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ECE18D-5572-44DD-A541-8CBEE572B6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TableauProject_Raymond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AAFF8B-DB5A-4AE6-B4D4-83F5BDDE9F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12/2/2022 9:32:52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across the world" id="2" name="slide2">
            <a:extLst>
              <a:ext uri="{FF2B5EF4-FFF2-40B4-BE49-F238E27FC236}">
                <a16:creationId xmlns:a16="http://schemas.microsoft.com/office/drawing/2014/main" id="{6E9840CD-9317-4F16-A54E-EAC0F274D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Cuisines" id="3" name="slide3">
            <a:extLst>
              <a:ext uri="{FF2B5EF4-FFF2-40B4-BE49-F238E27FC236}">
                <a16:creationId xmlns:a16="http://schemas.microsoft.com/office/drawing/2014/main" id="{6813B7EE-0005-4005-9714-2ACD00FE7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3" y="0"/>
            <a:ext cx="10991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estaurants in the World by votes" id="4" name="slide4">
            <a:extLst>
              <a:ext uri="{FF2B5EF4-FFF2-40B4-BE49-F238E27FC236}">
                <a16:creationId xmlns:a16="http://schemas.microsoft.com/office/drawing/2014/main" id="{34FD8F53-7DE5-4D00-8F04-E21DF9503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" y="0"/>
            <a:ext cx="12009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Cost for 2  in Top 10 restaurants in Rupees" id="5" name="slide5">
            <a:extLst>
              <a:ext uri="{FF2B5EF4-FFF2-40B4-BE49-F238E27FC236}">
                <a16:creationId xmlns:a16="http://schemas.microsoft.com/office/drawing/2014/main" id="{02EC415D-3426-43BD-81E8-16B76051F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ities by ratings" id="6" name="slide6">
            <a:extLst>
              <a:ext uri="{FF2B5EF4-FFF2-40B4-BE49-F238E27FC236}">
                <a16:creationId xmlns:a16="http://schemas.microsoft.com/office/drawing/2014/main" id="{6FE35D2F-C7A9-4429-B873-A7766C5DFB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ts of Online Delivery" id="7" name="slide7">
            <a:extLst>
              <a:ext uri="{FF2B5EF4-FFF2-40B4-BE49-F238E27FC236}">
                <a16:creationId xmlns:a16="http://schemas.microsoft.com/office/drawing/2014/main" id="{AA08BF9C-84B8-423E-B082-E12CD63B42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2" y="0"/>
            <a:ext cx="1181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Text - Price Range" id="8" name="slide8">
            <a:extLst>
              <a:ext uri="{FF2B5EF4-FFF2-40B4-BE49-F238E27FC236}">
                <a16:creationId xmlns:a16="http://schemas.microsoft.com/office/drawing/2014/main" id="{735374C8-3DF8-4D71-A981-E47A879E78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9" name="slide9">
            <a:extLst>
              <a:ext uri="{FF2B5EF4-FFF2-40B4-BE49-F238E27FC236}">
                <a16:creationId xmlns:a16="http://schemas.microsoft.com/office/drawing/2014/main" id="{B10A9258-2C6F-4ED7-9394-A0ACA36A74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2022-12-02T01:32:55Z</dcterms:created>
  <dcterms:modified xsi:type="dcterms:W3CDTF">2022-12-02T01:32:55Z</dcterms:modified>
</cp:coreProperties>
</file>