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3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9BA2-9DB1-8270-7133-4CEE6201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4D0F6-334A-7EDA-D746-74F877F3F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11CA-29F3-DD27-4C98-EAF77335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596E-6B77-9EF7-44B1-B942497E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DEB1-8A0D-9A26-471D-21A2CC18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CF1C-D158-A380-4939-08055E8D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67CEA-9E98-A489-3971-6A468B0E1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13CD-5CD8-0FF1-2DB9-F8C4588B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2E70-57C1-B240-DA3A-43A77682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14AD-621D-6951-D0AD-5C3C9A91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FE222-1FC6-5E1F-72A8-3BE1313EE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7DDB-46C7-D5D4-4A9F-E0655BD6E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0953-9EE1-3320-9737-FC46A423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1C35-8558-EB2B-83D0-D8941454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7255-24A8-6321-B80F-FF1567E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48AF-7260-36A1-374B-1BF65005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2A03-27B0-FE2C-E2EA-8CD6BAAC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140F-E632-8307-ACCC-E9208C9D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1E63-0111-D570-3749-3402B1E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26C6-83AC-4CDF-8125-D01E5534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E39F-297C-5C63-7A8F-467630AC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BA32-6295-F15A-C913-7D1A9A68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FE82-94F1-5D6E-DA46-30909879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F644-50C5-FA7C-FF46-1A11B6BF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216D-D505-58E2-FF32-9B87CC60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CAE3-41F4-D982-753A-F69DCE4D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DCC6-AFA3-0A34-C6AF-6A5D909B8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1CAF0-42AC-C2A8-A0CD-CA5C3B50C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3FB1F-958E-F7E5-4D5E-A13AD780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A142-09C0-01A9-FF8F-9F3BE2CE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E5AF0-3F25-4063-F6F1-F66037AE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0685-B030-9580-6CFC-F7120795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D968-27A7-6ADE-AFA2-A76D198E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5E9DA-D8BC-779D-095A-DEABED0DD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1CA90-81C3-7DC0-4D3F-29698F80A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1DC65-89F6-FCC4-2F27-7A72425B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A364B-88F4-5C62-E767-B8D4A503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AD752-F1C1-EE41-EF3E-567B6A5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B4F2F-4FC4-EF87-9ACE-FBE83570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2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70B7-16DE-72E1-4864-5FB82E5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A1985-6A73-092F-3AF8-424A7A5E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1A539-4CA8-6E24-E2FA-B403B9B2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05B5E-3B42-BBB6-1211-5D0EC669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28B52-6CF0-E34B-12C9-6A203001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87CBA-DE9F-6176-ADBD-14CBD080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34B0A-CD81-8352-0945-D609057C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F767-3062-256F-ECDF-D980B4E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2569-D383-C26E-7B1C-5B8EE70F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D9D8E-2E98-D2B5-8A79-FBD659815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FD830-4D1B-E1E7-923F-11AC5E4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524B-4CEF-C6F4-C428-96E90D3C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B1186-4ED2-D44C-616D-F461AFD2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E7F6-46F2-7FDC-7ABB-07A0E82E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1B18E-8253-168F-E973-95DB765D9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FB4A-EEB3-DDE4-5D20-E606DEBBB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392CE-700D-FC54-2D93-AB1CA734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7400-EBC5-5E87-C5E5-D71D08B3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21939-368D-D176-256C-A8DCEC32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4DD14-EE36-6451-A7B0-EBD14FB1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68033-5F60-3CEC-B1D8-B285FD8D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4FD6-F53D-1FDA-56A7-9F8D5C64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EB3F-1194-487B-939D-B39CC24577F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5942-5CB3-AD47-5272-518A90130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ADD9-F1FA-D81A-6B8D-3BC46AA0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A7AE-3C1F-428A-B00C-6651497E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blue sky with white clouds&#10;&#10;Description automatically generated">
            <a:extLst>
              <a:ext uri="{FF2B5EF4-FFF2-40B4-BE49-F238E27FC236}">
                <a16:creationId xmlns:a16="http://schemas.microsoft.com/office/drawing/2014/main" id="{4C956876-EA2B-94AC-9F91-DA74BC088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20506" b="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75BE48-AD0B-4DED-76BF-149127C8534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56D8-1335-F05A-4421-627445CAA20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C0771-EFA5-1D9E-1F2C-7E83B8BE1E54}"/>
              </a:ext>
            </a:extLst>
          </p:cNvPr>
          <p:cNvSpPr txBox="1"/>
          <p:nvPr/>
        </p:nvSpPr>
        <p:spPr>
          <a:xfrm>
            <a:off x="2942732" y="2705725"/>
            <a:ext cx="6306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Emission Monitoring 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Integral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AD0FE-C82C-5E8C-E3DE-B0ED7AEF0B66}"/>
              </a:ext>
            </a:extLst>
          </p:cNvPr>
          <p:cNvSpPr txBox="1"/>
          <p:nvPr/>
        </p:nvSpPr>
        <p:spPr>
          <a:xfrm>
            <a:off x="2569232" y="5274305"/>
            <a:ext cx="705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Sistema Integral de Monitoreo de Emisiones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BD8F7-0815-C441-F6A5-C039D1E70911}"/>
              </a:ext>
            </a:extLst>
          </p:cNvPr>
          <p:cNvSpPr txBox="1"/>
          <p:nvPr/>
        </p:nvSpPr>
        <p:spPr>
          <a:xfrm>
            <a:off x="5124418" y="4735696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 Spanish: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05C29-A3BC-3182-6F4C-21C10E9BE74C}"/>
              </a:ext>
            </a:extLst>
          </p:cNvPr>
          <p:cNvSpPr txBox="1"/>
          <p:nvPr/>
        </p:nvSpPr>
        <p:spPr>
          <a:xfrm>
            <a:off x="4363985" y="1126460"/>
            <a:ext cx="346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Raymundo Gutierrez, 21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Software Development Student</a:t>
            </a:r>
          </a:p>
        </p:txBody>
      </p:sp>
    </p:spTree>
    <p:extLst>
      <p:ext uri="{BB962C8B-B14F-4D97-AF65-F5344CB8AC3E}">
        <p14:creationId xmlns:p14="http://schemas.microsoft.com/office/powerpoint/2010/main" val="13494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ky with white clouds&#10;&#10;Description automatically generated">
            <a:extLst>
              <a:ext uri="{FF2B5EF4-FFF2-40B4-BE49-F238E27FC236}">
                <a16:creationId xmlns:a16="http://schemas.microsoft.com/office/drawing/2014/main" id="{06DE1579-279B-029C-52A9-A41BF4CB5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19979" b="5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rgbClr val="000000">
              <a:alpha val="63922"/>
            </a:srgb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AF9FA-846F-AD6D-3A7F-8DCEC84D9904}"/>
              </a:ext>
            </a:extLst>
          </p:cNvPr>
          <p:cNvSpPr/>
          <p:nvPr/>
        </p:nvSpPr>
        <p:spPr>
          <a:xfrm>
            <a:off x="1026160" y="1554480"/>
            <a:ext cx="1595120" cy="53022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897926-9709-884A-A85B-D3F012432882}"/>
              </a:ext>
            </a:extLst>
          </p:cNvPr>
          <p:cNvGrpSpPr/>
          <p:nvPr/>
        </p:nvGrpSpPr>
        <p:grpSpPr>
          <a:xfrm>
            <a:off x="364647" y="2665969"/>
            <a:ext cx="3000126" cy="4410698"/>
            <a:chOff x="3103405" y="2446020"/>
            <a:chExt cx="3777689" cy="4410698"/>
          </a:xfrm>
        </p:grpSpPr>
        <p:pic>
          <p:nvPicPr>
            <p:cNvPr id="11" name="Picture 2" descr="Smoke PNG transparent image download, size: 600x500px">
              <a:extLst>
                <a:ext uri="{FF2B5EF4-FFF2-40B4-BE49-F238E27FC236}">
                  <a16:creationId xmlns:a16="http://schemas.microsoft.com/office/drawing/2014/main" id="{2201FA3C-F132-E06A-E51B-DC6A0672D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405" y="2956560"/>
              <a:ext cx="2887966" cy="3900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18DC1D-14F1-51FF-C168-FFA2644341A9}"/>
                </a:ext>
              </a:extLst>
            </p:cNvPr>
            <p:cNvGrpSpPr/>
            <p:nvPr/>
          </p:nvGrpSpPr>
          <p:grpSpPr>
            <a:xfrm>
              <a:off x="3672371" y="2446020"/>
              <a:ext cx="3208723" cy="4410698"/>
              <a:chOff x="3672371" y="2446020"/>
              <a:chExt cx="3208723" cy="4410698"/>
            </a:xfrm>
          </p:grpSpPr>
          <p:pic>
            <p:nvPicPr>
              <p:cNvPr id="1026" name="Picture 2" descr="Smoke PNG transparent image download, size: 600x500px">
                <a:extLst>
                  <a:ext uri="{FF2B5EF4-FFF2-40B4-BE49-F238E27FC236}">
                    <a16:creationId xmlns:a16="http://schemas.microsoft.com/office/drawing/2014/main" id="{7ECA4572-52F3-480E-DD49-6A393AF90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3128" y="3484239"/>
                <a:ext cx="2887966" cy="3219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Smoke PNG transparent image download, size: 600x500px">
                <a:extLst>
                  <a:ext uri="{FF2B5EF4-FFF2-40B4-BE49-F238E27FC236}">
                    <a16:creationId xmlns:a16="http://schemas.microsoft.com/office/drawing/2014/main" id="{292357C1-C7EF-D3E0-64C6-549CA0239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2371" y="2446020"/>
                <a:ext cx="2887966" cy="4410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CA8621-2B11-B7E2-D953-B20AC3D0B724}"/>
              </a:ext>
            </a:extLst>
          </p:cNvPr>
          <p:cNvGrpSpPr/>
          <p:nvPr/>
        </p:nvGrpSpPr>
        <p:grpSpPr>
          <a:xfrm>
            <a:off x="323657" y="-536031"/>
            <a:ext cx="3000126" cy="3711258"/>
            <a:chOff x="316789" y="-358128"/>
            <a:chExt cx="3000126" cy="3711258"/>
          </a:xfrm>
        </p:grpSpPr>
        <p:pic>
          <p:nvPicPr>
            <p:cNvPr id="17" name="Picture 2" descr="Smoke PNG transparent image download, size: 600x500px">
              <a:extLst>
                <a:ext uri="{FF2B5EF4-FFF2-40B4-BE49-F238E27FC236}">
                  <a16:creationId xmlns:a16="http://schemas.microsoft.com/office/drawing/2014/main" id="{F6E19808-DF6A-E468-74BC-243957246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89" y="-358128"/>
              <a:ext cx="2378081" cy="371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Smoke PNG transparent image download, size: 600x500px">
              <a:extLst>
                <a:ext uri="{FF2B5EF4-FFF2-40B4-BE49-F238E27FC236}">
                  <a16:creationId xmlns:a16="http://schemas.microsoft.com/office/drawing/2014/main" id="{D27453A5-F6F0-BFB2-42E0-433521FA5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834" y="133051"/>
              <a:ext cx="2378081" cy="321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F0A05E3-9B18-BE48-2A1C-234B5BB76DD8}"/>
              </a:ext>
            </a:extLst>
          </p:cNvPr>
          <p:cNvSpPr/>
          <p:nvPr/>
        </p:nvSpPr>
        <p:spPr>
          <a:xfrm>
            <a:off x="781742" y="1335813"/>
            <a:ext cx="2042160" cy="386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FC9A0-4BFA-8849-BDC0-69E33022A5E7}"/>
              </a:ext>
            </a:extLst>
          </p:cNvPr>
          <p:cNvSpPr/>
          <p:nvPr/>
        </p:nvSpPr>
        <p:spPr>
          <a:xfrm>
            <a:off x="1026160" y="3116212"/>
            <a:ext cx="1595120" cy="4876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5205DF-7DAB-A111-1709-5B001C57BE61}"/>
              </a:ext>
            </a:extLst>
          </p:cNvPr>
          <p:cNvSpPr/>
          <p:nvPr/>
        </p:nvSpPr>
        <p:spPr>
          <a:xfrm>
            <a:off x="2269443" y="4265277"/>
            <a:ext cx="351837" cy="487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411C80-219E-F1A5-1D65-9D000C58BE23}"/>
              </a:ext>
            </a:extLst>
          </p:cNvPr>
          <p:cNvSpPr/>
          <p:nvPr/>
        </p:nvSpPr>
        <p:spPr>
          <a:xfrm>
            <a:off x="2269443" y="2264938"/>
            <a:ext cx="351837" cy="487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Imágenes de Wifi Png - Descarga gratuita en Freepik">
            <a:extLst>
              <a:ext uri="{FF2B5EF4-FFF2-40B4-BE49-F238E27FC236}">
                <a16:creationId xmlns:a16="http://schemas.microsoft.com/office/drawing/2014/main" id="{D841B676-1456-9248-45E1-F6C3A3562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7"/>
          <a:stretch/>
        </p:blipFill>
        <p:spPr bwMode="auto">
          <a:xfrm rot="5400000">
            <a:off x="2783206" y="2106281"/>
            <a:ext cx="1167935" cy="85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ágenes de Wifi Png - Descarga gratuita en Freepik">
            <a:extLst>
              <a:ext uri="{FF2B5EF4-FFF2-40B4-BE49-F238E27FC236}">
                <a16:creationId xmlns:a16="http://schemas.microsoft.com/office/drawing/2014/main" id="{E7406678-F026-6697-DAA5-B30199149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7"/>
          <a:stretch/>
        </p:blipFill>
        <p:spPr bwMode="auto">
          <a:xfrm rot="5400000">
            <a:off x="2783206" y="4111152"/>
            <a:ext cx="1167935" cy="85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8FE3DFE-E435-D149-5F1F-469270877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764" y="523934"/>
            <a:ext cx="4654782" cy="30903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29C406-DD82-FACA-0EEF-DD23A1582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165" y="3033263"/>
            <a:ext cx="5229188" cy="34393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67C492E-4534-C09A-326A-061A4FA121B3}"/>
              </a:ext>
            </a:extLst>
          </p:cNvPr>
          <p:cNvSpPr txBox="1"/>
          <p:nvPr/>
        </p:nvSpPr>
        <p:spPr>
          <a:xfrm>
            <a:off x="180337" y="3905148"/>
            <a:ext cx="69189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</a:rPr>
              <a:t>- SOFTWARE</a:t>
            </a:r>
          </a:p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</a:rPr>
              <a:t>- SOURCING SENSORS</a:t>
            </a:r>
          </a:p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</a:rPr>
              <a:t>- ESTABLISHING CONNECTION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E5E46C-96BC-7112-0290-D8380F06A026}"/>
              </a:ext>
            </a:extLst>
          </p:cNvPr>
          <p:cNvSpPr txBox="1"/>
          <p:nvPr/>
        </p:nvSpPr>
        <p:spPr>
          <a:xfrm>
            <a:off x="180336" y="3132856"/>
            <a:ext cx="691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</a:rPr>
              <a:t>TASKS:</a:t>
            </a:r>
          </a:p>
        </p:txBody>
      </p:sp>
    </p:spTree>
    <p:extLst>
      <p:ext uri="{BB962C8B-B14F-4D97-AF65-F5344CB8AC3E}">
        <p14:creationId xmlns:p14="http://schemas.microsoft.com/office/powerpoint/2010/main" val="36652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21" grpId="0" animBg="1"/>
      <p:bldP spid="21" grpId="1" animBg="1"/>
      <p:bldP spid="22" grpId="0" animBg="1"/>
      <p:bldP spid="22" grpId="1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ky with white clouds&#10;&#10;Description automatically generated">
            <a:extLst>
              <a:ext uri="{FF2B5EF4-FFF2-40B4-BE49-F238E27FC236}">
                <a16:creationId xmlns:a16="http://schemas.microsoft.com/office/drawing/2014/main" id="{06DE1579-279B-029C-52A9-A41BF4CB5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19979" b="516"/>
          <a:stretch/>
        </p:blipFill>
        <p:spPr>
          <a:xfrm>
            <a:off x="20" y="0"/>
            <a:ext cx="12191980" cy="6867320"/>
          </a:xfrm>
          <a:prstGeom prst="rect">
            <a:avLst/>
          </a:prstGeom>
          <a:solidFill>
            <a:srgbClr val="000000">
              <a:alpha val="63922"/>
            </a:srgb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DAE830-3639-458B-3CA7-8D12AAAA9B4A}"/>
              </a:ext>
            </a:extLst>
          </p:cNvPr>
          <p:cNvSpPr/>
          <p:nvPr/>
        </p:nvSpPr>
        <p:spPr>
          <a:xfrm>
            <a:off x="4834231" y="1554480"/>
            <a:ext cx="1595120" cy="53022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F50704-BBFF-6D77-72A1-F08EF5DE4110}"/>
              </a:ext>
            </a:extLst>
          </p:cNvPr>
          <p:cNvSpPr/>
          <p:nvPr/>
        </p:nvSpPr>
        <p:spPr>
          <a:xfrm>
            <a:off x="4589813" y="1335813"/>
            <a:ext cx="2042160" cy="386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6D9632-8243-3110-9A33-C487001A86A5}"/>
              </a:ext>
            </a:extLst>
          </p:cNvPr>
          <p:cNvGrpSpPr/>
          <p:nvPr/>
        </p:nvGrpSpPr>
        <p:grpSpPr>
          <a:xfrm>
            <a:off x="4131728" y="2664687"/>
            <a:ext cx="3000126" cy="4410698"/>
            <a:chOff x="3103405" y="2446020"/>
            <a:chExt cx="3777689" cy="4410698"/>
          </a:xfrm>
        </p:grpSpPr>
        <p:pic>
          <p:nvPicPr>
            <p:cNvPr id="23" name="Picture 2" descr="Smoke PNG transparent image download, size: 600x500px">
              <a:extLst>
                <a:ext uri="{FF2B5EF4-FFF2-40B4-BE49-F238E27FC236}">
                  <a16:creationId xmlns:a16="http://schemas.microsoft.com/office/drawing/2014/main" id="{89D15BD5-9184-E756-7045-7B3D01082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405" y="2956560"/>
              <a:ext cx="2887966" cy="3900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A73B19-1AA5-ED25-C173-F310A77687CD}"/>
                </a:ext>
              </a:extLst>
            </p:cNvPr>
            <p:cNvGrpSpPr/>
            <p:nvPr/>
          </p:nvGrpSpPr>
          <p:grpSpPr>
            <a:xfrm>
              <a:off x="3672371" y="2446020"/>
              <a:ext cx="3208723" cy="4410698"/>
              <a:chOff x="3672371" y="2446020"/>
              <a:chExt cx="3208723" cy="4410698"/>
            </a:xfrm>
          </p:grpSpPr>
          <p:pic>
            <p:nvPicPr>
              <p:cNvPr id="25" name="Picture 2" descr="Smoke PNG transparent image download, size: 600x500px">
                <a:extLst>
                  <a:ext uri="{FF2B5EF4-FFF2-40B4-BE49-F238E27FC236}">
                    <a16:creationId xmlns:a16="http://schemas.microsoft.com/office/drawing/2014/main" id="{51AB1B40-21E8-5E3C-A79B-392C7A405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3128" y="3484239"/>
                <a:ext cx="2887966" cy="3219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Smoke PNG transparent image download, size: 600x500px">
                <a:extLst>
                  <a:ext uri="{FF2B5EF4-FFF2-40B4-BE49-F238E27FC236}">
                    <a16:creationId xmlns:a16="http://schemas.microsoft.com/office/drawing/2014/main" id="{348534C2-788D-9868-490B-481E69BDDA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2371" y="2446020"/>
                <a:ext cx="2887966" cy="4410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D7BF8F-25A0-FBF7-3FAC-BF7ABC2BA93D}"/>
              </a:ext>
            </a:extLst>
          </p:cNvPr>
          <p:cNvSpPr txBox="1"/>
          <p:nvPr/>
        </p:nvSpPr>
        <p:spPr>
          <a:xfrm>
            <a:off x="6767949" y="4774016"/>
            <a:ext cx="4240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</a:rPr>
              <a:t>700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ºC</a:t>
            </a:r>
          </a:p>
          <a:p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</a:rPr>
              <a:t>(1292°F)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D7A68B-8908-385A-F87B-B8205FBD8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8133" y1="33588" x2="24808" y2="48092"/>
                        <a14:backgroundMark x1="28389" y1="46565" x2="31458" y2="56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306" y="836035"/>
            <a:ext cx="3724795" cy="24958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FB16ADA-4196-C250-3995-73C81BCAE16A}"/>
              </a:ext>
            </a:extLst>
          </p:cNvPr>
          <p:cNvSpPr txBox="1"/>
          <p:nvPr/>
        </p:nvSpPr>
        <p:spPr>
          <a:xfrm>
            <a:off x="7131854" y="3090750"/>
            <a:ext cx="4240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</a:rPr>
              <a:t>60-85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ºC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</a:rPr>
              <a:t>(140-185°F)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E0A64-104F-B0F1-EAEE-7AC38AC503DF}"/>
              </a:ext>
            </a:extLst>
          </p:cNvPr>
          <p:cNvSpPr txBox="1"/>
          <p:nvPr/>
        </p:nvSpPr>
        <p:spPr>
          <a:xfrm>
            <a:off x="197644" y="2364078"/>
            <a:ext cx="462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Sensors Needed:</a:t>
            </a:r>
          </a:p>
          <a:p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- Air Quality Sensor (VOC)</a:t>
            </a:r>
          </a:p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- Carbon Dioxide Sensor (CO2)</a:t>
            </a:r>
          </a:p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- PM 10, PM 2.5 Sensor</a:t>
            </a:r>
          </a:p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- Nitrogen Dioxide Sensor (NO2)</a:t>
            </a:r>
          </a:p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- Sulfur Dioxide Sensor (SO2)</a:t>
            </a:r>
          </a:p>
        </p:txBody>
      </p:sp>
    </p:spTree>
    <p:extLst>
      <p:ext uri="{BB962C8B-B14F-4D97-AF65-F5344CB8AC3E}">
        <p14:creationId xmlns:p14="http://schemas.microsoft.com/office/powerpoint/2010/main" val="42800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7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82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Raymundo Gutierrez Guerrero</dc:creator>
  <cp:lastModifiedBy>Raymundo Gutierrez Guerrero</cp:lastModifiedBy>
  <cp:revision>4</cp:revision>
  <dcterms:created xsi:type="dcterms:W3CDTF">2023-08-20T16:15:54Z</dcterms:created>
  <dcterms:modified xsi:type="dcterms:W3CDTF">2023-08-21T16:32:34Z</dcterms:modified>
</cp:coreProperties>
</file>