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31427738" cy="242855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649">
          <p15:clr>
            <a:srgbClr val="A4A3A4"/>
          </p15:clr>
        </p15:guide>
        <p15:guide id="2" pos="989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0hLF2pnufvJwSSFUo2HJ0F0kD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2082" y="108"/>
      </p:cViewPr>
      <p:guideLst>
        <p:guide orient="horz" pos="7649"/>
        <p:guide pos="98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0575"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MX" sz="1100" b="0" i="0" u="none" strike="noStrike" cap="none">
                <a:solidFill>
                  <a:srgbClr val="000000"/>
                </a:solidFill>
                <a:latin typeface="Arial"/>
                <a:ea typeface="Arial"/>
                <a:cs typeface="Arial"/>
                <a:sym typeface="Arial"/>
              </a:rPr>
              <a:t>Nombre del Proyecto debe reflejar el tema central que se va a desarrollar; debe ser claro, breve y conciso, sin perder la esencia del tema a desarrollar. Se sugiere usar 10 palabras, con un máximo de hasta 15.</a:t>
            </a:r>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2b699f065_0_2: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2b699f06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a:spLocks noGrp="1" noRot="1" noChangeAspect="1"/>
          </p:cNvSpPr>
          <p:nvPr>
            <p:ph type="sldImg" idx="2"/>
          </p:nvPr>
        </p:nvSpPr>
        <p:spPr>
          <a:xfrm>
            <a:off x="1210575"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txBox="1">
            <a:spLocks noGrp="1"/>
          </p:cNvSpPr>
          <p:nvPr>
            <p:ph type="ctrTitle"/>
          </p:nvPr>
        </p:nvSpPr>
        <p:spPr>
          <a:xfrm>
            <a:off x="1071344" y="3515593"/>
            <a:ext cx="29285399" cy="9691500"/>
          </a:xfrm>
          <a:prstGeom prst="rect">
            <a:avLst/>
          </a:prstGeom>
          <a:noFill/>
          <a:ln>
            <a:noFill/>
          </a:ln>
        </p:spPr>
        <p:txBody>
          <a:bodyPr spcFirstLastPara="1" wrap="square" lIns="353375" tIns="353375" rIns="353375" bIns="353375" anchor="b" anchorCtr="0">
            <a:noAutofit/>
          </a:bodyPr>
          <a:lstStyle>
            <a:lvl1pPr marR="0" lvl="0"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20100"/>
              <a:buFont typeface="Arial"/>
              <a:buNone/>
              <a:defRPr sz="201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subTitle" idx="1"/>
          </p:nvPr>
        </p:nvSpPr>
        <p:spPr>
          <a:xfrm>
            <a:off x="1071315" y="13381631"/>
            <a:ext cx="29285399" cy="3742200"/>
          </a:xfrm>
          <a:prstGeom prst="rect">
            <a:avLst/>
          </a:prstGeom>
          <a:noFill/>
          <a:ln>
            <a:noFill/>
          </a:ln>
        </p:spPr>
        <p:txBody>
          <a:bodyPr spcFirstLastPara="1" wrap="square" lIns="353375" tIns="353375" rIns="353375" bIns="353375" anchor="t" anchorCtr="0">
            <a:noAutofit/>
          </a:bodyPr>
          <a:lstStyle>
            <a:lvl1pPr marR="0" lvl="0"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Clr>
                <a:schemeClr val="dk2"/>
              </a:buClr>
              <a:buSzPts val="10800"/>
              <a:buFont typeface="Arial"/>
              <a:buNone/>
              <a:defRPr sz="10800" b="0" i="0" u="none" strike="noStrike" cap="none">
                <a:solidFill>
                  <a:schemeClr val="dk2"/>
                </a:solidFill>
                <a:latin typeface="Arial"/>
                <a:ea typeface="Arial"/>
                <a:cs typeface="Arial"/>
                <a:sym typeface="Arial"/>
              </a:defRPr>
            </a:lvl9pPr>
          </a:lstStyle>
          <a:p>
            <a:endParaRPr/>
          </a:p>
        </p:txBody>
      </p:sp>
      <p:sp>
        <p:nvSpPr>
          <p:cNvPr id="12" name="Google Shape;12;p9"/>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8"/>
          <p:cNvSpPr txBox="1">
            <a:spLocks noGrp="1"/>
          </p:cNvSpPr>
          <p:nvPr>
            <p:ph type="title" hasCustomPrompt="1"/>
          </p:nvPr>
        </p:nvSpPr>
        <p:spPr>
          <a:xfrm>
            <a:off x="1071315" y="5222691"/>
            <a:ext cx="29285399" cy="9270900"/>
          </a:xfrm>
          <a:prstGeom prst="rect">
            <a:avLst/>
          </a:prstGeom>
          <a:noFill/>
          <a:ln>
            <a:noFill/>
          </a:ln>
        </p:spPr>
        <p:txBody>
          <a:bodyPr spcFirstLastPara="1" wrap="square" lIns="353375" tIns="353375" rIns="353375" bIns="353375" anchor="b" anchorCtr="0">
            <a:noAutofit/>
          </a:bodyPr>
          <a:lstStyle>
            <a:lvl1pPr marR="0" lvl="0"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46400"/>
              <a:buFont typeface="Arial"/>
              <a:buNone/>
              <a:defRPr sz="46400" b="0" i="0" u="none" strike="noStrike" cap="none">
                <a:solidFill>
                  <a:schemeClr val="dk1"/>
                </a:solidFill>
                <a:latin typeface="Arial"/>
                <a:ea typeface="Arial"/>
                <a:cs typeface="Arial"/>
                <a:sym typeface="Arial"/>
              </a:defRPr>
            </a:lvl9pPr>
          </a:lstStyle>
          <a:p>
            <a:r>
              <a:t>xx%</a:t>
            </a:r>
          </a:p>
        </p:txBody>
      </p:sp>
      <p:sp>
        <p:nvSpPr>
          <p:cNvPr id="46" name="Google Shape;46;p18"/>
          <p:cNvSpPr txBox="1">
            <a:spLocks noGrp="1"/>
          </p:cNvSpPr>
          <p:nvPr>
            <p:ph type="body" idx="1"/>
          </p:nvPr>
        </p:nvSpPr>
        <p:spPr>
          <a:xfrm>
            <a:off x="1071315" y="14883577"/>
            <a:ext cx="29285399" cy="6141900"/>
          </a:xfrm>
          <a:prstGeom prst="rect">
            <a:avLst/>
          </a:prstGeom>
          <a:noFill/>
          <a:ln>
            <a:noFill/>
          </a:ln>
        </p:spPr>
        <p:txBody>
          <a:bodyPr spcFirstLastPara="1" wrap="square" lIns="353375" tIns="353375" rIns="353375" bIns="353375" anchor="t" anchorCtr="0">
            <a:noAutofit/>
          </a:bodyPr>
          <a:lstStyle>
            <a:lvl1pPr marL="457200" marR="0" lvl="0" indent="-673100" algn="ctr">
              <a:lnSpc>
                <a:spcPct val="115000"/>
              </a:lnSpc>
              <a:spcBef>
                <a:spcPts val="0"/>
              </a:spcBef>
              <a:spcAft>
                <a:spcPts val="0"/>
              </a:spcAft>
              <a:buClr>
                <a:schemeClr val="dk2"/>
              </a:buClr>
              <a:buSzPts val="7000"/>
              <a:buFont typeface="Arial"/>
              <a:buChar char="●"/>
              <a:defRPr sz="7000" b="0" i="0" u="none" strike="noStrike" cap="none">
                <a:solidFill>
                  <a:schemeClr val="dk2"/>
                </a:solidFill>
                <a:latin typeface="Arial"/>
                <a:ea typeface="Arial"/>
                <a:cs typeface="Arial"/>
                <a:sym typeface="Arial"/>
              </a:defRPr>
            </a:lvl1pPr>
            <a:lvl2pPr marL="914400" marR="0" lvl="1" indent="-571500" algn="ctr">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2pPr>
            <a:lvl3pPr marL="1371600" marR="0" lvl="2" indent="-571500" algn="ctr">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3pPr>
            <a:lvl4pPr marL="1828800" marR="0" lvl="3" indent="-571500" algn="ctr">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4pPr>
            <a:lvl5pPr marL="2286000" marR="0" lvl="4" indent="-571500" algn="ctr">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5pPr>
            <a:lvl6pPr marL="2743200" marR="0" lvl="5" indent="-571500" algn="ctr">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6pPr>
            <a:lvl7pPr marL="3200400" marR="0" lvl="6" indent="-571500" algn="ctr">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7pPr>
            <a:lvl8pPr marL="3657600" marR="0" lvl="7" indent="-571500" algn="ctr">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8pPr>
            <a:lvl9pPr marL="4114800" marR="0" lvl="8" indent="-571500" algn="ctr">
              <a:lnSpc>
                <a:spcPct val="115000"/>
              </a:lnSpc>
              <a:spcBef>
                <a:spcPts val="6200"/>
              </a:spcBef>
              <a:spcAft>
                <a:spcPts val="6200"/>
              </a:spcAft>
              <a:buClr>
                <a:schemeClr val="dk2"/>
              </a:buClr>
              <a:buSzPts val="5400"/>
              <a:buFont typeface="Arial"/>
              <a:buChar char="■"/>
              <a:defRPr sz="5400" b="0" i="0" u="none" strike="noStrike" cap="none">
                <a:solidFill>
                  <a:schemeClr val="dk2"/>
                </a:solidFill>
                <a:latin typeface="Arial"/>
                <a:ea typeface="Arial"/>
                <a:cs typeface="Arial"/>
                <a:sym typeface="Arial"/>
              </a:defRPr>
            </a:lvl9pPr>
          </a:lstStyle>
          <a:p>
            <a:endParaRPr/>
          </a:p>
        </p:txBody>
      </p:sp>
      <p:sp>
        <p:nvSpPr>
          <p:cNvPr id="47" name="Google Shape;47;p18"/>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1071315" y="2101234"/>
            <a:ext cx="29285399" cy="2704200"/>
          </a:xfrm>
          <a:prstGeom prst="rect">
            <a:avLst/>
          </a:prstGeom>
          <a:noFill/>
          <a:ln>
            <a:noFill/>
          </a:ln>
        </p:spPr>
        <p:txBody>
          <a:bodyPr spcFirstLastPara="1" wrap="square" lIns="353375" tIns="353375" rIns="353375" bIns="353375" anchor="t" anchorCtr="0">
            <a:noAutofit/>
          </a:bodyPr>
          <a:lstStyle>
            <a:lvl1pPr marR="0" lvl="0"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9pPr>
          </a:lstStyle>
          <a:p>
            <a:endParaRPr/>
          </a:p>
        </p:txBody>
      </p:sp>
      <p:sp>
        <p:nvSpPr>
          <p:cNvPr id="15" name="Google Shape;15;p10"/>
          <p:cNvSpPr txBox="1">
            <a:spLocks noGrp="1"/>
          </p:cNvSpPr>
          <p:nvPr>
            <p:ph type="body" idx="1"/>
          </p:nvPr>
        </p:nvSpPr>
        <p:spPr>
          <a:xfrm>
            <a:off x="1071315" y="5441537"/>
            <a:ext cx="29285399" cy="16131000"/>
          </a:xfrm>
          <a:prstGeom prst="rect">
            <a:avLst/>
          </a:prstGeom>
          <a:noFill/>
          <a:ln>
            <a:noFill/>
          </a:ln>
        </p:spPr>
        <p:txBody>
          <a:bodyPr spcFirstLastPara="1" wrap="square" lIns="353375" tIns="353375" rIns="353375" bIns="353375" anchor="t" anchorCtr="0">
            <a:noAutofit/>
          </a:bodyPr>
          <a:lstStyle>
            <a:lvl1pPr marL="457200" marR="0" lvl="0" indent="-673100" algn="l">
              <a:lnSpc>
                <a:spcPct val="115000"/>
              </a:lnSpc>
              <a:spcBef>
                <a:spcPts val="0"/>
              </a:spcBef>
              <a:spcAft>
                <a:spcPts val="0"/>
              </a:spcAft>
              <a:buClr>
                <a:schemeClr val="dk2"/>
              </a:buClr>
              <a:buSzPts val="7000"/>
              <a:buFont typeface="Arial"/>
              <a:buAutoNum type="arabicPeriod"/>
              <a:defRPr sz="7000" b="0" i="0" u="none" strike="noStrike" cap="none">
                <a:solidFill>
                  <a:schemeClr val="dk2"/>
                </a:solidFill>
                <a:latin typeface="Arial"/>
                <a:ea typeface="Arial"/>
                <a:cs typeface="Arial"/>
                <a:sym typeface="Arial"/>
              </a:defRPr>
            </a:lvl1pPr>
            <a:lvl2pPr marL="914400" marR="0" lvl="1" indent="-571500" algn="l">
              <a:lnSpc>
                <a:spcPct val="115000"/>
              </a:lnSpc>
              <a:spcBef>
                <a:spcPts val="6200"/>
              </a:spcBef>
              <a:spcAft>
                <a:spcPts val="0"/>
              </a:spcAft>
              <a:buClr>
                <a:schemeClr val="dk2"/>
              </a:buClr>
              <a:buSzPts val="5400"/>
              <a:buFont typeface="Arial"/>
              <a:buAutoNum type="alphaLcPeriod"/>
              <a:defRPr sz="5400" b="0" i="0" u="none" strike="noStrike" cap="none">
                <a:solidFill>
                  <a:schemeClr val="dk2"/>
                </a:solidFill>
                <a:latin typeface="Arial"/>
                <a:ea typeface="Arial"/>
                <a:cs typeface="Arial"/>
                <a:sym typeface="Arial"/>
              </a:defRPr>
            </a:lvl2pPr>
            <a:lvl3pPr marL="1371600" marR="0" lvl="2" indent="-571500" algn="l">
              <a:lnSpc>
                <a:spcPct val="115000"/>
              </a:lnSpc>
              <a:spcBef>
                <a:spcPts val="6200"/>
              </a:spcBef>
              <a:spcAft>
                <a:spcPts val="0"/>
              </a:spcAft>
              <a:buClr>
                <a:schemeClr val="dk2"/>
              </a:buClr>
              <a:buSzPts val="5400"/>
              <a:buFont typeface="Arial"/>
              <a:buAutoNum type="romanLcPeriod"/>
              <a:defRPr sz="5400" b="0" i="0" u="none" strike="noStrike" cap="none">
                <a:solidFill>
                  <a:schemeClr val="dk2"/>
                </a:solidFill>
                <a:latin typeface="Arial"/>
                <a:ea typeface="Arial"/>
                <a:cs typeface="Arial"/>
                <a:sym typeface="Arial"/>
              </a:defRPr>
            </a:lvl3pPr>
            <a:lvl4pPr marL="1828800" marR="0" lvl="3" indent="-571500" algn="l">
              <a:lnSpc>
                <a:spcPct val="115000"/>
              </a:lnSpc>
              <a:spcBef>
                <a:spcPts val="6200"/>
              </a:spcBef>
              <a:spcAft>
                <a:spcPts val="0"/>
              </a:spcAft>
              <a:buClr>
                <a:schemeClr val="dk2"/>
              </a:buClr>
              <a:buSzPts val="5400"/>
              <a:buFont typeface="Arial"/>
              <a:buAutoNum type="arabicPeriod"/>
              <a:defRPr sz="5400" b="0" i="0" u="none" strike="noStrike" cap="none">
                <a:solidFill>
                  <a:schemeClr val="dk2"/>
                </a:solidFill>
                <a:latin typeface="Arial"/>
                <a:ea typeface="Arial"/>
                <a:cs typeface="Arial"/>
                <a:sym typeface="Arial"/>
              </a:defRPr>
            </a:lvl4pPr>
            <a:lvl5pPr marL="2286000" marR="0" lvl="4" indent="-571500" algn="l">
              <a:lnSpc>
                <a:spcPct val="115000"/>
              </a:lnSpc>
              <a:spcBef>
                <a:spcPts val="6200"/>
              </a:spcBef>
              <a:spcAft>
                <a:spcPts val="0"/>
              </a:spcAft>
              <a:buClr>
                <a:schemeClr val="dk2"/>
              </a:buClr>
              <a:buSzPts val="5400"/>
              <a:buFont typeface="Arial"/>
              <a:buAutoNum type="alphaLcPeriod"/>
              <a:defRPr sz="5400" b="0" i="0" u="none" strike="noStrike" cap="none">
                <a:solidFill>
                  <a:schemeClr val="dk2"/>
                </a:solidFill>
                <a:latin typeface="Arial"/>
                <a:ea typeface="Arial"/>
                <a:cs typeface="Arial"/>
                <a:sym typeface="Arial"/>
              </a:defRPr>
            </a:lvl5pPr>
            <a:lvl6pPr marL="2743200" marR="0" lvl="5" indent="-571500" algn="l">
              <a:lnSpc>
                <a:spcPct val="115000"/>
              </a:lnSpc>
              <a:spcBef>
                <a:spcPts val="6200"/>
              </a:spcBef>
              <a:spcAft>
                <a:spcPts val="0"/>
              </a:spcAft>
              <a:buClr>
                <a:schemeClr val="dk2"/>
              </a:buClr>
              <a:buSzPts val="5400"/>
              <a:buFont typeface="Arial"/>
              <a:buAutoNum type="romanLcPeriod"/>
              <a:defRPr sz="5400" b="0" i="0" u="none" strike="noStrike" cap="none">
                <a:solidFill>
                  <a:schemeClr val="dk2"/>
                </a:solidFill>
                <a:latin typeface="Arial"/>
                <a:ea typeface="Arial"/>
                <a:cs typeface="Arial"/>
                <a:sym typeface="Arial"/>
              </a:defRPr>
            </a:lvl6pPr>
            <a:lvl7pPr marL="3200400" marR="0" lvl="6" indent="-571500" algn="l">
              <a:lnSpc>
                <a:spcPct val="115000"/>
              </a:lnSpc>
              <a:spcBef>
                <a:spcPts val="6200"/>
              </a:spcBef>
              <a:spcAft>
                <a:spcPts val="0"/>
              </a:spcAft>
              <a:buClr>
                <a:schemeClr val="dk2"/>
              </a:buClr>
              <a:buSzPts val="5400"/>
              <a:buFont typeface="Arial"/>
              <a:buAutoNum type="arabicPeriod"/>
              <a:defRPr sz="5400" b="0" i="0" u="none" strike="noStrike" cap="none">
                <a:solidFill>
                  <a:schemeClr val="dk2"/>
                </a:solidFill>
                <a:latin typeface="Arial"/>
                <a:ea typeface="Arial"/>
                <a:cs typeface="Arial"/>
                <a:sym typeface="Arial"/>
              </a:defRPr>
            </a:lvl7pPr>
            <a:lvl8pPr marL="3657600" marR="0" lvl="7" indent="-571500" algn="l">
              <a:lnSpc>
                <a:spcPct val="115000"/>
              </a:lnSpc>
              <a:spcBef>
                <a:spcPts val="6200"/>
              </a:spcBef>
              <a:spcAft>
                <a:spcPts val="0"/>
              </a:spcAft>
              <a:buClr>
                <a:schemeClr val="dk2"/>
              </a:buClr>
              <a:buSzPts val="5400"/>
              <a:buFont typeface="Arial"/>
              <a:buAutoNum type="alphaLcPeriod"/>
              <a:defRPr sz="5400" b="0" i="0" u="none" strike="noStrike" cap="none">
                <a:solidFill>
                  <a:schemeClr val="dk2"/>
                </a:solidFill>
                <a:latin typeface="Arial"/>
                <a:ea typeface="Arial"/>
                <a:cs typeface="Arial"/>
                <a:sym typeface="Arial"/>
              </a:defRPr>
            </a:lvl8pPr>
            <a:lvl9pPr marL="4114800" marR="0" lvl="8" indent="-571500" algn="l">
              <a:lnSpc>
                <a:spcPct val="115000"/>
              </a:lnSpc>
              <a:spcBef>
                <a:spcPts val="6200"/>
              </a:spcBef>
              <a:spcAft>
                <a:spcPts val="6200"/>
              </a:spcAft>
              <a:buClr>
                <a:schemeClr val="dk2"/>
              </a:buClr>
              <a:buSzPts val="5400"/>
              <a:buFont typeface="Arial"/>
              <a:buAutoNum type="romanLcPeriod"/>
              <a:defRPr sz="5400" b="0" i="0" u="none" strike="noStrike" cap="none">
                <a:solidFill>
                  <a:schemeClr val="dk2"/>
                </a:solidFill>
                <a:latin typeface="Arial"/>
                <a:ea typeface="Arial"/>
                <a:cs typeface="Arial"/>
                <a:sym typeface="Arial"/>
              </a:defRPr>
            </a:lvl9pPr>
          </a:lstStyle>
          <a:p>
            <a:endParaRPr/>
          </a:p>
        </p:txBody>
      </p:sp>
      <p:sp>
        <p:nvSpPr>
          <p:cNvPr id="16" name="Google Shape;16;p10"/>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1071315" y="10155474"/>
            <a:ext cx="29285399" cy="3974700"/>
          </a:xfrm>
          <a:prstGeom prst="rect">
            <a:avLst/>
          </a:prstGeom>
          <a:noFill/>
          <a:ln>
            <a:noFill/>
          </a:ln>
        </p:spPr>
        <p:txBody>
          <a:bodyPr spcFirstLastPara="1" wrap="square" lIns="353375" tIns="353375" rIns="353375" bIns="353375" anchor="ctr" anchorCtr="0">
            <a:noAutofit/>
          </a:bodyPr>
          <a:lstStyle>
            <a:lvl1pPr marR="0" lvl="0"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13900"/>
              <a:buFont typeface="Arial"/>
              <a:buNone/>
              <a:defRPr sz="13900" b="0" i="0" u="none" strike="noStrike" cap="none">
                <a:solidFill>
                  <a:schemeClr val="dk1"/>
                </a:solidFill>
                <a:latin typeface="Arial"/>
                <a:ea typeface="Arial"/>
                <a:cs typeface="Arial"/>
                <a:sym typeface="Arial"/>
              </a:defRPr>
            </a:lvl9pPr>
          </a:lstStyle>
          <a:p>
            <a:endParaRPr/>
          </a:p>
        </p:txBody>
      </p:sp>
      <p:sp>
        <p:nvSpPr>
          <p:cNvPr id="19" name="Google Shape;19;p11"/>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1071315" y="2101234"/>
            <a:ext cx="29285399" cy="2704200"/>
          </a:xfrm>
          <a:prstGeom prst="rect">
            <a:avLst/>
          </a:prstGeom>
          <a:noFill/>
          <a:ln>
            <a:noFill/>
          </a:ln>
        </p:spPr>
        <p:txBody>
          <a:bodyPr spcFirstLastPara="1" wrap="square" lIns="353375" tIns="353375" rIns="353375" bIns="353375" anchor="t" anchorCtr="0">
            <a:noAutofit/>
          </a:bodyPr>
          <a:lstStyle>
            <a:lvl1pPr marR="0" lvl="0"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9pPr>
          </a:lstStyle>
          <a:p>
            <a:endParaRPr/>
          </a:p>
        </p:txBody>
      </p:sp>
      <p:sp>
        <p:nvSpPr>
          <p:cNvPr id="22" name="Google Shape;22;p12"/>
          <p:cNvSpPr txBox="1">
            <a:spLocks noGrp="1"/>
          </p:cNvSpPr>
          <p:nvPr>
            <p:ph type="body" idx="1"/>
          </p:nvPr>
        </p:nvSpPr>
        <p:spPr>
          <a:xfrm>
            <a:off x="1071315" y="5441537"/>
            <a:ext cx="13747800" cy="16131000"/>
          </a:xfrm>
          <a:prstGeom prst="rect">
            <a:avLst/>
          </a:prstGeom>
          <a:noFill/>
          <a:ln>
            <a:noFill/>
          </a:ln>
        </p:spPr>
        <p:txBody>
          <a:bodyPr spcFirstLastPara="1" wrap="square" lIns="353375" tIns="353375" rIns="353375" bIns="353375" anchor="t" anchorCtr="0">
            <a:noAutofit/>
          </a:bodyPr>
          <a:lstStyle>
            <a:lvl1pPr marL="457200" marR="0" lvl="0" indent="-571500" algn="l">
              <a:lnSpc>
                <a:spcPct val="115000"/>
              </a:lnSpc>
              <a:spcBef>
                <a:spcPts val="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1pPr>
            <a:lvl2pPr marL="914400" marR="0" lvl="1"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2pPr>
            <a:lvl3pPr marL="1371600" marR="0" lvl="2"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3pPr>
            <a:lvl4pPr marL="1828800" marR="0" lvl="3"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4pPr>
            <a:lvl5pPr marL="2286000" marR="0" lvl="4"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5pPr>
            <a:lvl6pPr marL="2743200" marR="0" lvl="5"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6pPr>
            <a:lvl7pPr marL="3200400" marR="0" lvl="6"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7pPr>
            <a:lvl8pPr marL="3657600" marR="0" lvl="7"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8pPr>
            <a:lvl9pPr marL="4114800" marR="0" lvl="8" indent="-520700" algn="l">
              <a:lnSpc>
                <a:spcPct val="115000"/>
              </a:lnSpc>
              <a:spcBef>
                <a:spcPts val="6200"/>
              </a:spcBef>
              <a:spcAft>
                <a:spcPts val="6200"/>
              </a:spcAft>
              <a:buClr>
                <a:schemeClr val="dk2"/>
              </a:buClr>
              <a:buSzPts val="4600"/>
              <a:buFont typeface="Arial"/>
              <a:buChar char="■"/>
              <a:defRPr sz="4600" b="0" i="0" u="none" strike="noStrike" cap="none">
                <a:solidFill>
                  <a:schemeClr val="dk2"/>
                </a:solidFill>
                <a:latin typeface="Arial"/>
                <a:ea typeface="Arial"/>
                <a:cs typeface="Arial"/>
                <a:sym typeface="Arial"/>
              </a:defRPr>
            </a:lvl9pPr>
          </a:lstStyle>
          <a:p>
            <a:endParaRPr/>
          </a:p>
        </p:txBody>
      </p:sp>
      <p:sp>
        <p:nvSpPr>
          <p:cNvPr id="23" name="Google Shape;23;p12"/>
          <p:cNvSpPr txBox="1">
            <a:spLocks noGrp="1"/>
          </p:cNvSpPr>
          <p:nvPr>
            <p:ph type="body" idx="2"/>
          </p:nvPr>
        </p:nvSpPr>
        <p:spPr>
          <a:xfrm>
            <a:off x="16608997" y="5441537"/>
            <a:ext cx="13747800" cy="16131000"/>
          </a:xfrm>
          <a:prstGeom prst="rect">
            <a:avLst/>
          </a:prstGeom>
          <a:noFill/>
          <a:ln>
            <a:noFill/>
          </a:ln>
        </p:spPr>
        <p:txBody>
          <a:bodyPr spcFirstLastPara="1" wrap="square" lIns="353375" tIns="353375" rIns="353375" bIns="353375" anchor="t" anchorCtr="0">
            <a:noAutofit/>
          </a:bodyPr>
          <a:lstStyle>
            <a:lvl1pPr marL="457200" marR="0" lvl="0" indent="-571500" algn="l">
              <a:lnSpc>
                <a:spcPct val="115000"/>
              </a:lnSpc>
              <a:spcBef>
                <a:spcPts val="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1pPr>
            <a:lvl2pPr marL="914400" marR="0" lvl="1"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2pPr>
            <a:lvl3pPr marL="1371600" marR="0" lvl="2"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3pPr>
            <a:lvl4pPr marL="1828800" marR="0" lvl="3"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4pPr>
            <a:lvl5pPr marL="2286000" marR="0" lvl="4"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5pPr>
            <a:lvl6pPr marL="2743200" marR="0" lvl="5"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6pPr>
            <a:lvl7pPr marL="3200400" marR="0" lvl="6"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7pPr>
            <a:lvl8pPr marL="3657600" marR="0" lvl="7"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8pPr>
            <a:lvl9pPr marL="4114800" marR="0" lvl="8" indent="-520700" algn="l">
              <a:lnSpc>
                <a:spcPct val="115000"/>
              </a:lnSpc>
              <a:spcBef>
                <a:spcPts val="6200"/>
              </a:spcBef>
              <a:spcAft>
                <a:spcPts val="6200"/>
              </a:spcAft>
              <a:buClr>
                <a:schemeClr val="dk2"/>
              </a:buClr>
              <a:buSzPts val="4600"/>
              <a:buFont typeface="Arial"/>
              <a:buChar char="■"/>
              <a:defRPr sz="4600" b="0" i="0" u="none" strike="noStrike" cap="none">
                <a:solidFill>
                  <a:schemeClr val="dk2"/>
                </a:solidFill>
                <a:latin typeface="Arial"/>
                <a:ea typeface="Arial"/>
                <a:cs typeface="Arial"/>
                <a:sym typeface="Arial"/>
              </a:defRPr>
            </a:lvl9pPr>
          </a:lstStyle>
          <a:p>
            <a:endParaRPr/>
          </a:p>
        </p:txBody>
      </p:sp>
      <p:sp>
        <p:nvSpPr>
          <p:cNvPr id="24" name="Google Shape;24;p12"/>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1071315" y="2101234"/>
            <a:ext cx="29285399" cy="2704200"/>
          </a:xfrm>
          <a:prstGeom prst="rect">
            <a:avLst/>
          </a:prstGeom>
          <a:noFill/>
          <a:ln>
            <a:noFill/>
          </a:ln>
        </p:spPr>
        <p:txBody>
          <a:bodyPr spcFirstLastPara="1" wrap="square" lIns="353375" tIns="353375" rIns="353375" bIns="353375" anchor="t" anchorCtr="0">
            <a:noAutofit/>
          </a:bodyPr>
          <a:lstStyle>
            <a:lvl1pPr marR="0" lvl="0"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9pPr>
          </a:lstStyle>
          <a:p>
            <a:endParaRPr/>
          </a:p>
        </p:txBody>
      </p:sp>
      <p:sp>
        <p:nvSpPr>
          <p:cNvPr id="27" name="Google Shape;27;p13"/>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1071315" y="2623326"/>
            <a:ext cx="9651000" cy="3568200"/>
          </a:xfrm>
          <a:prstGeom prst="rect">
            <a:avLst/>
          </a:prstGeom>
          <a:noFill/>
          <a:ln>
            <a:noFill/>
          </a:ln>
        </p:spPr>
        <p:txBody>
          <a:bodyPr spcFirstLastPara="1" wrap="square" lIns="353375" tIns="353375" rIns="353375" bIns="353375" anchor="b" anchorCtr="0">
            <a:noAutofit/>
          </a:bodyPr>
          <a:lstStyle>
            <a:lvl1pPr marR="0" lvl="0"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9pPr>
          </a:lstStyle>
          <a:p>
            <a:endParaRPr/>
          </a:p>
        </p:txBody>
      </p:sp>
      <p:sp>
        <p:nvSpPr>
          <p:cNvPr id="30" name="Google Shape;30;p14"/>
          <p:cNvSpPr txBox="1">
            <a:spLocks noGrp="1"/>
          </p:cNvSpPr>
          <p:nvPr>
            <p:ph type="body" idx="1"/>
          </p:nvPr>
        </p:nvSpPr>
        <p:spPr>
          <a:xfrm>
            <a:off x="1071315" y="6561149"/>
            <a:ext cx="9651000" cy="15012001"/>
          </a:xfrm>
          <a:prstGeom prst="rect">
            <a:avLst/>
          </a:prstGeom>
          <a:noFill/>
          <a:ln>
            <a:noFill/>
          </a:ln>
        </p:spPr>
        <p:txBody>
          <a:bodyPr spcFirstLastPara="1" wrap="square" lIns="353375" tIns="353375" rIns="353375" bIns="353375" anchor="t" anchorCtr="0">
            <a:noAutofit/>
          </a:bodyPr>
          <a:lstStyle>
            <a:lvl1pPr marL="457200" marR="0" lvl="0" indent="-520700" algn="l">
              <a:lnSpc>
                <a:spcPct val="115000"/>
              </a:lnSpc>
              <a:spcBef>
                <a:spcPts val="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1pPr>
            <a:lvl2pPr marL="914400" marR="0" lvl="1"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2pPr>
            <a:lvl3pPr marL="1371600" marR="0" lvl="2"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3pPr>
            <a:lvl4pPr marL="1828800" marR="0" lvl="3"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4pPr>
            <a:lvl5pPr marL="2286000" marR="0" lvl="4"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5pPr>
            <a:lvl6pPr marL="2743200" marR="0" lvl="5"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6pPr>
            <a:lvl7pPr marL="3200400" marR="0" lvl="6"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7pPr>
            <a:lvl8pPr marL="3657600" marR="0" lvl="7" indent="-520700" algn="l">
              <a:lnSpc>
                <a:spcPct val="115000"/>
              </a:lnSpc>
              <a:spcBef>
                <a:spcPts val="62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8pPr>
            <a:lvl9pPr marL="4114800" marR="0" lvl="8" indent="-520700" algn="l">
              <a:lnSpc>
                <a:spcPct val="115000"/>
              </a:lnSpc>
              <a:spcBef>
                <a:spcPts val="6200"/>
              </a:spcBef>
              <a:spcAft>
                <a:spcPts val="6200"/>
              </a:spcAft>
              <a:buClr>
                <a:schemeClr val="dk2"/>
              </a:buClr>
              <a:buSzPts val="4600"/>
              <a:buFont typeface="Arial"/>
              <a:buChar char="■"/>
              <a:defRPr sz="4600" b="0" i="0" u="none" strike="noStrike" cap="none">
                <a:solidFill>
                  <a:schemeClr val="dk2"/>
                </a:solidFill>
                <a:latin typeface="Arial"/>
                <a:ea typeface="Arial"/>
                <a:cs typeface="Arial"/>
                <a:sym typeface="Arial"/>
              </a:defRPr>
            </a:lvl9pPr>
          </a:lstStyle>
          <a:p>
            <a:endParaRPr/>
          </a:p>
        </p:txBody>
      </p:sp>
      <p:sp>
        <p:nvSpPr>
          <p:cNvPr id="31" name="Google Shape;31;p14"/>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1684993" y="2125433"/>
            <a:ext cx="21886200" cy="19315199"/>
          </a:xfrm>
          <a:prstGeom prst="rect">
            <a:avLst/>
          </a:prstGeom>
          <a:noFill/>
          <a:ln>
            <a:noFill/>
          </a:ln>
        </p:spPr>
        <p:txBody>
          <a:bodyPr spcFirstLastPara="1" wrap="square" lIns="353375" tIns="353375" rIns="353375" bIns="353375" anchor="ctr" anchorCtr="0">
            <a:noAutofit/>
          </a:bodyPr>
          <a:lstStyle>
            <a:lvl1pPr marR="0" lvl="0"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600"/>
              <a:buFont typeface="Arial"/>
              <a:buNone/>
              <a:defRPr sz="18600" b="0" i="0" u="none" strike="noStrike" cap="none">
                <a:solidFill>
                  <a:schemeClr val="dk1"/>
                </a:solidFill>
                <a:latin typeface="Arial"/>
                <a:ea typeface="Arial"/>
                <a:cs typeface="Arial"/>
                <a:sym typeface="Arial"/>
              </a:defRPr>
            </a:lvl9pPr>
          </a:lstStyle>
          <a:p>
            <a:endParaRPr/>
          </a:p>
        </p:txBody>
      </p:sp>
      <p:sp>
        <p:nvSpPr>
          <p:cNvPr id="34" name="Google Shape;34;p15"/>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6"/>
          <p:cNvSpPr/>
          <p:nvPr/>
        </p:nvSpPr>
        <p:spPr>
          <a:xfrm>
            <a:off x="15714000" y="-590"/>
            <a:ext cx="15714000" cy="24285599"/>
          </a:xfrm>
          <a:prstGeom prst="rect">
            <a:avLst/>
          </a:prstGeom>
          <a:solidFill>
            <a:schemeClr val="lt2"/>
          </a:solidFill>
          <a:ln>
            <a:noFill/>
          </a:ln>
        </p:spPr>
        <p:txBody>
          <a:bodyPr spcFirstLastPara="1" wrap="square" lIns="353375" tIns="353375" rIns="353375" bIns="353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txBox="1">
            <a:spLocks noGrp="1"/>
          </p:cNvSpPr>
          <p:nvPr>
            <p:ph type="title"/>
          </p:nvPr>
        </p:nvSpPr>
        <p:spPr>
          <a:xfrm>
            <a:off x="912526" y="5822571"/>
            <a:ext cx="13903500" cy="6998700"/>
          </a:xfrm>
          <a:prstGeom prst="rect">
            <a:avLst/>
          </a:prstGeom>
          <a:noFill/>
          <a:ln>
            <a:noFill/>
          </a:ln>
        </p:spPr>
        <p:txBody>
          <a:bodyPr spcFirstLastPara="1" wrap="square" lIns="353375" tIns="353375" rIns="353375" bIns="353375" anchor="b" anchorCtr="0">
            <a:noAutofit/>
          </a:bodyPr>
          <a:lstStyle>
            <a:lvl1pPr marR="0" lvl="0"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2pPr>
            <a:lvl3pPr marR="0" lvl="2"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3pPr>
            <a:lvl4pPr marR="0" lvl="3"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4pPr>
            <a:lvl5pPr marR="0" lvl="4"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5pPr>
            <a:lvl6pPr marR="0" lvl="5"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6pPr>
            <a:lvl7pPr marR="0" lvl="6"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7pPr>
            <a:lvl8pPr marR="0" lvl="7"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8pPr>
            <a:lvl9pPr marR="0" lvl="8" algn="ctr">
              <a:lnSpc>
                <a:spcPct val="100000"/>
              </a:lnSpc>
              <a:spcBef>
                <a:spcPts val="0"/>
              </a:spcBef>
              <a:spcAft>
                <a:spcPts val="0"/>
              </a:spcAft>
              <a:buClr>
                <a:schemeClr val="dk1"/>
              </a:buClr>
              <a:buSzPts val="16200"/>
              <a:buFont typeface="Arial"/>
              <a:buNone/>
              <a:defRPr sz="16200" b="0" i="0" u="none" strike="noStrike" cap="none">
                <a:solidFill>
                  <a:schemeClr val="dk1"/>
                </a:solidFill>
                <a:latin typeface="Arial"/>
                <a:ea typeface="Arial"/>
                <a:cs typeface="Arial"/>
                <a:sym typeface="Arial"/>
              </a:defRPr>
            </a:lvl9pPr>
          </a:lstStyle>
          <a:p>
            <a:endParaRPr/>
          </a:p>
        </p:txBody>
      </p:sp>
      <p:sp>
        <p:nvSpPr>
          <p:cNvPr id="38" name="Google Shape;38;p16"/>
          <p:cNvSpPr txBox="1">
            <a:spLocks noGrp="1"/>
          </p:cNvSpPr>
          <p:nvPr>
            <p:ph type="subTitle" idx="1"/>
          </p:nvPr>
        </p:nvSpPr>
        <p:spPr>
          <a:xfrm>
            <a:off x="912526" y="13235027"/>
            <a:ext cx="13903500" cy="5831700"/>
          </a:xfrm>
          <a:prstGeom prst="rect">
            <a:avLst/>
          </a:prstGeom>
          <a:noFill/>
          <a:ln>
            <a:noFill/>
          </a:ln>
        </p:spPr>
        <p:txBody>
          <a:bodyPr spcFirstLastPara="1" wrap="square" lIns="353375" tIns="353375" rIns="353375" bIns="353375" anchor="t" anchorCtr="0">
            <a:noAutofit/>
          </a:bodyPr>
          <a:lstStyle>
            <a:lvl1pPr marR="0" lvl="0"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2pPr>
            <a:lvl3pPr marR="0" lvl="2"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3pPr>
            <a:lvl4pPr marR="0" lvl="3"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4pPr>
            <a:lvl5pPr marR="0" lvl="4"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5pPr>
            <a:lvl6pPr marR="0" lvl="5"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6pPr>
            <a:lvl7pPr marR="0" lvl="6"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7pPr>
            <a:lvl8pPr marR="0" lvl="7"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8pPr>
            <a:lvl9pPr marR="0" lvl="8" algn="ctr">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9pPr>
          </a:lstStyle>
          <a:p>
            <a:endParaRPr/>
          </a:p>
        </p:txBody>
      </p:sp>
      <p:sp>
        <p:nvSpPr>
          <p:cNvPr id="39" name="Google Shape;39;p16"/>
          <p:cNvSpPr txBox="1">
            <a:spLocks noGrp="1"/>
          </p:cNvSpPr>
          <p:nvPr>
            <p:ph type="body" idx="2"/>
          </p:nvPr>
        </p:nvSpPr>
        <p:spPr>
          <a:xfrm>
            <a:off x="16977100" y="3418800"/>
            <a:ext cx="13187699" cy="17446800"/>
          </a:xfrm>
          <a:prstGeom prst="rect">
            <a:avLst/>
          </a:prstGeom>
          <a:noFill/>
          <a:ln>
            <a:noFill/>
          </a:ln>
        </p:spPr>
        <p:txBody>
          <a:bodyPr spcFirstLastPara="1" wrap="square" lIns="353375" tIns="353375" rIns="353375" bIns="353375" anchor="ctr" anchorCtr="0">
            <a:noAutofit/>
          </a:bodyPr>
          <a:lstStyle>
            <a:lvl1pPr marL="457200" marR="0" lvl="0" indent="-673100" algn="l">
              <a:lnSpc>
                <a:spcPct val="115000"/>
              </a:lnSpc>
              <a:spcBef>
                <a:spcPts val="0"/>
              </a:spcBef>
              <a:spcAft>
                <a:spcPts val="0"/>
              </a:spcAft>
              <a:buClr>
                <a:schemeClr val="dk2"/>
              </a:buClr>
              <a:buSzPts val="7000"/>
              <a:buFont typeface="Arial"/>
              <a:buChar char="●"/>
              <a:defRPr sz="7000" b="0" i="0" u="none" strike="noStrike" cap="none">
                <a:solidFill>
                  <a:schemeClr val="dk2"/>
                </a:solidFill>
                <a:latin typeface="Arial"/>
                <a:ea typeface="Arial"/>
                <a:cs typeface="Arial"/>
                <a:sym typeface="Arial"/>
              </a:defRPr>
            </a:lvl1pPr>
            <a:lvl2pPr marL="914400" marR="0" lvl="1" indent="-571500" algn="l">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2pPr>
            <a:lvl3pPr marL="1371600" marR="0" lvl="2" indent="-571500" algn="l">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3pPr>
            <a:lvl4pPr marL="1828800" marR="0" lvl="3" indent="-571500" algn="l">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4pPr>
            <a:lvl5pPr marL="2286000" marR="0" lvl="4" indent="-571500" algn="l">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5pPr>
            <a:lvl6pPr marL="2743200" marR="0" lvl="5" indent="-571500" algn="l">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6pPr>
            <a:lvl7pPr marL="3200400" marR="0" lvl="6" indent="-571500" algn="l">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7pPr>
            <a:lvl8pPr marL="3657600" marR="0" lvl="7" indent="-571500" algn="l">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8pPr>
            <a:lvl9pPr marL="4114800" marR="0" lvl="8" indent="-571500" algn="l">
              <a:lnSpc>
                <a:spcPct val="115000"/>
              </a:lnSpc>
              <a:spcBef>
                <a:spcPts val="6200"/>
              </a:spcBef>
              <a:spcAft>
                <a:spcPts val="6200"/>
              </a:spcAft>
              <a:buClr>
                <a:schemeClr val="dk2"/>
              </a:buClr>
              <a:buSzPts val="5400"/>
              <a:buFont typeface="Arial"/>
              <a:buChar char="■"/>
              <a:defRPr sz="5400" b="0" i="0" u="none" strike="noStrike" cap="none">
                <a:solidFill>
                  <a:schemeClr val="dk2"/>
                </a:solidFill>
                <a:latin typeface="Arial"/>
                <a:ea typeface="Arial"/>
                <a:cs typeface="Arial"/>
                <a:sym typeface="Arial"/>
              </a:defRPr>
            </a:lvl9pPr>
          </a:lstStyle>
          <a:p>
            <a:endParaRPr/>
          </a:p>
        </p:txBody>
      </p:sp>
      <p:sp>
        <p:nvSpPr>
          <p:cNvPr id="40" name="Google Shape;40;p16"/>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7"/>
          <p:cNvSpPr txBox="1">
            <a:spLocks noGrp="1"/>
          </p:cNvSpPr>
          <p:nvPr>
            <p:ph type="body" idx="1"/>
          </p:nvPr>
        </p:nvSpPr>
        <p:spPr>
          <a:xfrm>
            <a:off x="1071315" y="19975123"/>
            <a:ext cx="20617800" cy="2856900"/>
          </a:xfrm>
          <a:prstGeom prst="rect">
            <a:avLst/>
          </a:prstGeom>
          <a:noFill/>
          <a:ln>
            <a:noFill/>
          </a:ln>
        </p:spPr>
        <p:txBody>
          <a:bodyPr spcFirstLastPara="1" wrap="square" lIns="353375" tIns="353375" rIns="353375" bIns="353375" anchor="ctr" anchorCtr="0">
            <a:noAutofit/>
          </a:bodyPr>
          <a:lstStyle>
            <a:lvl1pPr marL="457200" marR="0" lvl="0" indent="-228600" algn="l">
              <a:lnSpc>
                <a:spcPct val="100000"/>
              </a:lnSpc>
              <a:spcBef>
                <a:spcPts val="0"/>
              </a:spcBef>
              <a:spcAft>
                <a:spcPts val="0"/>
              </a:spcAft>
              <a:buClr>
                <a:schemeClr val="dk2"/>
              </a:buClr>
              <a:buSzPts val="7000"/>
              <a:buFont typeface="Arial"/>
              <a:buNone/>
              <a:defRPr sz="7000" b="0" i="0" u="none" strike="noStrike" cap="none">
                <a:solidFill>
                  <a:schemeClr val="dk2"/>
                </a:solidFill>
                <a:latin typeface="Arial"/>
                <a:ea typeface="Arial"/>
                <a:cs typeface="Arial"/>
                <a:sym typeface="Arial"/>
              </a:defRPr>
            </a:lvl1pPr>
          </a:lstStyle>
          <a:p>
            <a:endParaRPr/>
          </a:p>
        </p:txBody>
      </p:sp>
      <p:sp>
        <p:nvSpPr>
          <p:cNvPr id="43" name="Google Shape;43;p17"/>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1071315" y="2101234"/>
            <a:ext cx="29285399" cy="2704200"/>
          </a:xfrm>
          <a:prstGeom prst="rect">
            <a:avLst/>
          </a:prstGeom>
          <a:noFill/>
          <a:ln>
            <a:noFill/>
          </a:ln>
        </p:spPr>
        <p:txBody>
          <a:bodyPr spcFirstLastPara="1" wrap="square" lIns="353375" tIns="353375" rIns="353375" bIns="353375" anchor="t" anchorCtr="0">
            <a:noAutofit/>
          </a:bodyPr>
          <a:lstStyle>
            <a:lvl1pPr marR="0" lvl="0"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0800"/>
              <a:buFont typeface="Arial"/>
              <a:buNone/>
              <a:defRPr sz="10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1071315" y="5441537"/>
            <a:ext cx="29285399" cy="16131000"/>
          </a:xfrm>
          <a:prstGeom prst="rect">
            <a:avLst/>
          </a:prstGeom>
          <a:noFill/>
          <a:ln>
            <a:noFill/>
          </a:ln>
        </p:spPr>
        <p:txBody>
          <a:bodyPr spcFirstLastPara="1" wrap="square" lIns="353375" tIns="353375" rIns="353375" bIns="353375" anchor="t" anchorCtr="0">
            <a:noAutofit/>
          </a:bodyPr>
          <a:lstStyle>
            <a:lvl1pPr marL="457200" marR="0" lvl="0" indent="-673100" algn="l" rtl="0">
              <a:lnSpc>
                <a:spcPct val="115000"/>
              </a:lnSpc>
              <a:spcBef>
                <a:spcPts val="0"/>
              </a:spcBef>
              <a:spcAft>
                <a:spcPts val="0"/>
              </a:spcAft>
              <a:buClr>
                <a:schemeClr val="dk2"/>
              </a:buClr>
              <a:buSzPts val="7000"/>
              <a:buFont typeface="Arial"/>
              <a:buChar char="●"/>
              <a:defRPr sz="7000" b="0" i="0" u="none" strike="noStrike" cap="none">
                <a:solidFill>
                  <a:schemeClr val="dk2"/>
                </a:solidFill>
                <a:latin typeface="Arial"/>
                <a:ea typeface="Arial"/>
                <a:cs typeface="Arial"/>
                <a:sym typeface="Arial"/>
              </a:defRPr>
            </a:lvl1pPr>
            <a:lvl2pPr marL="914400" marR="0" lvl="1" indent="-571500" algn="l" rtl="0">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2pPr>
            <a:lvl3pPr marL="1371600" marR="0" lvl="2" indent="-571500" algn="l" rtl="0">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3pPr>
            <a:lvl4pPr marL="1828800" marR="0" lvl="3" indent="-571500" algn="l" rtl="0">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4pPr>
            <a:lvl5pPr marL="2286000" marR="0" lvl="4" indent="-571500" algn="l" rtl="0">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5pPr>
            <a:lvl6pPr marL="2743200" marR="0" lvl="5" indent="-571500" algn="l" rtl="0">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6pPr>
            <a:lvl7pPr marL="3200400" marR="0" lvl="6" indent="-571500" algn="l" rtl="0">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7pPr>
            <a:lvl8pPr marL="3657600" marR="0" lvl="7" indent="-571500" algn="l" rtl="0">
              <a:lnSpc>
                <a:spcPct val="115000"/>
              </a:lnSpc>
              <a:spcBef>
                <a:spcPts val="6200"/>
              </a:spcBef>
              <a:spcAft>
                <a:spcPts val="0"/>
              </a:spcAft>
              <a:buClr>
                <a:schemeClr val="dk2"/>
              </a:buClr>
              <a:buSzPts val="5400"/>
              <a:buFont typeface="Arial"/>
              <a:buChar char="○"/>
              <a:defRPr sz="5400" b="0" i="0" u="none" strike="noStrike" cap="none">
                <a:solidFill>
                  <a:schemeClr val="dk2"/>
                </a:solidFill>
                <a:latin typeface="Arial"/>
                <a:ea typeface="Arial"/>
                <a:cs typeface="Arial"/>
                <a:sym typeface="Arial"/>
              </a:defRPr>
            </a:lvl8pPr>
            <a:lvl9pPr marL="4114800" marR="0" lvl="8" indent="-571500" algn="l" rtl="0">
              <a:lnSpc>
                <a:spcPct val="115000"/>
              </a:lnSpc>
              <a:spcBef>
                <a:spcPts val="6200"/>
              </a:spcBef>
              <a:spcAft>
                <a:spcPts val="6200"/>
              </a:spcAft>
              <a:buClr>
                <a:schemeClr val="dk2"/>
              </a:buClr>
              <a:buSzPts val="5400"/>
              <a:buFont typeface="Arial"/>
              <a:buChar char="■"/>
              <a:defRPr sz="5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lvl1pPr marL="0" marR="0" lvl="0"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3900"/>
              <a:buFont typeface="Arial"/>
              <a:buNone/>
              <a:defRPr sz="39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071300" y="6531025"/>
            <a:ext cx="29285400" cy="15414600"/>
          </a:xfrm>
          <a:prstGeom prst="rect">
            <a:avLst/>
          </a:prstGeom>
          <a:noFill/>
          <a:ln>
            <a:noFill/>
          </a:ln>
        </p:spPr>
        <p:txBody>
          <a:bodyPr spcFirstLastPara="1" wrap="square" lIns="353375" tIns="353375" rIns="353375" bIns="353375" anchor="b" anchorCtr="0">
            <a:noAutofit/>
          </a:bodyPr>
          <a:lstStyle/>
          <a:p>
            <a:pPr marL="0" marR="0" lvl="0" indent="0" algn="ctr" rtl="0">
              <a:lnSpc>
                <a:spcPct val="100000"/>
              </a:lnSpc>
              <a:spcBef>
                <a:spcPts val="0"/>
              </a:spcBef>
              <a:spcAft>
                <a:spcPts val="0"/>
              </a:spcAft>
              <a:buClr>
                <a:schemeClr val="dk1"/>
              </a:buClr>
              <a:buSzPts val="20100"/>
              <a:buFont typeface="Arial"/>
              <a:buNone/>
            </a:pPr>
            <a:r>
              <a:rPr lang="es-MX" sz="12000" b="0" i="0" u="none" strike="noStrike" cap="none" dirty="0">
                <a:solidFill>
                  <a:schemeClr val="dk1"/>
                </a:solidFill>
                <a:latin typeface="Arial"/>
                <a:ea typeface="Arial"/>
                <a:cs typeface="Arial"/>
                <a:sym typeface="Arial"/>
              </a:rPr>
              <a:t>Nombre del proyecto</a:t>
            </a:r>
            <a:endParaRPr sz="12000" dirty="0"/>
          </a:p>
          <a:p>
            <a:pPr marL="0" marR="0" lvl="0" indent="0" algn="ctr" rtl="0">
              <a:lnSpc>
                <a:spcPct val="100000"/>
              </a:lnSpc>
              <a:spcBef>
                <a:spcPts val="0"/>
              </a:spcBef>
              <a:spcAft>
                <a:spcPts val="0"/>
              </a:spcAft>
              <a:buClr>
                <a:schemeClr val="dk1"/>
              </a:buClr>
              <a:buSzPts val="20100"/>
              <a:buFont typeface="Arial"/>
              <a:buNone/>
            </a:pPr>
            <a:r>
              <a:rPr lang="es-MX" sz="8800" dirty="0"/>
              <a:t>Software de gestión y consulta en línea de animales domésticos en los centros antirrábicos</a:t>
            </a:r>
            <a:r>
              <a:rPr lang="es-MX" sz="5400" i="1" dirty="0">
                <a:solidFill>
                  <a:schemeClr val="dk2"/>
                </a:solidFill>
              </a:rPr>
              <a:t>.</a:t>
            </a:r>
            <a:endParaRPr sz="5400" b="0" i="1" u="none" strike="noStrike" cap="none" dirty="0">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100"/>
              <a:buFont typeface="Arial"/>
              <a:buNone/>
            </a:pPr>
            <a:r>
              <a:rPr lang="es-MX" sz="8000" b="1" i="0" u="none" strike="noStrike" cap="none" dirty="0">
                <a:solidFill>
                  <a:schemeClr val="dk1"/>
                </a:solidFill>
                <a:latin typeface="Arial"/>
                <a:ea typeface="Arial"/>
                <a:cs typeface="Arial"/>
                <a:sym typeface="Arial"/>
              </a:rPr>
              <a:t>Anteproyecto de Residencia Profesional que presenta</a:t>
            </a:r>
            <a:endParaRPr sz="80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0100"/>
              <a:buFont typeface="Arial"/>
              <a:buNone/>
            </a:pPr>
            <a:r>
              <a:rPr lang="es-MX" sz="10800" dirty="0"/>
              <a:t>NOMBRE DE LA EMPRESA</a:t>
            </a:r>
            <a:endParaRPr sz="10800" dirty="0"/>
          </a:p>
          <a:p>
            <a:pPr marL="0" marR="0" lvl="0" indent="0" algn="ctr" rtl="0">
              <a:lnSpc>
                <a:spcPct val="100000"/>
              </a:lnSpc>
              <a:spcBef>
                <a:spcPts val="0"/>
              </a:spcBef>
              <a:spcAft>
                <a:spcPts val="0"/>
              </a:spcAft>
              <a:buClr>
                <a:schemeClr val="dk1"/>
              </a:buClr>
              <a:buSzPts val="20100"/>
              <a:buFont typeface="Arial"/>
              <a:buNone/>
            </a:pPr>
            <a:r>
              <a:rPr lang="es-MX" sz="10800" dirty="0"/>
              <a:t>Universidad Autónoma de Baja California</a:t>
            </a:r>
            <a:endParaRPr sz="10800" dirty="0"/>
          </a:p>
          <a:p>
            <a:pPr marL="0" lvl="0" indent="0" algn="ctr" rtl="0">
              <a:lnSpc>
                <a:spcPct val="100000"/>
              </a:lnSpc>
              <a:spcBef>
                <a:spcPts val="0"/>
              </a:spcBef>
              <a:spcAft>
                <a:spcPts val="0"/>
              </a:spcAft>
              <a:buClr>
                <a:schemeClr val="dk2"/>
              </a:buClr>
              <a:buSzPts val="10800"/>
              <a:buFont typeface="Arial"/>
              <a:buNone/>
            </a:pPr>
            <a:endParaRPr sz="8800" i="1" dirty="0"/>
          </a:p>
          <a:p>
            <a:pPr marL="0" lvl="0" indent="0" algn="l" rtl="0">
              <a:lnSpc>
                <a:spcPct val="100000"/>
              </a:lnSpc>
              <a:spcBef>
                <a:spcPts val="0"/>
              </a:spcBef>
              <a:spcAft>
                <a:spcPts val="0"/>
              </a:spcAft>
              <a:buClr>
                <a:schemeClr val="dk2"/>
              </a:buClr>
              <a:buSzPts val="10800"/>
              <a:buFont typeface="Arial"/>
              <a:buNone/>
            </a:pPr>
            <a:r>
              <a:rPr lang="es-MX" sz="8800" i="1" dirty="0"/>
              <a:t>Hirales Lazareno Raymundo - 17212339</a:t>
            </a:r>
            <a:endParaRPr sz="8800" i="1" dirty="0"/>
          </a:p>
          <a:p>
            <a:pPr marL="0" lvl="0" indent="0" algn="l" rtl="0">
              <a:lnSpc>
                <a:spcPct val="100000"/>
              </a:lnSpc>
              <a:spcBef>
                <a:spcPts val="0"/>
              </a:spcBef>
              <a:spcAft>
                <a:spcPts val="0"/>
              </a:spcAft>
              <a:buClr>
                <a:schemeClr val="dk2"/>
              </a:buClr>
              <a:buSzPts val="10800"/>
              <a:buFont typeface="Arial"/>
              <a:buNone/>
            </a:pPr>
            <a:r>
              <a:rPr lang="es-MX" sz="8800" i="1" dirty="0"/>
              <a:t>Galaviz Lona Oscar Eduardo - 17212993</a:t>
            </a:r>
            <a:endParaRPr sz="8800" i="1" dirty="0"/>
          </a:p>
          <a:p>
            <a:pPr marL="0" lvl="0" indent="0" algn="l" rtl="0">
              <a:lnSpc>
                <a:spcPct val="100000"/>
              </a:lnSpc>
              <a:spcBef>
                <a:spcPts val="0"/>
              </a:spcBef>
              <a:spcAft>
                <a:spcPts val="0"/>
              </a:spcAft>
              <a:buClr>
                <a:schemeClr val="dk2"/>
              </a:buClr>
              <a:buSzPts val="10800"/>
              <a:buFont typeface="Arial"/>
              <a:buNone/>
            </a:pPr>
            <a:r>
              <a:rPr lang="es-MX" sz="8800" dirty="0"/>
              <a:t>Ingeniería Informática.</a:t>
            </a:r>
            <a:endParaRPr sz="10800" dirty="0"/>
          </a:p>
        </p:txBody>
      </p:sp>
      <p:sp>
        <p:nvSpPr>
          <p:cNvPr id="55" name="Google Shape;55;p1"/>
          <p:cNvSpPr txBox="1"/>
          <p:nvPr/>
        </p:nvSpPr>
        <p:spPr>
          <a:xfrm>
            <a:off x="2109675" y="4307125"/>
            <a:ext cx="27731700" cy="1838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0"/>
              <a:buFont typeface="Arial"/>
              <a:buNone/>
            </a:pPr>
            <a:r>
              <a:rPr lang="es-MX" sz="9000" b="0" i="0" u="none" strike="noStrike" cap="none">
                <a:solidFill>
                  <a:srgbClr val="000000"/>
                </a:solidFill>
                <a:latin typeface="Arial"/>
                <a:ea typeface="Arial"/>
                <a:cs typeface="Arial"/>
                <a:sym typeface="Arial"/>
              </a:rPr>
              <a:t>Departamento de Sistemas y Computación</a:t>
            </a:r>
            <a:endParaRPr sz="9000" b="0" i="0" u="none" strike="noStrike" cap="none">
              <a:solidFill>
                <a:srgbClr val="000000"/>
              </a:solidFill>
              <a:latin typeface="Arial"/>
              <a:ea typeface="Arial"/>
              <a:cs typeface="Arial"/>
              <a:sym typeface="Arial"/>
            </a:endParaRPr>
          </a:p>
        </p:txBody>
      </p:sp>
      <p:sp>
        <p:nvSpPr>
          <p:cNvPr id="56" name="Google Shape;56;p1"/>
          <p:cNvSpPr txBox="1"/>
          <p:nvPr/>
        </p:nvSpPr>
        <p:spPr>
          <a:xfrm>
            <a:off x="18013680" y="21945600"/>
            <a:ext cx="15954899" cy="10156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6000"/>
              <a:buFont typeface="Arial"/>
              <a:buNone/>
            </a:pPr>
            <a:r>
              <a:rPr lang="es-MX" sz="6000" b="0" i="0" u="none" strike="noStrike" cap="none" dirty="0">
                <a:solidFill>
                  <a:srgbClr val="000000"/>
                </a:solidFill>
                <a:latin typeface="Arial"/>
                <a:ea typeface="Arial"/>
                <a:cs typeface="Arial"/>
                <a:sym typeface="Arial"/>
              </a:rPr>
              <a:t>Tijuana, B.C. a 15 de </a:t>
            </a:r>
            <a:r>
              <a:rPr lang="es-MX" sz="6000" dirty="0"/>
              <a:t>Agosto</a:t>
            </a:r>
            <a:r>
              <a:rPr lang="es-MX" sz="6000" b="0" i="0" u="none" strike="noStrike" cap="none" dirty="0">
                <a:solidFill>
                  <a:srgbClr val="000000"/>
                </a:solidFill>
                <a:latin typeface="Arial"/>
                <a:ea typeface="Arial"/>
                <a:cs typeface="Arial"/>
                <a:sym typeface="Arial"/>
              </a:rPr>
              <a:t> de 2022</a:t>
            </a:r>
            <a:endParaRPr sz="60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1071283" y="4296284"/>
            <a:ext cx="29285399" cy="2704200"/>
          </a:xfrm>
          <a:prstGeom prst="rect">
            <a:avLst/>
          </a:prstGeom>
          <a:noFill/>
          <a:ln>
            <a:noFill/>
          </a:ln>
        </p:spPr>
        <p:txBody>
          <a:bodyPr spcFirstLastPara="1" wrap="square" lIns="353375" tIns="353375" rIns="353375" bIns="353375" anchor="t" anchorCtr="0">
            <a:noAutofit/>
          </a:bodyPr>
          <a:lstStyle/>
          <a:p>
            <a:pPr marL="0" marR="0" lvl="0" indent="0" algn="l" rtl="0">
              <a:lnSpc>
                <a:spcPct val="100000"/>
              </a:lnSpc>
              <a:spcBef>
                <a:spcPts val="0"/>
              </a:spcBef>
              <a:spcAft>
                <a:spcPts val="0"/>
              </a:spcAft>
              <a:buClr>
                <a:schemeClr val="dk1"/>
              </a:buClr>
              <a:buSzPts val="10800"/>
              <a:buFont typeface="Arial"/>
              <a:buNone/>
            </a:pPr>
            <a:r>
              <a:rPr lang="es-MX"/>
              <a:t>1</a:t>
            </a:r>
            <a:r>
              <a:rPr lang="es-MX" sz="10800" b="0" i="0" u="none" strike="noStrike" cap="none">
                <a:solidFill>
                  <a:schemeClr val="dk1"/>
                </a:solidFill>
                <a:latin typeface="Arial"/>
                <a:ea typeface="Arial"/>
                <a:cs typeface="Arial"/>
                <a:sym typeface="Arial"/>
              </a:rPr>
              <a:t>. Delimitación </a:t>
            </a:r>
            <a:endParaRPr sz="10800" b="0" i="0" u="none" strike="noStrike" cap="none">
              <a:solidFill>
                <a:schemeClr val="dk1"/>
              </a:solidFill>
              <a:latin typeface="Arial"/>
              <a:ea typeface="Arial"/>
              <a:cs typeface="Arial"/>
              <a:sym typeface="Arial"/>
            </a:endParaRPr>
          </a:p>
        </p:txBody>
      </p:sp>
      <p:sp>
        <p:nvSpPr>
          <p:cNvPr id="62" name="Google Shape;62;p2"/>
          <p:cNvSpPr txBox="1">
            <a:spLocks noGrp="1"/>
          </p:cNvSpPr>
          <p:nvPr>
            <p:ph type="body" idx="1"/>
          </p:nvPr>
        </p:nvSpPr>
        <p:spPr>
          <a:xfrm>
            <a:off x="1537821" y="7599287"/>
            <a:ext cx="27582084" cy="13819799"/>
          </a:xfrm>
          <a:prstGeom prst="rect">
            <a:avLst/>
          </a:prstGeom>
          <a:noFill/>
          <a:ln>
            <a:noFill/>
          </a:ln>
        </p:spPr>
        <p:txBody>
          <a:bodyPr spcFirstLastPara="1" wrap="square" lIns="353375" tIns="353375" rIns="353375" bIns="353375" anchor="t" anchorCtr="0">
            <a:noAutofit/>
          </a:bodyPr>
          <a:lstStyle/>
          <a:p>
            <a:pPr marL="0" marR="0" lvl="0" indent="0" algn="just" rtl="0">
              <a:lnSpc>
                <a:spcPct val="115000"/>
              </a:lnSpc>
              <a:spcBef>
                <a:spcPts val="0"/>
              </a:spcBef>
              <a:spcAft>
                <a:spcPts val="6200"/>
              </a:spcAft>
              <a:buClr>
                <a:schemeClr val="dk2"/>
              </a:buClr>
              <a:buSzPts val="7000"/>
              <a:buFont typeface="Arial"/>
              <a:buNone/>
            </a:pPr>
            <a:r>
              <a:rPr lang="es-MX">
                <a:solidFill>
                  <a:schemeClr val="dk1"/>
                </a:solidFill>
              </a:rPr>
              <a:t>Es una plataforma en línea que permite consultar fotografías de los animales capturados en los Centros de control animal. Permitiendo un rápido reconocimiento por parte de los dueños de las mascotas perdidas que han llegado al centro antirrábico y facilitando su reclamo.</a:t>
            </a:r>
            <a:endParaRPr sz="7000" b="0" i="0" u="none" strike="noStrike" cap="none">
              <a:solidFill>
                <a:schemeClr val="dk1"/>
              </a:solidFill>
              <a:latin typeface="Arial"/>
              <a:ea typeface="Arial"/>
              <a:cs typeface="Arial"/>
              <a:sym typeface="Arial"/>
            </a:endParaRPr>
          </a:p>
        </p:txBody>
      </p:sp>
      <p:sp>
        <p:nvSpPr>
          <p:cNvPr id="63" name="Google Shape;63;p2"/>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p>
            <a:pPr marL="0" marR="0" lvl="0" indent="0" algn="r" rtl="0">
              <a:lnSpc>
                <a:spcPct val="100000"/>
              </a:lnSpc>
              <a:spcBef>
                <a:spcPts val="0"/>
              </a:spcBef>
              <a:spcAft>
                <a:spcPts val="0"/>
              </a:spcAft>
              <a:buClr>
                <a:srgbClr val="000000"/>
              </a:buClr>
              <a:buSzPts val="3900"/>
              <a:buFont typeface="Arial"/>
              <a:buNone/>
            </a:pPr>
            <a:fld id="{00000000-1234-1234-1234-123412341234}" type="slidenum">
              <a:rPr lang="es-MX" sz="3900" b="0" i="0" u="none" strike="noStrike" cap="none">
                <a:solidFill>
                  <a:schemeClr val="dk2"/>
                </a:solidFill>
                <a:latin typeface="Arial"/>
                <a:ea typeface="Arial"/>
                <a:cs typeface="Arial"/>
                <a:sym typeface="Arial"/>
              </a:rPr>
              <a:t>2</a:t>
            </a:fld>
            <a:endParaRPr sz="3900" b="0"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1071283" y="4147823"/>
            <a:ext cx="29285399" cy="2704200"/>
          </a:xfrm>
          <a:prstGeom prst="rect">
            <a:avLst/>
          </a:prstGeom>
          <a:noFill/>
          <a:ln>
            <a:noFill/>
          </a:ln>
        </p:spPr>
        <p:txBody>
          <a:bodyPr spcFirstLastPara="1" wrap="square" lIns="353375" tIns="353375" rIns="353375" bIns="353375" anchor="t" anchorCtr="0">
            <a:noAutofit/>
          </a:bodyPr>
          <a:lstStyle/>
          <a:p>
            <a:pPr marL="0" marR="0" lvl="0" indent="0" algn="l" rtl="0">
              <a:lnSpc>
                <a:spcPct val="100000"/>
              </a:lnSpc>
              <a:spcBef>
                <a:spcPts val="0"/>
              </a:spcBef>
              <a:spcAft>
                <a:spcPts val="0"/>
              </a:spcAft>
              <a:buClr>
                <a:schemeClr val="dk1"/>
              </a:buClr>
              <a:buSzPts val="10800"/>
              <a:buFont typeface="Arial"/>
              <a:buNone/>
            </a:pPr>
            <a:r>
              <a:rPr lang="es-MX"/>
              <a:t>2</a:t>
            </a:r>
            <a:r>
              <a:rPr lang="es-MX" sz="10800" b="0" i="0" u="none" strike="noStrike" cap="none">
                <a:solidFill>
                  <a:schemeClr val="dk1"/>
                </a:solidFill>
                <a:latin typeface="Arial"/>
                <a:ea typeface="Arial"/>
                <a:cs typeface="Arial"/>
                <a:sym typeface="Arial"/>
              </a:rPr>
              <a:t>. Objetivos</a:t>
            </a:r>
            <a:endParaRPr sz="10800" b="0" i="0" u="none" strike="noStrike" cap="none">
              <a:solidFill>
                <a:schemeClr val="dk1"/>
              </a:solidFill>
              <a:latin typeface="Arial"/>
              <a:ea typeface="Arial"/>
              <a:cs typeface="Arial"/>
              <a:sym typeface="Arial"/>
            </a:endParaRPr>
          </a:p>
        </p:txBody>
      </p:sp>
      <p:sp>
        <p:nvSpPr>
          <p:cNvPr id="69" name="Google Shape;69;p3"/>
          <p:cNvSpPr txBox="1">
            <a:spLocks noGrp="1"/>
          </p:cNvSpPr>
          <p:nvPr>
            <p:ph type="body" idx="1"/>
          </p:nvPr>
        </p:nvSpPr>
        <p:spPr>
          <a:xfrm>
            <a:off x="1071283" y="6367136"/>
            <a:ext cx="29285399" cy="16123688"/>
          </a:xfrm>
          <a:prstGeom prst="rect">
            <a:avLst/>
          </a:prstGeom>
          <a:noFill/>
          <a:ln>
            <a:noFill/>
          </a:ln>
        </p:spPr>
        <p:txBody>
          <a:bodyPr spcFirstLastPara="1" wrap="square" lIns="353375" tIns="353375" rIns="353375" bIns="353375" anchor="t" anchorCtr="0">
            <a:noAutofit/>
          </a:bodyPr>
          <a:lstStyle/>
          <a:p>
            <a:pPr marL="0" marR="0" lvl="0" indent="0" algn="just" rtl="0">
              <a:lnSpc>
                <a:spcPct val="100000"/>
              </a:lnSpc>
              <a:spcBef>
                <a:spcPts val="0"/>
              </a:spcBef>
              <a:spcAft>
                <a:spcPts val="0"/>
              </a:spcAft>
              <a:buClr>
                <a:schemeClr val="dk2"/>
              </a:buClr>
              <a:buSzPts val="7000"/>
              <a:buFont typeface="Arial"/>
              <a:buNone/>
            </a:pPr>
            <a:r>
              <a:rPr lang="es-MX" sz="7000" i="0" u="none" strike="noStrike" cap="none">
                <a:solidFill>
                  <a:schemeClr val="dk1"/>
                </a:solidFill>
              </a:rPr>
              <a:t>Objetivo General</a:t>
            </a:r>
            <a:endParaRPr>
              <a:solidFill>
                <a:schemeClr val="dk1"/>
              </a:solidFill>
            </a:endParaRPr>
          </a:p>
          <a:p>
            <a:pPr marL="0" marR="0" lvl="0" indent="0" algn="just" rtl="0">
              <a:lnSpc>
                <a:spcPct val="100000"/>
              </a:lnSpc>
              <a:spcBef>
                <a:spcPts val="0"/>
              </a:spcBef>
              <a:spcAft>
                <a:spcPts val="0"/>
              </a:spcAft>
              <a:buClr>
                <a:schemeClr val="dk2"/>
              </a:buClr>
              <a:buSzPts val="7000"/>
              <a:buFont typeface="Arial"/>
              <a:buNone/>
            </a:pPr>
            <a:endParaRPr>
              <a:solidFill>
                <a:schemeClr val="dk1"/>
              </a:solidFill>
            </a:endParaRPr>
          </a:p>
          <a:p>
            <a:pPr marL="0" marR="0" lvl="0" indent="0" algn="just" rtl="0">
              <a:lnSpc>
                <a:spcPct val="100000"/>
              </a:lnSpc>
              <a:spcBef>
                <a:spcPts val="0"/>
              </a:spcBef>
              <a:spcAft>
                <a:spcPts val="0"/>
              </a:spcAft>
              <a:buClr>
                <a:schemeClr val="dk2"/>
              </a:buClr>
              <a:buSzPts val="7000"/>
              <a:buFont typeface="Arial"/>
              <a:buNone/>
            </a:pPr>
            <a:r>
              <a:rPr lang="es-MX">
                <a:solidFill>
                  <a:schemeClr val="dk1"/>
                </a:solidFill>
              </a:rPr>
              <a:t>Crear una plataforma en línea que permita consultar las fotografías de los animales capturados día a día en los centros de control animal.</a:t>
            </a:r>
            <a:endParaRPr>
              <a:solidFill>
                <a:schemeClr val="dk1"/>
              </a:solidFill>
            </a:endParaRPr>
          </a:p>
          <a:p>
            <a:pPr marL="0" marR="0" lvl="0" indent="0" algn="just" rtl="0">
              <a:lnSpc>
                <a:spcPct val="100000"/>
              </a:lnSpc>
              <a:spcBef>
                <a:spcPts val="0"/>
              </a:spcBef>
              <a:spcAft>
                <a:spcPts val="0"/>
              </a:spcAft>
              <a:buClr>
                <a:schemeClr val="dk2"/>
              </a:buClr>
              <a:buSzPts val="7000"/>
              <a:buFont typeface="Arial"/>
              <a:buNone/>
            </a:pPr>
            <a:endParaRPr>
              <a:solidFill>
                <a:schemeClr val="dk1"/>
              </a:solidFill>
            </a:endParaRPr>
          </a:p>
          <a:p>
            <a:pPr marL="0" marR="0" lvl="0" indent="0" algn="just" rtl="0">
              <a:lnSpc>
                <a:spcPct val="100000"/>
              </a:lnSpc>
              <a:spcBef>
                <a:spcPts val="0"/>
              </a:spcBef>
              <a:spcAft>
                <a:spcPts val="0"/>
              </a:spcAft>
              <a:buClr>
                <a:schemeClr val="dk2"/>
              </a:buClr>
              <a:buSzPts val="7000"/>
              <a:buFont typeface="Arial"/>
              <a:buNone/>
            </a:pPr>
            <a:r>
              <a:rPr lang="es-MX">
                <a:solidFill>
                  <a:schemeClr val="dk1"/>
                </a:solidFill>
              </a:rPr>
              <a:t>Con esto los dueños podrán reconocer a sus mascotas perdidas y así recogerlas antes de que estas pasen permanentemente a manos de las autoridades.</a:t>
            </a:r>
            <a:endParaRPr>
              <a:solidFill>
                <a:schemeClr val="dk1"/>
              </a:solidFill>
            </a:endParaRPr>
          </a:p>
        </p:txBody>
      </p:sp>
      <p:sp>
        <p:nvSpPr>
          <p:cNvPr id="70" name="Google Shape;70;p3"/>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p>
            <a:pPr marL="0" marR="0" lvl="0" indent="0" algn="r" rtl="0">
              <a:lnSpc>
                <a:spcPct val="100000"/>
              </a:lnSpc>
              <a:spcBef>
                <a:spcPts val="0"/>
              </a:spcBef>
              <a:spcAft>
                <a:spcPts val="0"/>
              </a:spcAft>
              <a:buClr>
                <a:srgbClr val="000000"/>
              </a:buClr>
              <a:buSzPts val="3900"/>
              <a:buFont typeface="Arial"/>
              <a:buNone/>
            </a:pPr>
            <a:fld id="{00000000-1234-1234-1234-123412341234}" type="slidenum">
              <a:rPr lang="es-MX" sz="3900" b="0" i="0" u="none" strike="noStrike" cap="none">
                <a:solidFill>
                  <a:schemeClr val="dk2"/>
                </a:solidFill>
                <a:latin typeface="Arial"/>
                <a:ea typeface="Arial"/>
                <a:cs typeface="Arial"/>
                <a:sym typeface="Arial"/>
              </a:rPr>
              <a:t>3</a:t>
            </a:fld>
            <a:endParaRPr sz="3900" b="0" i="0" u="none" strike="noStrike" cap="non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1071283" y="4147823"/>
            <a:ext cx="29285400" cy="2704200"/>
          </a:xfrm>
          <a:prstGeom prst="rect">
            <a:avLst/>
          </a:prstGeom>
          <a:noFill/>
          <a:ln>
            <a:noFill/>
          </a:ln>
        </p:spPr>
        <p:txBody>
          <a:bodyPr spcFirstLastPara="1" wrap="square" lIns="353375" tIns="353375" rIns="353375" bIns="353375" anchor="t" anchorCtr="0">
            <a:noAutofit/>
          </a:bodyPr>
          <a:lstStyle/>
          <a:p>
            <a:pPr marL="0" marR="0" lvl="0" indent="0" algn="l" rtl="0">
              <a:lnSpc>
                <a:spcPct val="100000"/>
              </a:lnSpc>
              <a:spcBef>
                <a:spcPts val="0"/>
              </a:spcBef>
              <a:spcAft>
                <a:spcPts val="0"/>
              </a:spcAft>
              <a:buClr>
                <a:schemeClr val="dk1"/>
              </a:buClr>
              <a:buSzPts val="10800"/>
              <a:buFont typeface="Arial"/>
              <a:buNone/>
            </a:pPr>
            <a:r>
              <a:rPr lang="es-MX"/>
              <a:t>2</a:t>
            </a:r>
            <a:r>
              <a:rPr lang="es-MX" sz="10800" b="0" i="0" u="none" strike="noStrike" cap="none">
                <a:solidFill>
                  <a:schemeClr val="dk1"/>
                </a:solidFill>
                <a:latin typeface="Arial"/>
                <a:ea typeface="Arial"/>
                <a:cs typeface="Arial"/>
                <a:sym typeface="Arial"/>
              </a:rPr>
              <a:t>. Objetivos</a:t>
            </a:r>
            <a:endParaRPr sz="10800" b="0" i="0" u="none" strike="noStrike" cap="none">
              <a:solidFill>
                <a:schemeClr val="dk1"/>
              </a:solidFill>
              <a:latin typeface="Arial"/>
              <a:ea typeface="Arial"/>
              <a:cs typeface="Arial"/>
              <a:sym typeface="Arial"/>
            </a:endParaRPr>
          </a:p>
        </p:txBody>
      </p:sp>
      <p:sp>
        <p:nvSpPr>
          <p:cNvPr id="76" name="Google Shape;76;p4"/>
          <p:cNvSpPr txBox="1">
            <a:spLocks noGrp="1"/>
          </p:cNvSpPr>
          <p:nvPr>
            <p:ph type="body" idx="1"/>
          </p:nvPr>
        </p:nvSpPr>
        <p:spPr>
          <a:xfrm>
            <a:off x="1071283" y="6367136"/>
            <a:ext cx="29285400" cy="16123800"/>
          </a:xfrm>
          <a:prstGeom prst="rect">
            <a:avLst/>
          </a:prstGeom>
          <a:noFill/>
          <a:ln>
            <a:noFill/>
          </a:ln>
        </p:spPr>
        <p:txBody>
          <a:bodyPr spcFirstLastPara="1" wrap="square" lIns="353375" tIns="353375" rIns="353375" bIns="353375" anchor="t" anchorCtr="0">
            <a:noAutofit/>
          </a:bodyPr>
          <a:lstStyle/>
          <a:p>
            <a:pPr marL="0" marR="0" lvl="0" indent="0" algn="just" rtl="0">
              <a:lnSpc>
                <a:spcPct val="100000"/>
              </a:lnSpc>
              <a:spcBef>
                <a:spcPts val="0"/>
              </a:spcBef>
              <a:spcAft>
                <a:spcPts val="0"/>
              </a:spcAft>
              <a:buClr>
                <a:schemeClr val="dk2"/>
              </a:buClr>
              <a:buSzPts val="7000"/>
              <a:buFont typeface="Arial"/>
              <a:buNone/>
            </a:pPr>
            <a:r>
              <a:rPr lang="es-MX" sz="7000" b="1" i="0" u="none" strike="noStrike" cap="none" dirty="0">
                <a:solidFill>
                  <a:schemeClr val="dk1"/>
                </a:solidFill>
                <a:latin typeface="Arial"/>
                <a:ea typeface="Arial"/>
                <a:cs typeface="Arial"/>
                <a:sym typeface="Arial"/>
              </a:rPr>
              <a:t>Objetivos Específicos</a:t>
            </a:r>
            <a:endParaRPr sz="7000" b="1" i="0" u="none" strike="noStrike" cap="none"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2"/>
              </a:buClr>
              <a:buSzPts val="7000"/>
              <a:buFont typeface="Arial"/>
              <a:buNone/>
            </a:pPr>
            <a:endParaRPr b="1" dirty="0">
              <a:solidFill>
                <a:schemeClr val="dk1"/>
              </a:solidFill>
            </a:endParaRPr>
          </a:p>
          <a:p>
            <a:pPr marL="457200" marR="0" lvl="0" indent="-673100" algn="just" rtl="0">
              <a:lnSpc>
                <a:spcPct val="100000"/>
              </a:lnSpc>
              <a:spcBef>
                <a:spcPts val="0"/>
              </a:spcBef>
              <a:spcAft>
                <a:spcPts val="0"/>
              </a:spcAft>
              <a:buClr>
                <a:schemeClr val="dk1"/>
              </a:buClr>
              <a:buSzPts val="7000"/>
              <a:buChar char="-"/>
            </a:pPr>
            <a:r>
              <a:rPr lang="es-MX" dirty="0">
                <a:solidFill>
                  <a:schemeClr val="dk1"/>
                </a:solidFill>
              </a:rPr>
              <a:t>Desarrollar una plataforma fiable e intuitiva.</a:t>
            </a:r>
            <a:endParaRPr dirty="0">
              <a:solidFill>
                <a:schemeClr val="dk1"/>
              </a:solidFill>
            </a:endParaRPr>
          </a:p>
          <a:p>
            <a:pPr marL="457200" marR="0" lvl="0" indent="-673100" algn="just" rtl="0">
              <a:lnSpc>
                <a:spcPct val="100000"/>
              </a:lnSpc>
              <a:spcBef>
                <a:spcPts val="0"/>
              </a:spcBef>
              <a:spcAft>
                <a:spcPts val="0"/>
              </a:spcAft>
              <a:buClr>
                <a:schemeClr val="dk1"/>
              </a:buClr>
              <a:buSzPts val="7000"/>
              <a:buChar char="-"/>
            </a:pPr>
            <a:r>
              <a:rPr lang="es-MX" dirty="0">
                <a:solidFill>
                  <a:schemeClr val="dk1"/>
                </a:solidFill>
              </a:rPr>
              <a:t>Diseñar una interfaz minimalista y agradable a la vista.</a:t>
            </a:r>
            <a:endParaRPr dirty="0">
              <a:solidFill>
                <a:schemeClr val="dk1"/>
              </a:solidFill>
            </a:endParaRPr>
          </a:p>
          <a:p>
            <a:pPr marL="457200" marR="0" lvl="0" indent="-673100" algn="just" rtl="0">
              <a:lnSpc>
                <a:spcPct val="100000"/>
              </a:lnSpc>
              <a:spcBef>
                <a:spcPts val="0"/>
              </a:spcBef>
              <a:spcAft>
                <a:spcPts val="0"/>
              </a:spcAft>
              <a:buClr>
                <a:schemeClr val="dk1"/>
              </a:buClr>
              <a:buSzPts val="7000"/>
              <a:buChar char="-"/>
            </a:pPr>
            <a:r>
              <a:rPr lang="es-MX" dirty="0">
                <a:solidFill>
                  <a:schemeClr val="dk1"/>
                </a:solidFill>
              </a:rPr>
              <a:t>Reducir la cantidad de animales sacrificados en la institución por falta de personas dispuestas a encontrar o llevarse a los animales.</a:t>
            </a:r>
            <a:endParaRPr dirty="0">
              <a:solidFill>
                <a:schemeClr val="dk1"/>
              </a:solidFill>
            </a:endParaRPr>
          </a:p>
          <a:p>
            <a:pPr marL="457200" marR="0" lvl="0" indent="-673100" algn="just" rtl="0">
              <a:lnSpc>
                <a:spcPct val="100000"/>
              </a:lnSpc>
              <a:spcBef>
                <a:spcPts val="0"/>
              </a:spcBef>
              <a:spcAft>
                <a:spcPts val="0"/>
              </a:spcAft>
              <a:buClr>
                <a:schemeClr val="dk1"/>
              </a:buClr>
              <a:buSzPts val="7000"/>
              <a:buChar char="-"/>
            </a:pPr>
            <a:r>
              <a:rPr lang="es-MX" dirty="0">
                <a:solidFill>
                  <a:schemeClr val="dk1"/>
                </a:solidFill>
              </a:rPr>
              <a:t>Facilitar la forma en que los dueños reconozcan y puedan recoger a sus mascotas en los tiempos permitidos por las instituciones.</a:t>
            </a:r>
            <a:endParaRPr dirty="0">
              <a:solidFill>
                <a:schemeClr val="dk1"/>
              </a:solidFill>
            </a:endParaRPr>
          </a:p>
          <a:p>
            <a:pPr marL="457200" marR="0" lvl="0" indent="-673100" algn="just" rtl="0">
              <a:lnSpc>
                <a:spcPct val="100000"/>
              </a:lnSpc>
              <a:spcBef>
                <a:spcPts val="0"/>
              </a:spcBef>
              <a:spcAft>
                <a:spcPts val="0"/>
              </a:spcAft>
              <a:buClr>
                <a:schemeClr val="dk1"/>
              </a:buClr>
              <a:buSzPts val="7000"/>
              <a:buChar char="-"/>
            </a:pPr>
            <a:r>
              <a:rPr lang="es-MX" dirty="0">
                <a:solidFill>
                  <a:schemeClr val="dk1"/>
                </a:solidFill>
              </a:rPr>
              <a:t>Lograr que los empleados de las instituciones de animales puedan llevar un registro simple e intuitivo de los animales que llegan cada día.</a:t>
            </a:r>
          </a:p>
          <a:p>
            <a:pPr marL="457200" marR="0" lvl="0" indent="-673100" algn="just" rtl="0">
              <a:lnSpc>
                <a:spcPct val="100000"/>
              </a:lnSpc>
              <a:spcBef>
                <a:spcPts val="0"/>
              </a:spcBef>
              <a:spcAft>
                <a:spcPts val="0"/>
              </a:spcAft>
              <a:buClr>
                <a:schemeClr val="dk1"/>
              </a:buClr>
              <a:buSzPts val="7000"/>
              <a:buChar char="-"/>
            </a:pPr>
            <a:r>
              <a:rPr lang="es-MX" dirty="0">
                <a:solidFill>
                  <a:schemeClr val="dk1"/>
                </a:solidFill>
              </a:rPr>
              <a:t>Se contempla el cuidado de los datos de los dueños y de las mascotas.</a:t>
            </a:r>
          </a:p>
        </p:txBody>
      </p:sp>
      <p:sp>
        <p:nvSpPr>
          <p:cNvPr id="77" name="Google Shape;77;p4"/>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p>
            <a:pPr marL="0" marR="0" lvl="0" indent="0" algn="r" rtl="0">
              <a:lnSpc>
                <a:spcPct val="100000"/>
              </a:lnSpc>
              <a:spcBef>
                <a:spcPts val="0"/>
              </a:spcBef>
              <a:spcAft>
                <a:spcPts val="0"/>
              </a:spcAft>
              <a:buClr>
                <a:srgbClr val="000000"/>
              </a:buClr>
              <a:buSzPts val="3900"/>
              <a:buFont typeface="Arial"/>
              <a:buNone/>
            </a:pPr>
            <a:fld id="{00000000-1234-1234-1234-123412341234}" type="slidenum">
              <a:rPr lang="es-MX" sz="3900" b="0" i="0" u="none" strike="noStrike" cap="none">
                <a:solidFill>
                  <a:schemeClr val="dk2"/>
                </a:solidFill>
                <a:latin typeface="Arial"/>
                <a:ea typeface="Arial"/>
                <a:cs typeface="Arial"/>
                <a:sym typeface="Arial"/>
              </a:rPr>
              <a:t>4</a:t>
            </a:fld>
            <a:endParaRPr sz="3900" b="0" i="0" u="none" strike="noStrike" cap="non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1071283" y="4296284"/>
            <a:ext cx="29285399" cy="2704200"/>
          </a:xfrm>
          <a:prstGeom prst="rect">
            <a:avLst/>
          </a:prstGeom>
          <a:noFill/>
          <a:ln>
            <a:noFill/>
          </a:ln>
        </p:spPr>
        <p:txBody>
          <a:bodyPr spcFirstLastPara="1" wrap="square" lIns="353375" tIns="353375" rIns="353375" bIns="353375" anchor="t" anchorCtr="0">
            <a:noAutofit/>
          </a:bodyPr>
          <a:lstStyle/>
          <a:p>
            <a:pPr marL="0" marR="0" lvl="0" indent="0" algn="l" rtl="0">
              <a:lnSpc>
                <a:spcPct val="100000"/>
              </a:lnSpc>
              <a:spcBef>
                <a:spcPts val="0"/>
              </a:spcBef>
              <a:spcAft>
                <a:spcPts val="0"/>
              </a:spcAft>
              <a:buClr>
                <a:schemeClr val="dk1"/>
              </a:buClr>
              <a:buSzPts val="10800"/>
              <a:buFont typeface="Arial"/>
              <a:buNone/>
            </a:pPr>
            <a:r>
              <a:rPr lang="es-MX"/>
              <a:t>3</a:t>
            </a:r>
            <a:r>
              <a:rPr lang="es-MX" sz="10800" b="0" i="0" u="none" strike="noStrike" cap="none">
                <a:solidFill>
                  <a:schemeClr val="dk1"/>
                </a:solidFill>
                <a:latin typeface="Arial"/>
                <a:ea typeface="Arial"/>
                <a:cs typeface="Arial"/>
                <a:sym typeface="Arial"/>
              </a:rPr>
              <a:t>. Justificación</a:t>
            </a:r>
            <a:endParaRPr sz="10800" b="0" i="0" u="none" strike="noStrike" cap="none">
              <a:solidFill>
                <a:schemeClr val="dk1"/>
              </a:solidFill>
              <a:latin typeface="Arial"/>
              <a:ea typeface="Arial"/>
              <a:cs typeface="Arial"/>
              <a:sym typeface="Arial"/>
            </a:endParaRPr>
          </a:p>
        </p:txBody>
      </p:sp>
      <p:sp>
        <p:nvSpPr>
          <p:cNvPr id="83" name="Google Shape;83;p5"/>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p>
            <a:pPr marL="0" marR="0" lvl="0" indent="0" algn="r" rtl="0">
              <a:lnSpc>
                <a:spcPct val="100000"/>
              </a:lnSpc>
              <a:spcBef>
                <a:spcPts val="0"/>
              </a:spcBef>
              <a:spcAft>
                <a:spcPts val="0"/>
              </a:spcAft>
              <a:buClr>
                <a:srgbClr val="000000"/>
              </a:buClr>
              <a:buSzPts val="3900"/>
              <a:buFont typeface="Arial"/>
              <a:buNone/>
            </a:pPr>
            <a:fld id="{00000000-1234-1234-1234-123412341234}" type="slidenum">
              <a:rPr lang="es-MX" sz="3900" b="0" i="0" u="none" strike="noStrike" cap="none">
                <a:solidFill>
                  <a:schemeClr val="dk2"/>
                </a:solidFill>
                <a:latin typeface="Arial"/>
                <a:ea typeface="Arial"/>
                <a:cs typeface="Arial"/>
                <a:sym typeface="Arial"/>
              </a:rPr>
              <a:t>5</a:t>
            </a:fld>
            <a:endParaRPr sz="3900" b="0" i="0" u="none" strike="noStrike" cap="none">
              <a:solidFill>
                <a:schemeClr val="dk2"/>
              </a:solidFill>
              <a:latin typeface="Arial"/>
              <a:ea typeface="Arial"/>
              <a:cs typeface="Arial"/>
              <a:sym typeface="Arial"/>
            </a:endParaRPr>
          </a:p>
        </p:txBody>
      </p:sp>
      <p:sp>
        <p:nvSpPr>
          <p:cNvPr id="84" name="Google Shape;84;p5"/>
          <p:cNvSpPr txBox="1">
            <a:spLocks noGrp="1"/>
          </p:cNvSpPr>
          <p:nvPr>
            <p:ph type="body" idx="1"/>
          </p:nvPr>
        </p:nvSpPr>
        <p:spPr>
          <a:xfrm>
            <a:off x="2078181" y="7000483"/>
            <a:ext cx="27556801" cy="15942600"/>
          </a:xfrm>
          <a:prstGeom prst="rect">
            <a:avLst/>
          </a:prstGeom>
          <a:noFill/>
          <a:ln>
            <a:noFill/>
          </a:ln>
        </p:spPr>
        <p:txBody>
          <a:bodyPr spcFirstLastPara="1" wrap="square" lIns="353375" tIns="353375" rIns="353375" bIns="353375" anchor="t" anchorCtr="0">
            <a:noAutofit/>
          </a:bodyPr>
          <a:lstStyle/>
          <a:p>
            <a:pPr marL="0" marR="0" lvl="0" indent="0" algn="l" rtl="0">
              <a:lnSpc>
                <a:spcPct val="115000"/>
              </a:lnSpc>
              <a:spcBef>
                <a:spcPts val="0"/>
              </a:spcBef>
              <a:spcAft>
                <a:spcPts val="0"/>
              </a:spcAft>
              <a:buClr>
                <a:schemeClr val="dk2"/>
              </a:buClr>
              <a:buSzPts val="7000"/>
              <a:buFont typeface="Arial"/>
              <a:buNone/>
            </a:pPr>
            <a:r>
              <a:rPr lang="es-MX" dirty="0">
                <a:solidFill>
                  <a:schemeClr val="dk1"/>
                </a:solidFill>
              </a:rPr>
              <a:t>Los motivos que nos llevaron a realizar esta propuesta de proyecto se centran en que, en el estado de Baja california no hay un sistema formal y fiable para el registro de los animales recogidos por las instituciones de detención animal. </a:t>
            </a:r>
            <a:endParaRPr dirty="0">
              <a:solidFill>
                <a:schemeClr val="dk1"/>
              </a:solidFill>
            </a:endParaRPr>
          </a:p>
          <a:p>
            <a:pPr marL="0" lvl="0" indent="0" algn="just" rtl="0">
              <a:spcBef>
                <a:spcPts val="0"/>
              </a:spcBef>
              <a:spcAft>
                <a:spcPts val="0"/>
              </a:spcAft>
              <a:buClr>
                <a:schemeClr val="dk1"/>
              </a:buClr>
              <a:buSzPts val="1100"/>
              <a:buFont typeface="Arial"/>
              <a:buNone/>
            </a:pPr>
            <a:r>
              <a:rPr lang="es-MX" dirty="0">
                <a:solidFill>
                  <a:schemeClr val="dk1"/>
                </a:solidFill>
              </a:rPr>
              <a:t>Al no tener ningún sistema de este tipo el procedimiento común es esperar 72 horas al encontrar algún animal y si este tiempo pasa se pondrá en adopción y en el peor de los casos se ponen a dormir, a mascotas que probablemente si tenían un dueño que estaba en su búsqueda.</a:t>
            </a:r>
            <a:endParaRPr dirty="0">
              <a:solidFill>
                <a:schemeClr val="dk1"/>
              </a:solidFill>
            </a:endParaRPr>
          </a:p>
          <a:p>
            <a:pPr marL="0" marR="0" lvl="0" indent="0" algn="just" rtl="0">
              <a:lnSpc>
                <a:spcPct val="115000"/>
              </a:lnSpc>
              <a:spcBef>
                <a:spcPts val="0"/>
              </a:spcBef>
              <a:spcAft>
                <a:spcPts val="0"/>
              </a:spcAft>
              <a:buClr>
                <a:schemeClr val="dk2"/>
              </a:buClr>
              <a:buSzPts val="7000"/>
              <a:buFont typeface="Arial"/>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32b699f065_0_2"/>
          <p:cNvSpPr txBox="1">
            <a:spLocks noGrp="1"/>
          </p:cNvSpPr>
          <p:nvPr>
            <p:ph type="body" idx="1"/>
          </p:nvPr>
        </p:nvSpPr>
        <p:spPr>
          <a:xfrm>
            <a:off x="1071315" y="5441537"/>
            <a:ext cx="29285400" cy="16131000"/>
          </a:xfrm>
          <a:prstGeom prst="rect">
            <a:avLst/>
          </a:prstGeom>
        </p:spPr>
        <p:txBody>
          <a:bodyPr spcFirstLastPara="1" wrap="square" lIns="353375" tIns="353375" rIns="353375" bIns="353375" anchor="t" anchorCtr="0">
            <a:noAutofit/>
          </a:bodyPr>
          <a:lstStyle/>
          <a:p>
            <a:pPr marL="0" lvl="0" indent="0" algn="just" rtl="0">
              <a:spcBef>
                <a:spcPts val="0"/>
              </a:spcBef>
              <a:spcAft>
                <a:spcPts val="0"/>
              </a:spcAft>
              <a:buNone/>
            </a:pPr>
            <a:r>
              <a:rPr lang="es-MX" dirty="0">
                <a:solidFill>
                  <a:schemeClr val="dk1"/>
                </a:solidFill>
              </a:rPr>
              <a:t>Con este sistema cualquier dueño de una mascota puede revisar, en la pagina web de </a:t>
            </a:r>
            <a:r>
              <a:rPr lang="es-MX" dirty="0" err="1">
                <a:solidFill>
                  <a:schemeClr val="dk1"/>
                </a:solidFill>
              </a:rPr>
              <a:t>zootecBC</a:t>
            </a:r>
            <a:r>
              <a:rPr lang="es-MX" dirty="0">
                <a:solidFill>
                  <a:schemeClr val="dk1"/>
                </a:solidFill>
              </a:rPr>
              <a:t>, que animales se han encontrado en el </a:t>
            </a:r>
            <a:r>
              <a:rPr lang="es-MX" dirty="0" err="1">
                <a:solidFill>
                  <a:schemeClr val="dk1"/>
                </a:solidFill>
              </a:rPr>
              <a:t>dia</a:t>
            </a:r>
            <a:r>
              <a:rPr lang="es-MX" dirty="0">
                <a:solidFill>
                  <a:schemeClr val="dk1"/>
                </a:solidFill>
              </a:rPr>
              <a:t> y sus características para de inmediato averiguar si esta es su mascota perdida y así evitar procesos innecesarios, esto ayudaría de sobremanera al sistema de detención animal en todo el estado y ahorrarles procesos innecesarios al gobierno municipal o estatal.</a:t>
            </a:r>
            <a:endParaRPr dirty="0">
              <a:solidFill>
                <a:schemeClr val="dk1"/>
              </a:solidFill>
            </a:endParaRPr>
          </a:p>
        </p:txBody>
      </p:sp>
      <p:sp>
        <p:nvSpPr>
          <p:cNvPr id="90" name="Google Shape;90;g132b699f065_0_2"/>
          <p:cNvSpPr txBox="1">
            <a:spLocks noGrp="1"/>
          </p:cNvSpPr>
          <p:nvPr>
            <p:ph type="sldNum" idx="12"/>
          </p:nvPr>
        </p:nvSpPr>
        <p:spPr>
          <a:xfrm>
            <a:off x="29119903" y="22017891"/>
            <a:ext cx="1885800" cy="1858500"/>
          </a:xfrm>
          <a:prstGeom prst="rect">
            <a:avLst/>
          </a:prstGeom>
        </p:spPr>
        <p:txBody>
          <a:bodyPr spcFirstLastPara="1" wrap="square" lIns="353375" tIns="353375" rIns="353375" bIns="353375" anchor="ctr" anchorCtr="0">
            <a:noAutofit/>
          </a:bodyPr>
          <a:lstStyle/>
          <a:p>
            <a:pPr marL="0" lvl="0" indent="0" algn="r" rtl="0">
              <a:spcBef>
                <a:spcPts val="0"/>
              </a:spcBef>
              <a:spcAft>
                <a:spcPts val="0"/>
              </a:spcAft>
              <a:buClr>
                <a:srgbClr val="000000"/>
              </a:buClr>
              <a:buSzPts val="3900"/>
              <a:buFont typeface="Arial"/>
              <a:buNone/>
            </a:pPr>
            <a:fld id="{00000000-1234-1234-1234-123412341234}" type="slidenum">
              <a:rPr lang="es-MX"/>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title"/>
          </p:nvPr>
        </p:nvSpPr>
        <p:spPr>
          <a:xfrm>
            <a:off x="1071283" y="4296284"/>
            <a:ext cx="29285399" cy="2704200"/>
          </a:xfrm>
          <a:prstGeom prst="rect">
            <a:avLst/>
          </a:prstGeom>
          <a:noFill/>
          <a:ln>
            <a:noFill/>
          </a:ln>
        </p:spPr>
        <p:txBody>
          <a:bodyPr spcFirstLastPara="1" wrap="square" lIns="353375" tIns="353375" rIns="353375" bIns="353375" anchor="t" anchorCtr="0">
            <a:noAutofit/>
          </a:bodyPr>
          <a:lstStyle/>
          <a:p>
            <a:pPr marL="0" marR="0" lvl="0" indent="0" algn="l" rtl="0">
              <a:lnSpc>
                <a:spcPct val="100000"/>
              </a:lnSpc>
              <a:spcBef>
                <a:spcPts val="0"/>
              </a:spcBef>
              <a:spcAft>
                <a:spcPts val="0"/>
              </a:spcAft>
              <a:buClr>
                <a:schemeClr val="dk1"/>
              </a:buClr>
              <a:buSzPts val="10800"/>
              <a:buFont typeface="Arial"/>
              <a:buNone/>
            </a:pPr>
            <a:r>
              <a:rPr lang="es-MX"/>
              <a:t>4</a:t>
            </a:r>
            <a:r>
              <a:rPr lang="es-MX" sz="10800" b="0" i="0" u="none" strike="noStrike" cap="none">
                <a:solidFill>
                  <a:schemeClr val="dk1"/>
                </a:solidFill>
                <a:latin typeface="Arial"/>
                <a:ea typeface="Arial"/>
                <a:cs typeface="Arial"/>
                <a:sym typeface="Arial"/>
              </a:rPr>
              <a:t>. Cronograma de actividades</a:t>
            </a:r>
            <a:endParaRPr sz="10800" b="0" i="0" u="none" strike="noStrike" cap="none">
              <a:solidFill>
                <a:schemeClr val="dk1"/>
              </a:solidFill>
              <a:latin typeface="Arial"/>
              <a:ea typeface="Arial"/>
              <a:cs typeface="Arial"/>
              <a:sym typeface="Arial"/>
            </a:endParaRPr>
          </a:p>
        </p:txBody>
      </p:sp>
      <p:sp>
        <p:nvSpPr>
          <p:cNvPr id="96" name="Google Shape;96;p6"/>
          <p:cNvSpPr txBox="1">
            <a:spLocks noGrp="1"/>
          </p:cNvSpPr>
          <p:nvPr>
            <p:ph type="body" idx="1"/>
          </p:nvPr>
        </p:nvSpPr>
        <p:spPr>
          <a:xfrm>
            <a:off x="2005963" y="7000474"/>
            <a:ext cx="27415800" cy="12524100"/>
          </a:xfrm>
          <a:prstGeom prst="rect">
            <a:avLst/>
          </a:prstGeom>
          <a:noFill/>
          <a:ln>
            <a:noFill/>
          </a:ln>
        </p:spPr>
        <p:txBody>
          <a:bodyPr spcFirstLastPara="1" wrap="square" lIns="353375" tIns="353375" rIns="353375" bIns="353375" anchor="t" anchorCtr="0">
            <a:noAutofit/>
          </a:bodyPr>
          <a:lstStyle/>
          <a:p>
            <a:pPr marL="0" marR="0" lvl="0" indent="0" algn="just" rtl="0">
              <a:lnSpc>
                <a:spcPct val="115000"/>
              </a:lnSpc>
              <a:spcBef>
                <a:spcPts val="0"/>
              </a:spcBef>
              <a:spcAft>
                <a:spcPts val="0"/>
              </a:spcAft>
              <a:buClr>
                <a:schemeClr val="dk2"/>
              </a:buClr>
              <a:buSzPts val="7000"/>
              <a:buFont typeface="Arial"/>
              <a:buNone/>
            </a:pPr>
            <a:endParaRPr sz="7000" b="0" i="0" u="none" strike="noStrike" cap="none">
              <a:solidFill>
                <a:schemeClr val="dk2"/>
              </a:solidFill>
              <a:latin typeface="Arial"/>
              <a:ea typeface="Arial"/>
              <a:cs typeface="Arial"/>
              <a:sym typeface="Arial"/>
            </a:endParaRPr>
          </a:p>
          <a:p>
            <a:pPr marL="0" marR="0" lvl="0" indent="0" algn="just" rtl="0">
              <a:lnSpc>
                <a:spcPct val="115000"/>
              </a:lnSpc>
              <a:spcBef>
                <a:spcPts val="6200"/>
              </a:spcBef>
              <a:spcAft>
                <a:spcPts val="0"/>
              </a:spcAft>
              <a:buClr>
                <a:schemeClr val="dk2"/>
              </a:buClr>
              <a:buSzPts val="7000"/>
              <a:buFont typeface="Arial"/>
              <a:buNone/>
            </a:pPr>
            <a:endParaRPr/>
          </a:p>
          <a:p>
            <a:pPr marL="0" marR="0" lvl="0" indent="0" algn="just" rtl="0">
              <a:lnSpc>
                <a:spcPct val="115000"/>
              </a:lnSpc>
              <a:spcBef>
                <a:spcPts val="6200"/>
              </a:spcBef>
              <a:spcAft>
                <a:spcPts val="6200"/>
              </a:spcAft>
              <a:buClr>
                <a:schemeClr val="dk2"/>
              </a:buClr>
              <a:buSzPts val="7000"/>
              <a:buFont typeface="Arial"/>
              <a:buNone/>
            </a:pPr>
            <a:endParaRPr/>
          </a:p>
        </p:txBody>
      </p:sp>
      <p:sp>
        <p:nvSpPr>
          <p:cNvPr id="97" name="Google Shape;97;p6"/>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p>
            <a:pPr marL="0" marR="0" lvl="0" indent="0" algn="r" rtl="0">
              <a:lnSpc>
                <a:spcPct val="100000"/>
              </a:lnSpc>
              <a:spcBef>
                <a:spcPts val="0"/>
              </a:spcBef>
              <a:spcAft>
                <a:spcPts val="0"/>
              </a:spcAft>
              <a:buClr>
                <a:srgbClr val="000000"/>
              </a:buClr>
              <a:buSzPts val="3900"/>
              <a:buFont typeface="Arial"/>
              <a:buNone/>
            </a:pPr>
            <a:fld id="{00000000-1234-1234-1234-123412341234}" type="slidenum">
              <a:rPr lang="es-MX" sz="3900" b="0" i="0" u="none" strike="noStrike" cap="none">
                <a:solidFill>
                  <a:schemeClr val="dk2"/>
                </a:solidFill>
                <a:latin typeface="Arial"/>
                <a:ea typeface="Arial"/>
                <a:cs typeface="Arial"/>
                <a:sym typeface="Arial"/>
              </a:rPr>
              <a:t>7</a:t>
            </a:fld>
            <a:endParaRPr sz="3900" b="0" i="0" u="none" strike="noStrike" cap="none">
              <a:solidFill>
                <a:schemeClr val="dk2"/>
              </a:solidFill>
              <a:latin typeface="Arial"/>
              <a:ea typeface="Arial"/>
              <a:cs typeface="Arial"/>
              <a:sym typeface="Arial"/>
            </a:endParaRPr>
          </a:p>
        </p:txBody>
      </p:sp>
      <p:pic>
        <p:nvPicPr>
          <p:cNvPr id="98" name="Google Shape;98;p6"/>
          <p:cNvPicPr preferRelativeResize="0"/>
          <p:nvPr/>
        </p:nvPicPr>
        <p:blipFill>
          <a:blip r:embed="rId3">
            <a:alphaModFix/>
          </a:blip>
          <a:stretch>
            <a:fillRect/>
          </a:stretch>
        </p:blipFill>
        <p:spPr>
          <a:xfrm>
            <a:off x="2592475" y="7419675"/>
            <a:ext cx="26244400" cy="944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7"/>
          <p:cNvSpPr txBox="1">
            <a:spLocks noGrp="1"/>
          </p:cNvSpPr>
          <p:nvPr>
            <p:ph type="body" idx="1"/>
          </p:nvPr>
        </p:nvSpPr>
        <p:spPr>
          <a:xfrm>
            <a:off x="3727540" y="10790712"/>
            <a:ext cx="29285399" cy="16131000"/>
          </a:xfrm>
          <a:prstGeom prst="rect">
            <a:avLst/>
          </a:prstGeom>
          <a:noFill/>
          <a:ln>
            <a:noFill/>
          </a:ln>
        </p:spPr>
        <p:txBody>
          <a:bodyPr spcFirstLastPara="1" wrap="square" lIns="353375" tIns="353375" rIns="353375" bIns="353375" anchor="t" anchorCtr="0">
            <a:noAutofit/>
          </a:bodyPr>
          <a:lstStyle/>
          <a:p>
            <a:pPr marL="0" lvl="0" indent="0" algn="l" rtl="0">
              <a:lnSpc>
                <a:spcPct val="115000"/>
              </a:lnSpc>
              <a:spcBef>
                <a:spcPts val="0"/>
              </a:spcBef>
              <a:spcAft>
                <a:spcPts val="0"/>
              </a:spcAft>
              <a:buSzPts val="7000"/>
              <a:buNone/>
            </a:pPr>
            <a:r>
              <a:rPr lang="es-MX" sz="12000"/>
              <a:t>GRACIAS POR SU ATENCIÓN </a:t>
            </a:r>
            <a:endParaRPr sz="12000"/>
          </a:p>
        </p:txBody>
      </p:sp>
      <p:sp>
        <p:nvSpPr>
          <p:cNvPr id="104" name="Google Shape;104;p7"/>
          <p:cNvSpPr txBox="1">
            <a:spLocks noGrp="1"/>
          </p:cNvSpPr>
          <p:nvPr>
            <p:ph type="sldNum" idx="12"/>
          </p:nvPr>
        </p:nvSpPr>
        <p:spPr>
          <a:xfrm>
            <a:off x="29119903" y="22017891"/>
            <a:ext cx="1885800" cy="1858500"/>
          </a:xfrm>
          <a:prstGeom prst="rect">
            <a:avLst/>
          </a:prstGeom>
          <a:noFill/>
          <a:ln>
            <a:noFill/>
          </a:ln>
        </p:spPr>
        <p:txBody>
          <a:bodyPr spcFirstLastPara="1" wrap="square" lIns="353375" tIns="353375" rIns="353375" bIns="353375" anchor="ctr" anchorCtr="0">
            <a:noAutofit/>
          </a:bodyPr>
          <a:lstStyle/>
          <a:p>
            <a:pPr marL="0" lvl="0" indent="0" algn="r" rtl="0">
              <a:lnSpc>
                <a:spcPct val="100000"/>
              </a:lnSpc>
              <a:spcBef>
                <a:spcPts val="0"/>
              </a:spcBef>
              <a:spcAft>
                <a:spcPts val="0"/>
              </a:spcAft>
              <a:buClr>
                <a:srgbClr val="000000"/>
              </a:buClr>
              <a:buSzPts val="3900"/>
              <a:buFont typeface="Arial"/>
              <a:buNone/>
            </a:pPr>
            <a:fld id="{00000000-1234-1234-1234-123412341234}" type="slidenum">
              <a:rPr lang="es-MX"/>
              <a:t>8</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498</Words>
  <Application>Microsoft Office PowerPoint</Application>
  <PresentationFormat>Personalizado</PresentationFormat>
  <Paragraphs>43</Paragraphs>
  <Slides>8</Slides>
  <Notes>8</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8</vt:i4>
      </vt:variant>
    </vt:vector>
  </HeadingPairs>
  <TitlesOfParts>
    <vt:vector size="10" baseType="lpstr">
      <vt:lpstr>Arial</vt:lpstr>
      <vt:lpstr>Simple Light</vt:lpstr>
      <vt:lpstr>Nombre del proyecto Software de gestión y consulta en línea de animales domésticos en los centros antirrábicos. Anteproyecto de Residencia Profesional que presenta NOMBRE DE LA EMPRESA Universidad Autónoma de Baja California  Hirales Lazareno Raymundo - 17212339 Galaviz Lona Oscar Eduardo - 17212993 Ingeniería Informática.</vt:lpstr>
      <vt:lpstr>1. Delimitación </vt:lpstr>
      <vt:lpstr>2. Objetivos</vt:lpstr>
      <vt:lpstr>2. Objetivos</vt:lpstr>
      <vt:lpstr>3. Justificación</vt:lpstr>
      <vt:lpstr>Presentación de PowerPoint</vt:lpstr>
      <vt:lpstr>4. Cronograma de actividades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del proyecto ZootecBC  Anteproyecto de Residencia Profesional que presenta NOMBRE DE LA EMPRESA Universidad Autónoma de Baja California  Hirales Lazareno Raymundo - 17212339 Galaviz Lona Oscar Eduardo - 17212993 Ingeniería Informática.</dc:title>
  <cp:lastModifiedBy>RaymundoH22@outlook.com</cp:lastModifiedBy>
  <cp:revision>5</cp:revision>
  <dcterms:modified xsi:type="dcterms:W3CDTF">2022-08-15T22:06:46Z</dcterms:modified>
</cp:coreProperties>
</file>