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4" r:id="rId6"/>
    <p:sldId id="271" r:id="rId7"/>
    <p:sldId id="265" r:id="rId8"/>
    <p:sldId id="266" r:id="rId9"/>
    <p:sldId id="267" r:id="rId10"/>
    <p:sldId id="268" r:id="rId11"/>
    <p:sldId id="269" r:id="rId12"/>
    <p:sldId id="272" r:id="rId13"/>
    <p:sldId id="262" r:id="rId14"/>
    <p:sldId id="270" r:id="rId15"/>
    <p:sldId id="263" r:id="rId16"/>
  </p:sldIdLst>
  <p:sldSz cx="31427738" cy="242855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649">
          <p15:clr>
            <a:srgbClr val="A4A3A4"/>
          </p15:clr>
        </p15:guide>
        <p15:guide id="2" pos="9899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0hLF2pnufvJwSSFUo2HJ0F0kD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082" y="96"/>
      </p:cViewPr>
      <p:guideLst>
        <p:guide orient="horz" pos="7649"/>
        <p:guide pos="9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0575" y="685800"/>
            <a:ext cx="4437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Proyecto debe reflejar el tema central que se va a desarrollar; debe ser claro, breve y conciso, sin perder la esencia del tema a desarrollar. Se sugiere usar 10 palabras, con un máximo de hasta 15.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124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55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45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75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54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52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57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1071344" y="3515593"/>
            <a:ext cx="29285399" cy="9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  <a:defRPr sz="20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1071315" y="13381631"/>
            <a:ext cx="29285399" cy="3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1071315" y="5222691"/>
            <a:ext cx="29285399" cy="9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400"/>
              <a:buFont typeface="Arial"/>
              <a:buNone/>
              <a:defRPr sz="4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1071315" y="14883577"/>
            <a:ext cx="29285399" cy="61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L="457200" marR="0" lvl="0" indent="-6731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Char char="●"/>
              <a:defRPr sz="7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71500" algn="ctr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71500" algn="ctr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71500" algn="ctr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●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71500" algn="ctr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71500" algn="ctr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71500" algn="ctr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●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71500" algn="ctr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71500" algn="ctr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1071315" y="210123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1071315" y="5441537"/>
            <a:ext cx="29285399" cy="16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L="457200" marR="0" lvl="0" indent="-673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AutoNum type="arabicPeriod"/>
              <a:defRPr sz="7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AutoNum type="alphaLcPeriod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AutoNum type="romanLcPeriod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AutoNum type="arabicPeriod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AutoNum type="alphaLcPeriod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AutoNum type="romanLcPeriod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AutoNum type="arabicPeriod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AutoNum type="alphaLcPeriod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71500" algn="l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5400"/>
              <a:buFont typeface="Arial"/>
              <a:buAutoNum type="romanLcPeriod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1071315" y="10155474"/>
            <a:ext cx="29285399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1071315" y="210123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1071315" y="5441537"/>
            <a:ext cx="13747800" cy="16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L="457200" marR="0" lvl="0" indent="-571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●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●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●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20700" algn="l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16608997" y="5441537"/>
            <a:ext cx="13747800" cy="16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L="457200" marR="0" lvl="0" indent="-571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●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●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●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20700" algn="l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1071315" y="210123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1071315" y="2623326"/>
            <a:ext cx="9651000" cy="3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Arial"/>
              <a:buNone/>
              <a:defRPr sz="9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1071315" y="6561149"/>
            <a:ext cx="9651000" cy="1501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L="457200" marR="0" lvl="0" indent="-520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●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●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●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207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Char char="○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20700" algn="l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4600"/>
              <a:buFont typeface="Arial"/>
              <a:buChar char="■"/>
              <a:defRPr sz="4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684993" y="2125433"/>
            <a:ext cx="21886200" cy="1931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0"/>
              <a:buFont typeface="Arial"/>
              <a:buNone/>
              <a:defRPr sz="18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15714000" y="-590"/>
            <a:ext cx="15714000" cy="242855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912526" y="5822571"/>
            <a:ext cx="13903500" cy="69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0"/>
              <a:buFont typeface="Arial"/>
              <a:buNone/>
              <a:defRPr sz="1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912526" y="13235027"/>
            <a:ext cx="13903500" cy="58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100"/>
              <a:buFont typeface="Arial"/>
              <a:buNone/>
              <a:defRPr sz="8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6977100" y="3418800"/>
            <a:ext cx="13187699" cy="17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457200" marR="0" lvl="0" indent="-6731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Char char="●"/>
              <a:defRPr sz="7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●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●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71500" algn="l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71500" algn="l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1071315" y="19975123"/>
            <a:ext cx="20617800" cy="28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None/>
              <a:defRPr sz="7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071315" y="210123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 sz="10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071315" y="5441537"/>
            <a:ext cx="29285399" cy="16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>
            <a:lvl1pPr marL="457200" marR="0" lvl="0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Char char="●"/>
              <a:defRPr sz="7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71500" algn="l" rtl="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71500" algn="l" rtl="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71500" algn="l" rtl="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●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71500" algn="l" rtl="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71500" algn="l" rtl="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71500" algn="l" rtl="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●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71500" algn="l" rtl="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○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71500" algn="l" rtl="0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5400"/>
              <a:buFont typeface="Arial"/>
              <a:buChar char="■"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Cronograma.xls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otecbc.onlin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071300" y="6531025"/>
            <a:ext cx="29285400" cy="15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</a:pPr>
            <a:r>
              <a:rPr lang="es-MX" sz="1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del proyecto</a:t>
            </a:r>
            <a:endParaRPr sz="12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</a:pPr>
            <a:r>
              <a:rPr lang="es-MX" sz="8800" dirty="0"/>
              <a:t>Software de gestión y consulta en línea de animales domésticos en los centros antirrábicos</a:t>
            </a:r>
            <a:r>
              <a:rPr lang="es-MX" sz="5400" i="1" dirty="0">
                <a:solidFill>
                  <a:schemeClr val="dk2"/>
                </a:solidFill>
              </a:rPr>
              <a:t>.</a:t>
            </a:r>
            <a:endParaRPr sz="5400" b="0" i="1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</a:pPr>
            <a:r>
              <a:rPr lang="es-MX" sz="8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Residencia Profesional que presenta</a:t>
            </a:r>
            <a:endParaRPr sz="8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</a:pPr>
            <a:r>
              <a:rPr lang="es-MX" sz="10800" dirty="0"/>
              <a:t>NOMBRE DE LA EMPRESA</a:t>
            </a:r>
            <a:endParaRPr sz="108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Arial"/>
              <a:buNone/>
            </a:pPr>
            <a:r>
              <a:rPr lang="es-MX" sz="10800" dirty="0"/>
              <a:t>Universidad Autónoma de Baja California</a:t>
            </a:r>
            <a:endParaRPr sz="10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</a:pPr>
            <a:endParaRPr sz="8800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</a:pPr>
            <a:r>
              <a:rPr lang="es-MX" sz="8800" i="1" dirty="0"/>
              <a:t>Hirales Lazareno Raymundo - 17212339</a:t>
            </a:r>
            <a:endParaRPr sz="8800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</a:pPr>
            <a:r>
              <a:rPr lang="es-MX" sz="8800" i="1" dirty="0"/>
              <a:t>Galaviz Lona Oscar Eduardo - 17212993</a:t>
            </a:r>
            <a:endParaRPr sz="8800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0"/>
              <a:buFont typeface="Arial"/>
              <a:buNone/>
            </a:pPr>
            <a:r>
              <a:rPr lang="es-MX" sz="8800" dirty="0"/>
              <a:t>Ingeniería Informática.</a:t>
            </a:r>
            <a:endParaRPr sz="10800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2109675" y="4307125"/>
            <a:ext cx="27731700" cy="1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s-MX" sz="9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de Sistemas y Computación</a:t>
            </a:r>
            <a:endParaRPr sz="9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8013680" y="21945600"/>
            <a:ext cx="159548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MX"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Tijuana, B.C. a  de Fe</a:t>
            </a:r>
            <a:r>
              <a:rPr lang="es-MX" sz="6000" dirty="0"/>
              <a:t>brero</a:t>
            </a:r>
            <a:r>
              <a:rPr lang="es-MX"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2023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dirty="0">
                <a:solidFill>
                  <a:schemeClr val="tx1"/>
                </a:solidFill>
              </a:rPr>
              <a:t>8</a:t>
            </a:r>
            <a:r>
              <a:rPr lang="es-MX" sz="10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dirty="0">
                <a:solidFill>
                  <a:schemeClr val="tx1"/>
                </a:solidFill>
              </a:rPr>
              <a:t>Limitaciones</a:t>
            </a:r>
            <a:endParaRPr sz="10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2078181" y="7000483"/>
            <a:ext cx="27556801" cy="15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857250" marR="0" lvl="0" indent="-857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Tx/>
              <a:buChar char="-"/>
            </a:pP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42FC4A-C9A2-F3C8-9105-E890A9630C55}"/>
              </a:ext>
            </a:extLst>
          </p:cNvPr>
          <p:cNvSpPr/>
          <p:nvPr/>
        </p:nvSpPr>
        <p:spPr>
          <a:xfrm>
            <a:off x="3036901" y="9019444"/>
            <a:ext cx="137268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Recursos tecnológicos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87BB06-3824-DC68-7601-02F39820B789}"/>
              </a:ext>
            </a:extLst>
          </p:cNvPr>
          <p:cNvSpPr/>
          <p:nvPr/>
        </p:nvSpPr>
        <p:spPr>
          <a:xfrm>
            <a:off x="16476670" y="11390532"/>
            <a:ext cx="102387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Recurso humano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65A23C-6734-8EE1-412F-FBBF9BECECD0}"/>
              </a:ext>
            </a:extLst>
          </p:cNvPr>
          <p:cNvSpPr/>
          <p:nvPr/>
        </p:nvSpPr>
        <p:spPr>
          <a:xfrm>
            <a:off x="5102236" y="13094763"/>
            <a:ext cx="456086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Tiempo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9A8537-0248-D110-5E3E-8A4B404B0673}"/>
              </a:ext>
            </a:extLst>
          </p:cNvPr>
          <p:cNvSpPr/>
          <p:nvPr/>
        </p:nvSpPr>
        <p:spPr>
          <a:xfrm>
            <a:off x="11915251" y="16365690"/>
            <a:ext cx="127025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Recursos financieros</a:t>
            </a:r>
          </a:p>
        </p:txBody>
      </p:sp>
    </p:spTree>
    <p:extLst>
      <p:ext uri="{BB962C8B-B14F-4D97-AF65-F5344CB8AC3E}">
        <p14:creationId xmlns:p14="http://schemas.microsoft.com/office/powerpoint/2010/main" val="65238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Fundamentos </a:t>
            </a:r>
            <a:r>
              <a:rPr lang="es-MX" dirty="0"/>
              <a:t>teóricos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2078181" y="7000483"/>
            <a:ext cx="27556801" cy="15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None/>
            </a:pPr>
            <a:r>
              <a:rPr lang="es-MX" sz="8000" dirty="0">
                <a:solidFill>
                  <a:schemeClr val="tx1"/>
                </a:solidFill>
              </a:rPr>
              <a:t>Antecedentes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None/>
            </a:pPr>
            <a:r>
              <a:rPr lang="es-MX" dirty="0">
                <a:solidFill>
                  <a:schemeClr val="tx1"/>
                </a:solidFill>
              </a:rPr>
              <a:t>En cuanto una herramienta como la concebimos no hay un antecedente tanto local como nacional.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None/>
            </a:pPr>
            <a:r>
              <a:rPr lang="es-MX" dirty="0">
                <a:solidFill>
                  <a:schemeClr val="tx1"/>
                </a:solidFill>
              </a:rPr>
              <a:t>Lo mas cercano son aplicaciones como:</a:t>
            </a:r>
          </a:p>
          <a:p>
            <a:pPr marL="857250" marR="0" lvl="0" indent="-857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Tx/>
              <a:buChar char="-"/>
            </a:pPr>
            <a:r>
              <a:rPr lang="es-MX" dirty="0" err="1">
                <a:solidFill>
                  <a:schemeClr val="tx1"/>
                </a:solidFill>
              </a:rPr>
              <a:t>Wizapet</a:t>
            </a:r>
            <a:endParaRPr lang="es-MX" dirty="0">
              <a:solidFill>
                <a:schemeClr val="tx1"/>
              </a:solidFill>
            </a:endParaRPr>
          </a:p>
          <a:p>
            <a:pPr marL="857250" marR="0" lvl="0" indent="-857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Tx/>
              <a:buChar char="-"/>
            </a:pPr>
            <a:r>
              <a:rPr lang="es-MX" dirty="0" err="1">
                <a:solidFill>
                  <a:schemeClr val="tx1"/>
                </a:solidFill>
              </a:rPr>
              <a:t>Waze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6A76-3713-4E33-4EF4-84159D30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69" y="4162221"/>
            <a:ext cx="29285399" cy="2704200"/>
          </a:xfrm>
        </p:spPr>
        <p:txBody>
          <a:bodyPr/>
          <a:lstStyle/>
          <a:p>
            <a:r>
              <a:rPr lang="es-MX" dirty="0"/>
              <a:t>Herramientas: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439AE5-FC59-865E-3EC4-216F6F22D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3308A5-C2BC-9B44-7ACD-E103BB36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20" y="6556830"/>
            <a:ext cx="7361670" cy="440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utter | Logo Timeline Wiki | Fandom">
            <a:extLst>
              <a:ext uri="{FF2B5EF4-FFF2-40B4-BE49-F238E27FC236}">
                <a16:creationId xmlns:a16="http://schemas.microsoft.com/office/drawing/2014/main" id="{F6C08245-15F1-A1D3-8E7E-BF79C975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803" y="6556830"/>
            <a:ext cx="107061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.JS SVG Vector Logos - Vector Logo Zone">
            <a:extLst>
              <a:ext uri="{FF2B5EF4-FFF2-40B4-BE49-F238E27FC236}">
                <a16:creationId xmlns:a16="http://schemas.microsoft.com/office/drawing/2014/main" id="{38942938-D175-08E0-A4C9-A9FB243F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20" y="14584651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Guide for Beginners | Analytics Vidhya">
            <a:extLst>
              <a:ext uri="{FF2B5EF4-FFF2-40B4-BE49-F238E27FC236}">
                <a16:creationId xmlns:a16="http://schemas.microsoft.com/office/drawing/2014/main" id="{43CC08E0-813A-0C02-D833-D5D91EED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933" y="14997535"/>
            <a:ext cx="8691970" cy="48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meCheap Logo | significado del logotipo, png, vector">
            <a:extLst>
              <a:ext uri="{FF2B5EF4-FFF2-40B4-BE49-F238E27FC236}">
                <a16:creationId xmlns:a16="http://schemas.microsoft.com/office/drawing/2014/main" id="{70698DB5-8DAA-9C7D-2BBE-67FA478E7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420" y="9787878"/>
            <a:ext cx="10183090" cy="572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9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</a:t>
            </a:r>
            <a:r>
              <a:rPr lang="es-MX" dirty="0"/>
              <a:t>Actividades realizadas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2005963" y="7000474"/>
            <a:ext cx="27415800" cy="12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None/>
            </a:pPr>
            <a:endParaRPr sz="7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20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None/>
            </a:pP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6200"/>
              </a:spcBef>
              <a:spcAft>
                <a:spcPts val="6200"/>
              </a:spcAft>
              <a:buClr>
                <a:schemeClr val="dk2"/>
              </a:buClr>
              <a:buSzPts val="7000"/>
              <a:buFont typeface="Arial"/>
              <a:buNone/>
            </a:pP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Forma">
            <a:hlinkClick r:id="rId3" action="ppaction://hlinkfile"/>
            <a:extLst>
              <a:ext uri="{FF2B5EF4-FFF2-40B4-BE49-F238E27FC236}">
                <a16:creationId xmlns:a16="http://schemas.microsoft.com/office/drawing/2014/main" id="{D668C3A9-EB79-EB6E-3217-8007952D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063" y="7531491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Resultados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Logotipo&#10;&#10;Descripción generada automáticamente">
            <a:hlinkClick r:id="rId3"/>
            <a:extLst>
              <a:ext uri="{FF2B5EF4-FFF2-40B4-BE49-F238E27FC236}">
                <a16:creationId xmlns:a16="http://schemas.microsoft.com/office/drawing/2014/main" id="{B5903F1A-D188-8DE6-1136-7E52A26FA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6581" y="12142787"/>
            <a:ext cx="13138677" cy="4022798"/>
          </a:xfrm>
          <a:prstGeom prst="rect">
            <a:avLst/>
          </a:prstGeom>
        </p:spPr>
      </p:pic>
      <p:pic>
        <p:nvPicPr>
          <p:cNvPr id="1028" name="Picture 4" descr="Descripción no disponible.">
            <a:extLst>
              <a:ext uri="{FF2B5EF4-FFF2-40B4-BE49-F238E27FC236}">
                <a16:creationId xmlns:a16="http://schemas.microsoft.com/office/drawing/2014/main" id="{F1CBB87E-1682-B887-B1D2-1A5B7581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47" y="10491302"/>
            <a:ext cx="7770463" cy="732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0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3727540" y="10790712"/>
            <a:ext cx="29285399" cy="16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s-MX" sz="12000"/>
              <a:t>GRACIAS POR SU ATENCIÓN </a:t>
            </a:r>
            <a:endParaRPr sz="12000"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1071283" y="4147823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Introducción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1071283" y="6367136"/>
            <a:ext cx="29285399" cy="1612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este proyecto se pretende ayudar a mejorar la situación de muchos animales que se encuentran en estado de búsqueda o en diferentes protectoras. Para ello se ha desarrollado un sistema en dos partes: una página web y una aplicación móvil que permitan gestionar y consultar la recolección de animales domésticos en los centros antirrábicos.</a:t>
            </a:r>
            <a:endParaRPr lang="es-MX" sz="6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1071283" y="4147823"/>
            <a:ext cx="29285400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dirty="0"/>
              <a:t>2</a:t>
            </a: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Justificación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1071283" y="6367136"/>
            <a:ext cx="29285400" cy="16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857250" marR="0" lvl="0" indent="-857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Tx/>
              <a:buChar char="-"/>
            </a:pPr>
            <a:r>
              <a:rPr lang="es-MX" sz="7200" dirty="0">
                <a:solidFill>
                  <a:schemeClr val="tx1"/>
                </a:solidFill>
              </a:rPr>
              <a:t>¿Por qué es necesario un sistema de gestión para los animales en centros antirrábicos?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</a:pPr>
            <a:endParaRPr lang="es-MX" sz="7200" dirty="0">
              <a:solidFill>
                <a:schemeClr val="tx1"/>
              </a:solidFill>
            </a:endParaRPr>
          </a:p>
          <a:p>
            <a:pPr marL="857250" marR="0" lvl="0" indent="-857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Tx/>
              <a:buChar char="-"/>
            </a:pPr>
            <a:r>
              <a:rPr lang="es-MX" sz="7200" dirty="0">
                <a:solidFill>
                  <a:schemeClr val="tx1"/>
                </a:solidFill>
              </a:rPr>
              <a:t>¿Ofrece y satisface la situación actual al publico en general?</a:t>
            </a:r>
          </a:p>
          <a:p>
            <a:pPr marL="857250" marR="0" lvl="0" indent="-857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Tx/>
              <a:buChar char="-"/>
            </a:pPr>
            <a:endParaRPr lang="es-MX" sz="7200" dirty="0">
              <a:solidFill>
                <a:schemeClr val="tx1"/>
              </a:solidFill>
            </a:endParaRPr>
          </a:p>
          <a:p>
            <a:pPr marL="857250" marR="0" lvl="0" indent="-857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Tx/>
              <a:buChar char="-"/>
            </a:pPr>
            <a:r>
              <a:rPr lang="es-MX" sz="7200" dirty="0">
                <a:solidFill>
                  <a:schemeClr val="tx1"/>
                </a:solidFill>
              </a:rPr>
              <a:t>¿Es adecuada la forma de administrar la situación actual por parte de los encargados?</a:t>
            </a:r>
          </a:p>
        </p:txBody>
      </p:sp>
      <p:sp>
        <p:nvSpPr>
          <p:cNvPr id="77" name="Google Shape;77;p4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dirty="0"/>
              <a:t>3</a:t>
            </a: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Objetivo general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2078181" y="7000483"/>
            <a:ext cx="27556801" cy="15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plataforma en línea que permita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consultar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 fotografías de las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mascotas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capturadas día a día en los centros de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anima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</a:t>
            </a:r>
            <a:endParaRPr lang="es-MX" sz="6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esto los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dueños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podrán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reconocer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sus mascotas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perdidas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así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recogerlas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antes de que estas pasen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permanentemente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manos de las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autoridades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6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Objetivos específicos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1935468" y="7450667"/>
            <a:ext cx="27556801" cy="1498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fiable e intuitiva.</a:t>
            </a:r>
            <a:endParaRPr lang="es-MX" sz="6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una apariencia minimalista y agradable a la vista.</a:t>
            </a:r>
            <a:endParaRPr lang="es-MX" sz="6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Reducir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cantidad de animales sacrificados en la institución por falta de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orientación de las personas dispuestas a encontrar a sus </a:t>
            </a:r>
            <a:r>
              <a:rPr lang="es-MX" sz="7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mascotas</a:t>
            </a:r>
            <a:r>
              <a:rPr lang="es-MX" sz="7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6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5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9BEC1-42BF-0575-0062-8A1C67C6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F90BD-79A0-DBFC-A171-8BAE52C4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315" y="6434667"/>
            <a:ext cx="29285399" cy="15137870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000"/>
              <a:buNone/>
              <a:tabLst/>
              <a:defRPr/>
            </a:pP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-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Facilitar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la forma en que los dueños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reconozcan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y puedan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recoger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a sus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mascotas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en los tiempos permitidos por las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instituciones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.</a:t>
            </a:r>
            <a:endParaRPr kumimoji="0" lang="es-MX" sz="6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595959"/>
              </a:buClr>
              <a:buSzPts val="7000"/>
              <a:buNone/>
              <a:tabLst/>
              <a:defRPr/>
            </a:pP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-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Lograr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que los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empleados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de las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instituciones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de animales puedan llevar un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registro 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simple e intuitivo de los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animales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que llegan cada día.</a:t>
            </a:r>
            <a:endParaRPr kumimoji="0" lang="es-MX" sz="6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7000"/>
              <a:buNone/>
              <a:tabLst/>
              <a:defRPr/>
            </a:pP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- Se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contempla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 el cuidado de los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datos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 de los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dueños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 y de las </a:t>
            </a:r>
            <a:r>
              <a:rPr kumimoji="0" lang="es-MX" sz="7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mascotas</a:t>
            </a:r>
            <a:r>
              <a:rPr kumimoji="0" lang="es-MX" sz="7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/>
                <a:sym typeface="Arial"/>
              </a:rPr>
              <a:t>.</a:t>
            </a:r>
            <a:endParaRPr kumimoji="0" lang="es-MX" sz="7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AE2781-FA7E-8116-67C7-C4A4829BF4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26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dirty="0"/>
              <a:t>5</a:t>
            </a: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Caracterización de la institución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sotipo de la UABC | Oficina del Secretario de Rectoría y Comunicación  Institucional">
            <a:extLst>
              <a:ext uri="{FF2B5EF4-FFF2-40B4-BE49-F238E27FC236}">
                <a16:creationId xmlns:a16="http://schemas.microsoft.com/office/drawing/2014/main" id="{B4AB8064-AD3E-DD2A-BB06-4DD691FB2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56" y="7000484"/>
            <a:ext cx="12618088" cy="66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153CF30B-CB92-0E80-1C45-E7020C87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25" y="14315684"/>
            <a:ext cx="5924550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3AFD38-29E0-4377-986C-0A5555988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9144" y="9469273"/>
            <a:ext cx="15926134" cy="83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1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sz="10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s-MX" dirty="0"/>
              <a:t>Problemas a resolver</a:t>
            </a:r>
            <a:endParaRPr sz="10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3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2078181" y="7000483"/>
            <a:ext cx="27556801" cy="15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A1D7097-AC4F-FA3C-22A2-A0CE3D0BC31A}"/>
              </a:ext>
            </a:extLst>
          </p:cNvPr>
          <p:cNvSpPr/>
          <p:nvPr/>
        </p:nvSpPr>
        <p:spPr>
          <a:xfrm>
            <a:off x="2129105" y="9125331"/>
            <a:ext cx="102301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Desinformación</a:t>
            </a:r>
            <a:endParaRPr lang="es-E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373ADC-FBF1-6999-DB96-755774FDB9CE}"/>
              </a:ext>
            </a:extLst>
          </p:cNvPr>
          <p:cNvSpPr/>
          <p:nvPr/>
        </p:nvSpPr>
        <p:spPr>
          <a:xfrm>
            <a:off x="19068527" y="9125331"/>
            <a:ext cx="647965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Desinterés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16214D3-2C0E-1DD9-3073-6E2BE54D2E3F}"/>
              </a:ext>
            </a:extLst>
          </p:cNvPr>
          <p:cNvSpPr/>
          <p:nvPr/>
        </p:nvSpPr>
        <p:spPr>
          <a:xfrm>
            <a:off x="3254124" y="14699252"/>
            <a:ext cx="798007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Organización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CBD06F9-FF3E-73F2-38D5-5373598F1763}"/>
              </a:ext>
            </a:extLst>
          </p:cNvPr>
          <p:cNvSpPr/>
          <p:nvPr/>
        </p:nvSpPr>
        <p:spPr>
          <a:xfrm>
            <a:off x="12304925" y="11681122"/>
            <a:ext cx="68178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Integración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655E5F-A9EC-52F8-8FA0-B81C3A83CB99}"/>
              </a:ext>
            </a:extLst>
          </p:cNvPr>
          <p:cNvSpPr/>
          <p:nvPr/>
        </p:nvSpPr>
        <p:spPr>
          <a:xfrm>
            <a:off x="18196720" y="14736299"/>
            <a:ext cx="109231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Retroalimentación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14F63B-535B-5B63-1C66-B595903E58C9}"/>
              </a:ext>
            </a:extLst>
          </p:cNvPr>
          <p:cNvSpPr/>
          <p:nvPr/>
        </p:nvSpPr>
        <p:spPr>
          <a:xfrm>
            <a:off x="3797831" y="17737005"/>
            <a:ext cx="2411750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¿Estamos haciendo lo suficiente por los </a:t>
            </a:r>
          </a:p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animales de B</a:t>
            </a:r>
            <a:r>
              <a:rPr lang="es-ES" sz="96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.C?</a:t>
            </a:r>
            <a:endParaRPr lang="es-E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054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071283" y="4296284"/>
            <a:ext cx="29285399" cy="2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</a:pPr>
            <a:r>
              <a:rPr lang="es-MX" sz="10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7. Alcances</a:t>
            </a:r>
            <a:endParaRPr sz="10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29119903" y="22017891"/>
            <a:ext cx="188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3375" tIns="353375" rIns="353375" bIns="3533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fld id="{00000000-1234-1234-1234-123412341234}" type="slidenum">
              <a:rPr lang="es-MX" sz="3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39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3C9627-7BC0-6D61-E42D-96F24C1E0695}"/>
              </a:ext>
            </a:extLst>
          </p:cNvPr>
          <p:cNvSpPr/>
          <p:nvPr/>
        </p:nvSpPr>
        <p:spPr>
          <a:xfrm>
            <a:off x="6320111" y="7256306"/>
            <a:ext cx="187875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Sistema de gestión de animales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3EE4E4-622D-F922-23CA-0141C40540D5}"/>
              </a:ext>
            </a:extLst>
          </p:cNvPr>
          <p:cNvSpPr/>
          <p:nvPr/>
        </p:nvSpPr>
        <p:spPr>
          <a:xfrm>
            <a:off x="17034542" y="10075966"/>
            <a:ext cx="120853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Sistema de consulta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1A5037F-9B34-BD82-9DFC-2469FFDBB4AA}"/>
              </a:ext>
            </a:extLst>
          </p:cNvPr>
          <p:cNvSpPr/>
          <p:nvPr/>
        </p:nvSpPr>
        <p:spPr>
          <a:xfrm>
            <a:off x="2582752" y="10952309"/>
            <a:ext cx="116749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Punto de referencia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77EA0D3-55E7-8AF4-A5BD-7B3CA9213D04}"/>
              </a:ext>
            </a:extLst>
          </p:cNvPr>
          <p:cNvSpPr/>
          <p:nvPr/>
        </p:nvSpPr>
        <p:spPr>
          <a:xfrm>
            <a:off x="19530417" y="13844305"/>
            <a:ext cx="709361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Experiencia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832003C-0063-6E80-7FC9-BDB548E9868D}"/>
              </a:ext>
            </a:extLst>
          </p:cNvPr>
          <p:cNvSpPr/>
          <p:nvPr/>
        </p:nvSpPr>
        <p:spPr>
          <a:xfrm>
            <a:off x="3170789" y="14850262"/>
            <a:ext cx="98299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Captar el interés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D83C76-A669-B70E-EB7B-43804FE2D601}"/>
              </a:ext>
            </a:extLst>
          </p:cNvPr>
          <p:cNvSpPr/>
          <p:nvPr/>
        </p:nvSpPr>
        <p:spPr>
          <a:xfrm>
            <a:off x="14312953" y="17612644"/>
            <a:ext cx="9759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Reconocimiento</a:t>
            </a:r>
          </a:p>
        </p:txBody>
      </p:sp>
    </p:spTree>
    <p:extLst>
      <p:ext uri="{BB962C8B-B14F-4D97-AF65-F5344CB8AC3E}">
        <p14:creationId xmlns:p14="http://schemas.microsoft.com/office/powerpoint/2010/main" val="12773226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494</Words>
  <Application>Microsoft Office PowerPoint</Application>
  <PresentationFormat>Personalizado</PresentationFormat>
  <Paragraphs>76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Nombre del proyecto Software de gestión y consulta en línea de animales domésticos en los centros antirrábicos. Residencia Profesional que presenta NOMBRE DE LA EMPRESA Universidad Autónoma de Baja California  Hirales Lazareno Raymundo - 17212339 Galaviz Lona Oscar Eduardo - 17212993 Ingeniería Informática.</vt:lpstr>
      <vt:lpstr>1. Introducción</vt:lpstr>
      <vt:lpstr>2. Justificación</vt:lpstr>
      <vt:lpstr>3. Objetivo general</vt:lpstr>
      <vt:lpstr>4. Objetivos específicos</vt:lpstr>
      <vt:lpstr>Presentación de PowerPoint</vt:lpstr>
      <vt:lpstr>5. Caracterización de la institución</vt:lpstr>
      <vt:lpstr>6. Problemas a resolver</vt:lpstr>
      <vt:lpstr>7. Alcances</vt:lpstr>
      <vt:lpstr>8. Limitaciones</vt:lpstr>
      <vt:lpstr>9. Fundamentos teóricos</vt:lpstr>
      <vt:lpstr>Herramientas:</vt:lpstr>
      <vt:lpstr>10. Actividades realizadas</vt:lpstr>
      <vt:lpstr>10. 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Nombre del proyecto ZootecBC  Anteproyecto de Residencia Profesional que presenta NOMBRE DE LA EMPRESA Universidad Autónoma de Baja California  Hirales Lazareno Raymundo - 17212339 Galaviz Lona Oscar Eduardo - 17212993 Ingeniería Informática.</dc:title>
  <cp:lastModifiedBy>RAYMUNDO HIRALES LAZARENO</cp:lastModifiedBy>
  <cp:revision>14</cp:revision>
  <dcterms:modified xsi:type="dcterms:W3CDTF">2023-02-03T20:10:02Z</dcterms:modified>
</cp:coreProperties>
</file>