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2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93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96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5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276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839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5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212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112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8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16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3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85C4-B6CD-48F3-94FF-EBFDF11D993E}" type="datetimeFigureOut">
              <a:rPr lang="es-EC" smtClean="0"/>
              <a:t>25/02/2014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A378-70EB-44DA-9891-40D3A8D527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08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tint val="66000"/>
                <a:satMod val="160000"/>
              </a:schemeClr>
            </a:gs>
            <a:gs pos="33000">
              <a:schemeClr val="accent1">
                <a:tint val="44500"/>
                <a:satMod val="160000"/>
              </a:schemeClr>
            </a:gs>
            <a:gs pos="79000">
              <a:schemeClr val="accent1">
                <a:tint val="23500"/>
                <a:satMod val="160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5600" y="-495869"/>
            <a:ext cx="9394541" cy="940936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337676" y="855133"/>
            <a:ext cx="4322530" cy="110799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/>
              <a:t>¡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r>
              <a:rPr lang="en-US" sz="6600" dirty="0" smtClean="0"/>
              <a:t>-</a:t>
            </a:r>
            <a:r>
              <a:rPr lang="en-US" sz="6600" dirty="0" err="1" smtClean="0">
                <a:solidFill>
                  <a:schemeClr val="accent1">
                    <a:lumMod val="75000"/>
                  </a:schemeClr>
                </a:solidFill>
              </a:rPr>
              <a:t>ente</a:t>
            </a:r>
            <a:r>
              <a:rPr lang="en-US" sz="6600" dirty="0" smtClean="0"/>
              <a:t>!</a:t>
            </a:r>
            <a:endParaRPr lang="es-EC" sz="6600" dirty="0"/>
          </a:p>
        </p:txBody>
      </p:sp>
      <p:sp>
        <p:nvSpPr>
          <p:cNvPr id="7" name="6 Pentágono"/>
          <p:cNvSpPr/>
          <p:nvPr/>
        </p:nvSpPr>
        <p:spPr>
          <a:xfrm rot="5400000">
            <a:off x="1001570" y="212720"/>
            <a:ext cx="1600200" cy="79262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AutoShape 2" descr="Raymundo Yca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9" name="AutoShape 4" descr="Raymundo Ycaz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" name="AutoShape 6" descr="Raymundo Ycaz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0540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</dc:creator>
  <cp:lastModifiedBy>raymundo</cp:lastModifiedBy>
  <cp:revision>4</cp:revision>
  <dcterms:created xsi:type="dcterms:W3CDTF">2014-02-25T16:31:11Z</dcterms:created>
  <dcterms:modified xsi:type="dcterms:W3CDTF">2014-02-25T18:54:18Z</dcterms:modified>
</cp:coreProperties>
</file>