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71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8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22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4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1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7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4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3539-75A0-487B-AD1A-BA2DA0384FA6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1655-3D00-4808-AC8D-217079F1F0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22" y="762000"/>
            <a:ext cx="10262652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Jonas</dc:creator>
  <cp:lastModifiedBy>Jonas</cp:lastModifiedBy>
  <cp:revision>1</cp:revision>
  <dcterms:created xsi:type="dcterms:W3CDTF">2018-09-07T22:47:56Z</dcterms:created>
  <dcterms:modified xsi:type="dcterms:W3CDTF">2018-09-07T22:52:33Z</dcterms:modified>
</cp:coreProperties>
</file>