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B342C-5518-48B0-8876-C765FDAB0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F3608B-B014-4CDE-9099-CC97BF8ED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FAD9DD-D3C6-4D92-B848-7DB1C8FA3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9B2D-611C-42A9-9901-F89F1E8F70F2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147B54-0CCC-4BB4-902C-326702B7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6FA635-8631-4A1C-B9D2-EB5BBEE4A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BA3F7-6505-48AC-A86D-327384EE56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2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304D-143C-4E0E-8917-C67FEC523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35E528-E08B-4A8A-A3A1-E72AD5D95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CF8894-1B60-4C00-98D1-AB08E283C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9B2D-611C-42A9-9901-F89F1E8F70F2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4EBE46-21DE-43FD-94CF-56441EB10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366280-3BBA-4193-A644-0C0356AD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BA3F7-6505-48AC-A86D-327384EE56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77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C6A35E7-082E-4540-B289-CB6E81FE1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E23B09-0C78-43C4-98FE-498E5C84F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3ADC8F-5BC7-404C-8863-38AEFC37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9B2D-611C-42A9-9901-F89F1E8F70F2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2E6D10-9F90-4334-A2E9-4EBFCED7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D90A0F-07F8-4749-B910-97AC5EC3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BA3F7-6505-48AC-A86D-327384EE56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0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B3724-5106-4DAC-9D2F-92E2614B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02ECCD-9C2A-4280-9BCA-F90FEE794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88DB01-BB54-4FA7-AB56-82B71CE6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9B2D-611C-42A9-9901-F89F1E8F70F2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75EA3C-C2BE-4847-86C5-89F8E41C1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770F15-4EB7-4130-990E-A6915937E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BA3F7-6505-48AC-A86D-327384EE56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68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1E489-8483-48CE-9C37-B19201690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1C13E6-5172-4EC9-A70C-38AA12247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CEC37F-B55D-49F3-B673-4B0557D9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9B2D-611C-42A9-9901-F89F1E8F70F2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F0564-BF33-4D84-86ED-E8A72849C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DF5DA3-7DAA-4720-BCC8-6EF2ADAA3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BA3F7-6505-48AC-A86D-327384EE56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31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0DE9B-D030-40F8-A63E-63EC5DD73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57F4FD-B417-4625-92AA-D5C0AC179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5FB9C9-0D39-4998-B013-CACE7A81C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7C2ABA-53ED-46E7-AD47-40FD9AED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9B2D-611C-42A9-9901-F89F1E8F70F2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511435-92B6-472D-B6BA-50FFC3545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9B4AEB-1A18-4AB1-BA02-72911BAE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BA3F7-6505-48AC-A86D-327384EE56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57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2A3D9-B685-4A40-8038-9CB6CBDB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AA8BD7-4D94-430D-9A22-B0979969D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4F2093-6A6E-405F-AD48-C88D4F817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AE3F58A-5ACB-4CE7-9B3B-53D6ED535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25188E4-8E7B-4532-B15A-E0B8D1EFD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9CA45A1-3191-4E6D-8BFD-0392F174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9B2D-611C-42A9-9901-F89F1E8F70F2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4761907-234F-4861-9572-316749DA1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BCE1E17-C0E2-4A88-BA43-D2E426995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BA3F7-6505-48AC-A86D-327384EE56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04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5BFC8-AA81-4FA8-A071-E8E17592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65D9E1B-945A-4A90-A338-0D78742FE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9B2D-611C-42A9-9901-F89F1E8F70F2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68E15E-44BF-4C25-B707-673FB889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B28307-0F6C-4BA4-8FB8-975B39D2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BA3F7-6505-48AC-A86D-327384EE56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75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17875F-FB81-45D3-A610-82EFEC71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9B2D-611C-42A9-9901-F89F1E8F70F2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EC7F238-A462-478B-AC02-1B3E74E3B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09F149-40AE-4DC0-B1EF-8DC55A867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BA3F7-6505-48AC-A86D-327384EE56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2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A9AED-3E9F-4507-AAA6-BF8ED0599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22AD60-BBA1-46CF-A961-615C77F24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B841D5-021B-4AE7-AC95-1CB90C9CE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24DF37-E719-4681-B10C-91371D9D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9B2D-611C-42A9-9901-F89F1E8F70F2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0B1DF8-0B0E-4D08-81AA-56116CFC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253774-AEFC-49F2-B05B-F98C4097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BA3F7-6505-48AC-A86D-327384EE56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22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D2DC0A-C2DA-44B4-8EAE-F5D43364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0CEE9D4-20C4-46E0-8E04-4EBE2900A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1A0ABD-B466-4DF3-A31C-A2700F663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8C08B3-A621-4A11-B033-2DF63B78A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9B2D-611C-42A9-9901-F89F1E8F70F2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4E98B4-34C2-40E3-B37A-B1EDAF96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7ADCB2-4D26-4BE9-82F3-CC3BA174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BA3F7-6505-48AC-A86D-327384EE56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47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B37A62A-4A97-499B-9FE9-4D82D5090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40DCD3-B06F-4607-86D0-5725D51A1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044718-4082-45F9-B9ED-32102ED29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49B2D-611C-42A9-9901-F89F1E8F70F2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190527-9C3F-4728-BD37-5201593AA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E6E34C-8E01-419A-8022-32AF83E1E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BA3F7-6505-48AC-A86D-327384EE56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093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A1CF7-584A-44AA-913A-740A6501B5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Oktales Zahlensystem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B579E2-457A-4CBB-9075-C290DD39F4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33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DB6255-6C7C-4C57-852D-1F1204D72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088984" cy="436153"/>
          </a:xfrm>
        </p:spPr>
        <p:txBody>
          <a:bodyPr>
            <a:normAutofit fontScale="90000"/>
          </a:bodyPr>
          <a:lstStyle/>
          <a:p>
            <a:r>
              <a:rPr lang="de-DE" u="sng" dirty="0"/>
              <a:t>Rechnen im Oktalsystem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16BE38-4004-4854-9A9F-E86D20668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91852"/>
            <a:ext cx="12192000" cy="6066148"/>
          </a:xfrm>
        </p:spPr>
        <p:txBody>
          <a:bodyPr>
            <a:normAutofit fontScale="62500" lnSpcReduction="20000"/>
          </a:bodyPr>
          <a:lstStyle/>
          <a:p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Im Oktalsystem wird von 0-7 gezählt. </a:t>
            </a:r>
          </a:p>
          <a:p>
            <a:pPr marL="0" indent="0">
              <a:buNone/>
            </a:pP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Im Gegensatz zum Dezimalsystem, wo es von 1-10 geht, ist im Oktalsystem eine „Zehner-Reihe“ nach der 7 vollendet.  Und beginnt wieder mit 10.</a:t>
            </a:r>
          </a:p>
          <a:p>
            <a:pPr marL="0" indent="0">
              <a:buNone/>
            </a:pPr>
            <a:endParaRPr lang="de-DE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Die Dezimalzahl 200 wird ins 8er-System umgewandelt</a:t>
            </a:r>
          </a:p>
          <a:p>
            <a:pPr marL="0" indent="0">
              <a:buNone/>
            </a:pPr>
            <a:endParaRPr lang="de-DE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Gehe nach folgendem Verfahren vor:</a:t>
            </a:r>
          </a:p>
          <a:p>
            <a:pPr marL="0" indent="0">
              <a:buNone/>
            </a:pP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 (1) Teile die Zahl mit Rest durch 8.</a:t>
            </a:r>
          </a:p>
          <a:p>
            <a:pPr marL="0" indent="0">
              <a:buNone/>
            </a:pP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 (2) Der Divisionsrest ist die nächste Ziffer (von rechts nach links).</a:t>
            </a:r>
          </a:p>
          <a:p>
            <a:pPr marL="0" indent="0">
              <a:buNone/>
            </a:pP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 (3) Falls der (ganzzahlige) Quotient = 0 ist, bist du fertig,</a:t>
            </a:r>
          </a:p>
          <a:p>
            <a:pPr marL="0" indent="0">
              <a:buNone/>
            </a:pP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     andernfalls nimm den (ganzzahligen) Quotienten als neue Zahl </a:t>
            </a:r>
          </a:p>
          <a:p>
            <a:pPr marL="0" indent="0">
              <a:buNone/>
            </a:pP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     und wiederhole ab (1).</a:t>
            </a:r>
          </a:p>
          <a:p>
            <a:pPr marL="0" indent="0">
              <a:buNone/>
            </a:pPr>
            <a:endParaRPr lang="de-DE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     200 : 8 =  25  Rest: 0</a:t>
            </a:r>
          </a:p>
          <a:p>
            <a:pPr marL="0" indent="0">
              <a:buNone/>
            </a:pP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      25 : 8 =   3  Rest: 1</a:t>
            </a:r>
          </a:p>
          <a:p>
            <a:pPr marL="0" indent="0">
              <a:buNone/>
            </a:pP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       3 : 8 =   0  Rest: 3</a:t>
            </a:r>
          </a:p>
          <a:p>
            <a:pPr marL="0" indent="0">
              <a:buNone/>
            </a:pPr>
            <a:endParaRPr lang="de-DE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3000">
                <a:latin typeface="Arial" panose="020B0604020202020204" pitchFamily="34" charset="0"/>
                <a:cs typeface="Arial" panose="020B0604020202020204" pitchFamily="34" charset="0"/>
              </a:rPr>
              <a:t>     Ergebnis: </a:t>
            </a: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310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4157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Breitbild</PresentationFormat>
  <Paragraphs>19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Oktales Zahlensystem</vt:lpstr>
      <vt:lpstr>Rechnen im Oktalsystem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Oktales Zahlensystem</dc:title>
  <dc:creator>Daniel Werner</dc:creator>
  <cp:lastModifiedBy>Daniel Werner</cp:lastModifiedBy>
  <cp:revision>4</cp:revision>
  <dcterms:created xsi:type="dcterms:W3CDTF">2019-09-09T12:01:27Z</dcterms:created>
  <dcterms:modified xsi:type="dcterms:W3CDTF">2019-09-09T12:56:04Z</dcterms:modified>
</cp:coreProperties>
</file>