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956-D5D3-41CF-ABBF-2D38E8DDAF6F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AA10-51AC-4834-91B5-BED82BA09148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956-D5D3-41CF-ABBF-2D38E8DDAF6F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AA10-51AC-4834-91B5-BED82BA091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956-D5D3-41CF-ABBF-2D38E8DDAF6F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AA10-51AC-4834-91B5-BED82BA091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956-D5D3-41CF-ABBF-2D38E8DDAF6F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AA10-51AC-4834-91B5-BED82BA0914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956-D5D3-41CF-ABBF-2D38E8DDAF6F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AA10-51AC-4834-91B5-BED82BA091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956-D5D3-41CF-ABBF-2D38E8DDAF6F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AA10-51AC-4834-91B5-BED82BA091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956-D5D3-41CF-ABBF-2D38E8DDAF6F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AA10-51AC-4834-91B5-BED82BA091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956-D5D3-41CF-ABBF-2D38E8DDAF6F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AA10-51AC-4834-91B5-BED82BA091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956-D5D3-41CF-ABBF-2D38E8DDAF6F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AA10-51AC-4834-91B5-BED82BA091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956-D5D3-41CF-ABBF-2D38E8DDAF6F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AA10-51AC-4834-91B5-BED82BA091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956-D5D3-41CF-ABBF-2D38E8DDAF6F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AA10-51AC-4834-91B5-BED82BA091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121956-D5D3-41CF-ABBF-2D38E8DDAF6F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296AA10-51AC-4834-91B5-BED82BA09148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581128"/>
            <a:ext cx="6400800" cy="1752600"/>
          </a:xfrm>
        </p:spPr>
        <p:txBody>
          <a:bodyPr>
            <a:normAutofit/>
          </a:bodyPr>
          <a:lstStyle/>
          <a:p>
            <a:r>
              <a:rPr lang="de-DE" sz="2400" b="1" dirty="0"/>
              <a:t>Nennwerte:</a:t>
            </a:r>
            <a:r>
              <a:rPr lang="de-DE" sz="2400" dirty="0"/>
              <a:t> 0 1 2 3 4 5 6 7 8 9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b="1" dirty="0"/>
              <a:t>Basis:</a:t>
            </a:r>
            <a:r>
              <a:rPr lang="de-DE" sz="2400" dirty="0"/>
              <a:t> 10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b="1" dirty="0"/>
              <a:t>Größter Nennwert:</a:t>
            </a:r>
            <a:r>
              <a:rPr lang="de-DE" sz="2400" dirty="0"/>
              <a:t> 9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b="1" dirty="0"/>
              <a:t>Stellenwerte:</a:t>
            </a:r>
            <a:r>
              <a:rPr lang="de-DE" sz="2400" dirty="0"/>
              <a:t> 10</a:t>
            </a:r>
            <a:r>
              <a:rPr lang="de-DE" sz="2400" baseline="30000" dirty="0"/>
              <a:t>0</a:t>
            </a:r>
            <a:r>
              <a:rPr lang="de-DE" sz="2400" dirty="0"/>
              <a:t> = 1, 10</a:t>
            </a:r>
            <a:r>
              <a:rPr lang="de-DE" sz="2400" baseline="30000" dirty="0"/>
              <a:t>1</a:t>
            </a:r>
            <a:r>
              <a:rPr lang="de-DE" sz="2400" dirty="0"/>
              <a:t> = 10, 10</a:t>
            </a:r>
            <a:r>
              <a:rPr lang="de-DE" sz="2400" baseline="30000" dirty="0"/>
              <a:t>2</a:t>
            </a:r>
            <a:r>
              <a:rPr lang="de-DE" sz="2400" dirty="0"/>
              <a:t> = 100, usw.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-99392"/>
            <a:ext cx="7772400" cy="1254001"/>
          </a:xfrm>
        </p:spPr>
        <p:txBody>
          <a:bodyPr/>
          <a:lstStyle/>
          <a:p>
            <a:r>
              <a:rPr lang="de-DE" i="1" dirty="0" smtClean="0"/>
              <a:t>Dezimales Zahlensystem</a:t>
            </a:r>
            <a:endParaRPr lang="de-DE" i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7633" y="112474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331640" y="149484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83398" y="1160290"/>
            <a:ext cx="76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Das dezimale Zahlensystem kennzeichnet die Verwendung von zehn verschiedenen Ziffern innerhalb eines Stellenwertsystems. Eine Stelle kann jeweils einen Wert von 0 bis 9 annehmen. Damit war erstmals ein einfaches und schnelles Rechnen möglich.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717032"/>
            <a:ext cx="37500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40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Horizont</vt:lpstr>
      <vt:lpstr>Dezimales Zahlensystem</vt:lpstr>
    </vt:vector>
  </TitlesOfParts>
  <Company>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Dezimales Zahlensystem</dc:title>
  <dc:creator>PIERUSCHKA.RENE</dc:creator>
  <cp:lastModifiedBy>PIERUSCHKA.RENE</cp:lastModifiedBy>
  <cp:revision>2</cp:revision>
  <dcterms:created xsi:type="dcterms:W3CDTF">2019-09-09T12:07:39Z</dcterms:created>
  <dcterms:modified xsi:type="dcterms:W3CDTF">2019-09-09T12:45:49Z</dcterms:modified>
</cp:coreProperties>
</file>