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70C2F-A5D7-492A-8FE8-2A93FFD266D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01D3A-1552-44E8-ABF0-499E36871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01D3A-1552-44E8-ABF0-499E3687120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05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0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18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3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67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10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14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8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8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6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30BA-2C41-421A-B8B9-FB0C2E70E00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8291-39CC-48EC-8448-B4B43E83A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79712" y="260648"/>
            <a:ext cx="5036096" cy="40218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Duales Zahlensystem      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1152128" cy="1944216"/>
          </a:xfrm>
        </p:spPr>
        <p:txBody>
          <a:bodyPr>
            <a:noAutofit/>
          </a:bodyPr>
          <a:lstStyle/>
          <a:p>
            <a:pPr algn="l"/>
            <a:r>
              <a:rPr lang="de-DE" sz="2400" dirty="0" smtClean="0"/>
              <a:t>000 = 0</a:t>
            </a:r>
          </a:p>
          <a:p>
            <a:pPr algn="l"/>
            <a:r>
              <a:rPr lang="de-DE" sz="2400" dirty="0" smtClean="0"/>
              <a:t>001 = 1</a:t>
            </a:r>
          </a:p>
          <a:p>
            <a:pPr algn="l"/>
            <a:r>
              <a:rPr lang="de-DE" sz="2400" dirty="0" smtClean="0"/>
              <a:t>010 = 2</a:t>
            </a:r>
          </a:p>
          <a:p>
            <a:pPr algn="l"/>
            <a:r>
              <a:rPr lang="de-DE" sz="2400" dirty="0" smtClean="0"/>
              <a:t>011 = 3</a:t>
            </a:r>
          </a:p>
          <a:p>
            <a:pPr algn="l"/>
            <a:r>
              <a:rPr lang="de-DE" sz="2400" dirty="0" smtClean="0"/>
              <a:t>100 = 4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3528" y="594928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Zur </a:t>
            </a:r>
            <a:r>
              <a:rPr lang="de-DE" dirty="0"/>
              <a:t>D</a:t>
            </a:r>
            <a:r>
              <a:rPr lang="de-DE" dirty="0" smtClean="0"/>
              <a:t>arstellung von Zahlen werden zwei Ziffern verwendet: 0 und 1.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36096" y="1124744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 Bit ist die kleinste Speichereinheit in der EDV. In einem Bit kann eine Information gespeichert werden. Die Information kann zwei Zustände haben, nämlich AN und AUS.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95536" y="378904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 Duale Zahlensystem wurde von Gottfried Leibniz im 17. Jahrhundert erfunden.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331640" y="49411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Im Dualen </a:t>
            </a:r>
            <a:r>
              <a:rPr lang="de-DE" dirty="0" smtClean="0"/>
              <a:t>Zahlensystem wird von Rechts nach Links gelesen.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11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Methoden zum Umrechnen</a:t>
            </a:r>
            <a:endParaRPr lang="de-DE" dirty="0"/>
          </a:p>
        </p:txBody>
      </p:sp>
      <p:pic>
        <p:nvPicPr>
          <p:cNvPr id="4" name="Picture 2" descr="Bildtitel Convert from Binary to Decimal Step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95" y="4354352"/>
            <a:ext cx="2396680" cy="17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00192" y="3985020"/>
            <a:ext cx="239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Stellenschreibweise</a:t>
            </a:r>
            <a:endParaRPr lang="de-DE" dirty="0"/>
          </a:p>
        </p:txBody>
      </p:sp>
      <p:pic>
        <p:nvPicPr>
          <p:cNvPr id="6" name="Picture 4" descr="Bildtitel Convert from Binary to Decimal Step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81" y="4365104"/>
            <a:ext cx="2314819" cy="17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74117" y="3985020"/>
            <a:ext cx="239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Verdopplungsmethode</a:t>
            </a:r>
            <a:endParaRPr lang="de-DE" dirty="0"/>
          </a:p>
        </p:txBody>
      </p:sp>
      <p:pic>
        <p:nvPicPr>
          <p:cNvPr id="2053" name="Picture 5" descr="Bildtitel Convert from Decimal to Binary Step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28800"/>
            <a:ext cx="2396680" cy="17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299189" y="3426310"/>
            <a:ext cx="239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Zweierpotenzen</a:t>
            </a:r>
            <a:endParaRPr lang="de-DE" dirty="0"/>
          </a:p>
        </p:txBody>
      </p:sp>
      <p:pic>
        <p:nvPicPr>
          <p:cNvPr id="2055" name="Picture 7" descr="Bildergebnis für duales zahlensystem zweier div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81" y="1628800"/>
            <a:ext cx="250507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456981" y="3196448"/>
            <a:ext cx="239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Zweierdivision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7464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Bildschirmpräsentation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Duales Zahlensystem       </vt:lpstr>
      <vt:lpstr>Methoden zum Umrechnen</vt:lpstr>
    </vt:vector>
  </TitlesOfParts>
  <Company>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Duales Zahlensystem</dc:title>
  <dc:creator>WUNSCH.TOBIAS</dc:creator>
  <cp:lastModifiedBy>WUNSCH.TOBIAS</cp:lastModifiedBy>
  <cp:revision>8</cp:revision>
  <dcterms:created xsi:type="dcterms:W3CDTF">2019-09-09T12:04:53Z</dcterms:created>
  <dcterms:modified xsi:type="dcterms:W3CDTF">2019-09-09T12:55:57Z</dcterms:modified>
</cp:coreProperties>
</file>