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86968" indent="-228600">
              <a:buFont typeface="Symbol" panose="05050102010706020507" pitchFamily="18" charset="2"/>
              <a:buChar char="-"/>
              <a:defRPr/>
            </a:lvl3pPr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02.12.2019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02.12.2019</a:t>
            </a:fld>
            <a:r>
              <a:rPr lang="de-DE" smtClean="0"/>
              <a:t>32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204529" y="-54"/>
            <a:ext cx="861416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02.12.2019</a:t>
            </a:fld>
            <a:r>
              <a:rPr lang="de-DE" smtClean="0"/>
              <a:t>32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-1600" y="1667895"/>
            <a:ext cx="134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Allgemein</a:t>
            </a:r>
            <a:endParaRPr lang="de-DE" sz="1200" dirty="0" smtClean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-10195" y="2717966"/>
            <a:ext cx="134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5-Axiome</a:t>
            </a:r>
            <a:endParaRPr lang="de-DE" sz="105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15136" y="3768037"/>
            <a:ext cx="134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Mimik &amp; Gestik</a:t>
            </a:r>
            <a:endParaRPr lang="de-DE" sz="1100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-10195" y="4818107"/>
            <a:ext cx="1341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Erscheinungsbild</a:t>
            </a:r>
            <a:endParaRPr lang="de-DE" sz="1050" dirty="0"/>
          </a:p>
        </p:txBody>
      </p:sp>
      <p:cxnSp>
        <p:nvCxnSpPr>
          <p:cNvPr id="18" name="Gerade Verbindung mit Pfeil 17"/>
          <p:cNvCxnSpPr/>
          <p:nvPr userDrawn="1"/>
        </p:nvCxnSpPr>
        <p:spPr>
          <a:xfrm>
            <a:off x="624244" y="2099605"/>
            <a:ext cx="0" cy="383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 userDrawn="1"/>
        </p:nvCxnSpPr>
        <p:spPr>
          <a:xfrm flipH="1">
            <a:off x="608173" y="3149675"/>
            <a:ext cx="0" cy="383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 userDrawn="1"/>
        </p:nvCxnSpPr>
        <p:spPr>
          <a:xfrm flipH="1">
            <a:off x="608173" y="4199746"/>
            <a:ext cx="0" cy="383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 userDrawn="1"/>
        </p:nvCxnSpPr>
        <p:spPr>
          <a:xfrm flipH="1">
            <a:off x="603232" y="5249817"/>
            <a:ext cx="0" cy="383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 userDrawn="1"/>
        </p:nvSpPr>
        <p:spPr>
          <a:xfrm>
            <a:off x="3127" y="5868178"/>
            <a:ext cx="1303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/>
              <a:t>Quellen</a:t>
            </a:r>
            <a:endParaRPr lang="de-DE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82296" indent="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None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01268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Symbol" panose="05050102010706020507" pitchFamily="18" charset="2"/>
        <a:buChar char="-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Körpersprache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7406640" cy="1752600"/>
          </a:xfrm>
        </p:spPr>
        <p:txBody>
          <a:bodyPr/>
          <a:lstStyle/>
          <a:p>
            <a:r>
              <a:rPr lang="de-DE" dirty="0" smtClean="0"/>
              <a:t>Präsentiert von:</a:t>
            </a:r>
            <a:br>
              <a:rPr lang="de-DE" dirty="0" smtClean="0"/>
            </a:br>
            <a:r>
              <a:rPr lang="de-DE" dirty="0" smtClean="0"/>
              <a:t>Chris, Justin, Kemal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6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de-DE" dirty="0" smtClean="0"/>
              <a:t>Allgemeines zur Körpersprache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 smtClean="0"/>
              <a:t>5 – Axiome Paul Watzlawick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 smtClean="0"/>
              <a:t>Mimik &amp; Gestik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 smtClean="0"/>
              <a:t>Erscheinungsbild</a:t>
            </a:r>
          </a:p>
          <a:p>
            <a:pPr marL="596646" indent="-514350">
              <a:buFont typeface="+mj-lt"/>
              <a:buAutoNum type="arabicPeriod"/>
            </a:pPr>
            <a:r>
              <a:rPr lang="de-DE" dirty="0" smtClean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30933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2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Benutzerdefiniert 13">
      <a:dk1>
        <a:sysClr val="windowText" lastClr="000000"/>
      </a:dk1>
      <a:lt1>
        <a:srgbClr val="E2E2E2"/>
      </a:lt1>
      <a:dk2>
        <a:srgbClr val="953734"/>
      </a:dk2>
      <a:lt2>
        <a:srgbClr val="B0C4DE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964305"/>
      </a:accent5>
      <a:accent6>
        <a:srgbClr val="66A53B"/>
      </a:accent6>
      <a:hlink>
        <a:srgbClr val="0070C0"/>
      </a:hlink>
      <a:folHlink>
        <a:srgbClr val="0070C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19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Nyad</vt:lpstr>
      <vt:lpstr>Körpersprache</vt:lpstr>
      <vt:lpstr>Inhaltsverzeichnis</vt:lpstr>
      <vt:lpstr>Allgemeines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boi Paul Watzlawick</dc:title>
  <dc:creator>STUEMPGES.CHRIS</dc:creator>
  <cp:lastModifiedBy>STUEMPGES.CHRIS</cp:lastModifiedBy>
  <cp:revision>8</cp:revision>
  <dcterms:created xsi:type="dcterms:W3CDTF">2019-12-02T07:08:44Z</dcterms:created>
  <dcterms:modified xsi:type="dcterms:W3CDTF">2019-12-02T08:21:28Z</dcterms:modified>
</cp:coreProperties>
</file>