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451" autoAdjust="0"/>
  </p:normalViewPr>
  <p:slideViewPr>
    <p:cSldViewPr>
      <p:cViewPr>
        <p:scale>
          <a:sx n="101" d="100"/>
          <a:sy n="101" d="100"/>
        </p:scale>
        <p:origin x="-25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6000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2400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550-529 v.Chr.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  <dgm:t>
        <a:bodyPr/>
        <a:lstStyle/>
        <a:p>
          <a:endParaRPr lang="de-DE"/>
        </a:p>
      </dgm:t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0CE23CE3-5BB4-4F90-ADAA-D93C3A9B7FE7}" type="presOf" srcId="{0410740F-CB4F-421A-B570-DB8222382DB6}" destId="{1EAE98F5-19BC-4AF6-A916-8D84491CA2EB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5FC954D3-29B5-4131-81BD-1785BA85782A}" type="presOf" srcId="{829FD29A-0F6B-4DB9-8F0A-6BEDDCBC730B}" destId="{77B2957F-28B7-4063-AD47-7C5082050E23}" srcOrd="0" destOrd="0" presId="urn:microsoft.com/office/officeart/2005/8/layout/StepDownProcess"/>
    <dgm:cxn modelId="{5605E796-6DD3-45D2-B20D-0CB91FEF861A}" type="presOf" srcId="{D79A68F2-252B-404E-928D-E7CD0C8C7A4A}" destId="{EFEB8334-8707-4D53-BF70-72F0042443A0}" srcOrd="0" destOrd="0" presId="urn:microsoft.com/office/officeart/2005/8/layout/StepDownProcess"/>
    <dgm:cxn modelId="{E000F681-2BFD-49A4-B1D9-7E7E33A7A5F3}" type="presOf" srcId="{DA7D9814-A174-4E7D-BD73-1E34C6EB31D4}" destId="{BC724D49-77BB-4FB3-8DD3-3A92FF0D840C}" srcOrd="0" destOrd="0" presId="urn:microsoft.com/office/officeart/2005/8/layout/StepDownProcess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C95ECF69-BB3D-4563-8883-DE5305550706}" type="presParOf" srcId="{BC724D49-77BB-4FB3-8DD3-3A92FF0D840C}" destId="{A3B4828C-6815-4C32-9E97-4AD5BEC1483E}" srcOrd="0" destOrd="0" presId="urn:microsoft.com/office/officeart/2005/8/layout/StepDownProcess"/>
    <dgm:cxn modelId="{6D69CEE6-2292-482A-8120-623DA8CA1024}" type="presParOf" srcId="{A3B4828C-6815-4C32-9E97-4AD5BEC1483E}" destId="{007AB962-0D7F-46F4-970A-EBBB4DEFC646}" srcOrd="0" destOrd="0" presId="urn:microsoft.com/office/officeart/2005/8/layout/StepDownProcess"/>
    <dgm:cxn modelId="{14AD3CFF-AA68-4613-944F-FDEA712F140C}" type="presParOf" srcId="{A3B4828C-6815-4C32-9E97-4AD5BEC1483E}" destId="{EFEB8334-8707-4D53-BF70-72F0042443A0}" srcOrd="1" destOrd="0" presId="urn:microsoft.com/office/officeart/2005/8/layout/StepDownProcess"/>
    <dgm:cxn modelId="{959BAA78-A211-4E5E-9863-27AAADFE539C}" type="presParOf" srcId="{A3B4828C-6815-4C32-9E97-4AD5BEC1483E}" destId="{8BFD44AF-1FE8-4631-83A2-FB6B887F8326}" srcOrd="2" destOrd="0" presId="urn:microsoft.com/office/officeart/2005/8/layout/StepDownProcess"/>
    <dgm:cxn modelId="{752EA04E-8263-4F60-B4A8-CD1BE655FF7A}" type="presParOf" srcId="{BC724D49-77BB-4FB3-8DD3-3A92FF0D840C}" destId="{1AF3BFF0-0729-434B-98BF-44222BA32D3B}" srcOrd="1" destOrd="0" presId="urn:microsoft.com/office/officeart/2005/8/layout/StepDownProcess"/>
    <dgm:cxn modelId="{806D2120-4DD1-4E03-975E-346A6FB8E249}" type="presParOf" srcId="{BC724D49-77BB-4FB3-8DD3-3A92FF0D840C}" destId="{F0874CBE-CEFF-4F0C-AE85-AA14624DAD53}" srcOrd="2" destOrd="0" presId="urn:microsoft.com/office/officeart/2005/8/layout/StepDownProcess"/>
    <dgm:cxn modelId="{DCDCC052-2F01-4FA8-9B35-403EB0E78085}" type="presParOf" srcId="{F0874CBE-CEFF-4F0C-AE85-AA14624DAD53}" destId="{776276BB-79B6-45A7-BA18-484416D40019}" srcOrd="0" destOrd="0" presId="urn:microsoft.com/office/officeart/2005/8/layout/StepDownProcess"/>
    <dgm:cxn modelId="{E72E6FF6-AD70-4154-B0A7-5497AEC0D446}" type="presParOf" srcId="{F0874CBE-CEFF-4F0C-AE85-AA14624DAD53}" destId="{77B2957F-28B7-4063-AD47-7C5082050E23}" srcOrd="1" destOrd="0" presId="urn:microsoft.com/office/officeart/2005/8/layout/StepDownProcess"/>
    <dgm:cxn modelId="{95D18AE3-D4A7-4B3A-BE85-57CAEB91B93A}" type="presParOf" srcId="{F0874CBE-CEFF-4F0C-AE85-AA14624DAD53}" destId="{45A45B9B-81F2-4F77-B46D-9E27B4C7B0BD}" srcOrd="2" destOrd="0" presId="urn:microsoft.com/office/officeart/2005/8/layout/StepDownProcess"/>
    <dgm:cxn modelId="{FC42B02F-9C05-40C1-9D56-39528A23E004}" type="presParOf" srcId="{BC724D49-77BB-4FB3-8DD3-3A92FF0D840C}" destId="{5FCDA949-2C0D-45FB-8595-E7A62A19A0A6}" srcOrd="3" destOrd="0" presId="urn:microsoft.com/office/officeart/2005/8/layout/StepDownProcess"/>
    <dgm:cxn modelId="{19A6F9DB-C310-400E-9B27-A7C97AC8BCB5}" type="presParOf" srcId="{BC724D49-77BB-4FB3-8DD3-3A92FF0D840C}" destId="{86B317EA-A215-485A-8479-6B41F2F9A54E}" srcOrd="4" destOrd="0" presId="urn:microsoft.com/office/officeart/2005/8/layout/StepDownProcess"/>
    <dgm:cxn modelId="{2A7B5797-78E1-40C0-8321-6878AA109B00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200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59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12 nach 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F811612-C960-474A-8E55-3B61E9F864C7}" type="presOf" srcId="{829FD29A-0F6B-4DB9-8F0A-6BEDDCBC730B}" destId="{77B2957F-28B7-4063-AD47-7C5082050E23}" srcOrd="0" destOrd="0" presId="urn:microsoft.com/office/officeart/2005/8/layout/StepDownProcess"/>
    <dgm:cxn modelId="{261AF61C-4363-479A-99D5-DA77C858714E}" type="presOf" srcId="{DA7D9814-A174-4E7D-BD73-1E34C6EB31D4}" destId="{BC724D49-77BB-4FB3-8DD3-3A92FF0D840C}" srcOrd="0" destOrd="0" presId="urn:microsoft.com/office/officeart/2005/8/layout/StepDownProcess"/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5B3B7D5C-E510-483F-A3B7-EDA713F6B992}" type="presOf" srcId="{0410740F-CB4F-421A-B570-DB8222382DB6}" destId="{1EAE98F5-19BC-4AF6-A916-8D84491CA2EB}" srcOrd="0" destOrd="0" presId="urn:microsoft.com/office/officeart/2005/8/layout/StepDownProcess"/>
    <dgm:cxn modelId="{CD83FD7A-3042-4A76-B05C-9F7BAA2F8AD6}" type="presOf" srcId="{D79A68F2-252B-404E-928D-E7CD0C8C7A4A}" destId="{EFEB8334-8707-4D53-BF70-72F0042443A0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EA2659DE-CCE3-4681-8C35-56592803FA86}" type="presParOf" srcId="{BC724D49-77BB-4FB3-8DD3-3A92FF0D840C}" destId="{A3B4828C-6815-4C32-9E97-4AD5BEC1483E}" srcOrd="0" destOrd="0" presId="urn:microsoft.com/office/officeart/2005/8/layout/StepDownProcess"/>
    <dgm:cxn modelId="{06844599-0C1C-4390-8E41-71C9BD6336F3}" type="presParOf" srcId="{A3B4828C-6815-4C32-9E97-4AD5BEC1483E}" destId="{007AB962-0D7F-46F4-970A-EBBB4DEFC646}" srcOrd="0" destOrd="0" presId="urn:microsoft.com/office/officeart/2005/8/layout/StepDownProcess"/>
    <dgm:cxn modelId="{3DBD8F2C-F718-451B-8399-BA87B4575C66}" type="presParOf" srcId="{A3B4828C-6815-4C32-9E97-4AD5BEC1483E}" destId="{EFEB8334-8707-4D53-BF70-72F0042443A0}" srcOrd="1" destOrd="0" presId="urn:microsoft.com/office/officeart/2005/8/layout/StepDownProcess"/>
    <dgm:cxn modelId="{C34B887C-A612-4443-B744-79E9108AB958}" type="presParOf" srcId="{A3B4828C-6815-4C32-9E97-4AD5BEC1483E}" destId="{8BFD44AF-1FE8-4631-83A2-FB6B887F8326}" srcOrd="2" destOrd="0" presId="urn:microsoft.com/office/officeart/2005/8/layout/StepDownProcess"/>
    <dgm:cxn modelId="{1783975C-E1DA-45C9-AC54-7C73A02D1A37}" type="presParOf" srcId="{BC724D49-77BB-4FB3-8DD3-3A92FF0D840C}" destId="{1AF3BFF0-0729-434B-98BF-44222BA32D3B}" srcOrd="1" destOrd="0" presId="urn:microsoft.com/office/officeart/2005/8/layout/StepDownProcess"/>
    <dgm:cxn modelId="{93BC2716-1F6A-4813-A958-9D1F393B8F58}" type="presParOf" srcId="{BC724D49-77BB-4FB3-8DD3-3A92FF0D840C}" destId="{F0874CBE-CEFF-4F0C-AE85-AA14624DAD53}" srcOrd="2" destOrd="0" presId="urn:microsoft.com/office/officeart/2005/8/layout/StepDownProcess"/>
    <dgm:cxn modelId="{BFAE4CE8-009F-49F7-A811-FDFA23063AE5}" type="presParOf" srcId="{F0874CBE-CEFF-4F0C-AE85-AA14624DAD53}" destId="{776276BB-79B6-45A7-BA18-484416D40019}" srcOrd="0" destOrd="0" presId="urn:microsoft.com/office/officeart/2005/8/layout/StepDownProcess"/>
    <dgm:cxn modelId="{4734B1DB-5A78-4CC4-89C3-D78F7D172C87}" type="presParOf" srcId="{F0874CBE-CEFF-4F0C-AE85-AA14624DAD53}" destId="{77B2957F-28B7-4063-AD47-7C5082050E23}" srcOrd="1" destOrd="0" presId="urn:microsoft.com/office/officeart/2005/8/layout/StepDownProcess"/>
    <dgm:cxn modelId="{79C3A8BE-3604-4C62-AE0E-EAD16C3B3D8B}" type="presParOf" srcId="{F0874CBE-CEFF-4F0C-AE85-AA14624DAD53}" destId="{45A45B9B-81F2-4F77-B46D-9E27B4C7B0BD}" srcOrd="2" destOrd="0" presId="urn:microsoft.com/office/officeart/2005/8/layout/StepDownProcess"/>
    <dgm:cxn modelId="{1AC6E9CB-3ACD-4508-8D77-85915E30F76A}" type="presParOf" srcId="{BC724D49-77BB-4FB3-8DD3-3A92FF0D840C}" destId="{5FCDA949-2C0D-45FB-8595-E7A62A19A0A6}" srcOrd="3" destOrd="0" presId="urn:microsoft.com/office/officeart/2005/8/layout/StepDownProcess"/>
    <dgm:cxn modelId="{24B802A9-9185-4BAC-959C-0DA70CC11CFC}" type="presParOf" srcId="{BC724D49-77BB-4FB3-8DD3-3A92FF0D840C}" destId="{86B317EA-A215-485A-8479-6B41F2F9A54E}" srcOrd="4" destOrd="0" presId="urn:microsoft.com/office/officeart/2005/8/layout/StepDownProcess"/>
    <dgm:cxn modelId="{C8915D54-A82F-43A2-A731-3F7C433772A4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10053" y="425379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379" y="834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6000 v.Chr.</a:t>
          </a:r>
          <a:endParaRPr lang="de-DE" sz="1000" kern="1200" dirty="0"/>
        </a:p>
      </dsp:txBody>
      <dsp:txXfrm>
        <a:off x="332023" y="29985"/>
        <a:ext cx="590030" cy="400014"/>
      </dsp:txXfrm>
    </dsp:sp>
    <dsp:sp modelId="{8BFD44AF-1FE8-4631-83A2-FB6B887F8326}">
      <dsp:nvSpPr>
        <dsp:cNvPr id="0" name=""/>
        <dsp:cNvSpPr/>
      </dsp:nvSpPr>
      <dsp:spPr>
        <a:xfrm>
          <a:off x="943698" y="50620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935141" y="923354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835468" y="506316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2400 v.Chr.</a:t>
          </a:r>
          <a:endParaRPr lang="de-DE" sz="1000" kern="1200" dirty="0"/>
        </a:p>
      </dsp:txBody>
      <dsp:txXfrm>
        <a:off x="857112" y="527960"/>
        <a:ext cx="590030" cy="400014"/>
      </dsp:txXfrm>
    </dsp:sp>
    <dsp:sp modelId="{45A45B9B-81F2-4F77-B46D-9E27B4C7B0BD}">
      <dsp:nvSpPr>
        <dsp:cNvPr id="0" name=""/>
        <dsp:cNvSpPr/>
      </dsp:nvSpPr>
      <dsp:spPr>
        <a:xfrm>
          <a:off x="1468787" y="548595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360557" y="100429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550-529 v.Chr.</a:t>
          </a:r>
          <a:endParaRPr lang="de-DE" sz="1000" kern="1200" dirty="0"/>
        </a:p>
      </dsp:txBody>
      <dsp:txXfrm>
        <a:off x="1382201" y="1025935"/>
        <a:ext cx="590030" cy="400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01396" y="389064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232" y="7629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200 v.Chr.</a:t>
          </a:r>
          <a:endParaRPr lang="de-DE" sz="1000" kern="1200" dirty="0"/>
        </a:p>
      </dsp:txBody>
      <dsp:txXfrm>
        <a:off x="330028" y="27425"/>
        <a:ext cx="539660" cy="365865"/>
      </dsp:txXfrm>
    </dsp:sp>
    <dsp:sp modelId="{8BFD44AF-1FE8-4631-83A2-FB6B887F8326}">
      <dsp:nvSpPr>
        <dsp:cNvPr id="0" name=""/>
        <dsp:cNvSpPr/>
      </dsp:nvSpPr>
      <dsp:spPr>
        <a:xfrm>
          <a:off x="889484" y="46299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881658" y="844527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790493" y="463092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59 v.Chr.</a:t>
          </a:r>
          <a:endParaRPr lang="de-DE" sz="1000" kern="1200" dirty="0"/>
        </a:p>
      </dsp:txBody>
      <dsp:txXfrm>
        <a:off x="810289" y="482888"/>
        <a:ext cx="539660" cy="365865"/>
      </dsp:txXfrm>
    </dsp:sp>
    <dsp:sp modelId="{45A45B9B-81F2-4F77-B46D-9E27B4C7B0BD}">
      <dsp:nvSpPr>
        <dsp:cNvPr id="0" name=""/>
        <dsp:cNvSpPr/>
      </dsp:nvSpPr>
      <dsp:spPr>
        <a:xfrm>
          <a:off x="1369746" y="501761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270755" y="918554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12 nach Chr.</a:t>
          </a:r>
          <a:endParaRPr lang="de-DE" sz="1000" kern="1200" dirty="0"/>
        </a:p>
      </dsp:txBody>
      <dsp:txXfrm>
        <a:off x="1290551" y="938350"/>
        <a:ext cx="539660" cy="365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D2A8-3546-4796-94B4-D61C68F8369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6359-415F-47B4-8D76-0EBE38E91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0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0C13-135B-4ACE-9AF8-C677D9470E71}" type="datetime1">
              <a:rPr lang="de-DE" smtClean="0"/>
              <a:t>16.12.2019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Folie. </a:t>
            </a:r>
            <a:fld id="{BB62E148-D234-4DAD-802A-9F078B2129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105E-D2BE-432B-8497-D891EE5F46C5}" type="datetime1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CEFD-7A5F-46FE-8D08-E16BE842B585}" type="datetime1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940B-A97F-44E7-B59E-FCDF97310063}" type="datetime1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57C2-AF8A-44D1-8285-ABBE307D0EB6}" type="datetime1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EC18-B133-4636-B0A3-E88AE2A78DAD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D58C-F285-49C2-916C-CF0052FB2CAD}" type="datetime1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BF10-4D10-4F42-97BC-2905F116FA44}" type="datetime1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2892-043A-4E43-9B11-0262D78ACEDB}" type="datetime1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542F-91B9-4565-9E0A-D028283A2929}" type="datetime1">
              <a:rPr lang="de-DE" smtClean="0"/>
              <a:t>16.12.2019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4295-2915-4120-8DD8-FC6571C3434E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07EC-D5C5-4C2E-8CC9-B9A0FE17ED73}" type="datetime1">
              <a:rPr lang="de-DE" smtClean="0"/>
              <a:t>16.12.2019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640"/>
            <a:ext cx="6012160" cy="115409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124B-F0A3-41DF-87CE-454611FE9E57}" type="datetime1">
              <a:rPr lang="de-DE" smtClean="0"/>
              <a:t>16.12.2019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1403648" y="1556792"/>
            <a:ext cx="0" cy="51845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1619672" y="1556792"/>
            <a:ext cx="7345362" cy="5214419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84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817840" cy="1154097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1475656" y="1340768"/>
            <a:ext cx="0" cy="5328592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547812" y="1341438"/>
            <a:ext cx="7596187" cy="5516562"/>
          </a:xfrm>
        </p:spPr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-58726" y="1412776"/>
            <a:ext cx="144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Was</a:t>
            </a:r>
            <a:r>
              <a:rPr lang="de-DE" baseline="0" dirty="0" smtClean="0"/>
              <a:t> ist das?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7341" y="2866057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-14371" y="4342007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1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72008" y="478286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Folie 1</a:t>
            </a:r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0" y="3220507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-14371" y="3972675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0" y="3589839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7341" y="251148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341" y="213934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Folie 2</a:t>
            </a:r>
            <a:endParaRPr lang="de-DE" dirty="0"/>
          </a:p>
        </p:txBody>
      </p:sp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7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14181C"/>
            </a:gs>
            <a:gs pos="4000">
              <a:schemeClr val="bg1"/>
            </a:gs>
            <a:gs pos="60000">
              <a:schemeClr val="bg2">
                <a:tint val="100000"/>
                <a:shade val="95000"/>
                <a:satMod val="100000"/>
                <a:alpha val="85000"/>
                <a:lumMod val="91000"/>
                <a:lumOff val="9000"/>
              </a:schemeClr>
            </a:gs>
            <a:gs pos="9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A9C9CF9-7B97-41A4-9D58-5D03197FEEDA}" type="datetime1">
              <a:rPr lang="de-DE" smtClean="0"/>
              <a:t>16.12.2019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Folie.</a:t>
            </a:r>
            <a:fld id="{BB62E148-D234-4DAD-802A-9F078B2129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26" name="Picture 2" descr="X:\Deutsch_Kommunikation\Präsentation\Lars, Mahmoud, jaruslav\kommunikation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55" y="535929"/>
            <a:ext cx="809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5" r:id="rId8"/>
    <p:sldLayoutId id="2147483686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B0F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Schriftliche Kommunikation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7747-6EEC-4957-A36E-C1C891451A41}" type="datetime1">
              <a:rPr lang="de-DE" smtClean="0"/>
              <a:t>16.12.2019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Schriftliche Kommunikation?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9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Geschichte der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Trommeln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Kurierdienst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Postsystem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Rauchzeichen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Zeitung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Brieftauben</a:t>
            </a:r>
          </a:p>
          <a:p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68635806"/>
              </p:ext>
            </p:extLst>
          </p:nvPr>
        </p:nvGraphicFramePr>
        <p:xfrm>
          <a:off x="4427984" y="1397000"/>
          <a:ext cx="2304256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4771915"/>
              </p:ext>
            </p:extLst>
          </p:nvPr>
        </p:nvGraphicFramePr>
        <p:xfrm>
          <a:off x="5940152" y="2924944"/>
          <a:ext cx="2160240" cy="133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Nach oben gebogener Pfeil 10"/>
          <p:cNvSpPr/>
          <p:nvPr/>
        </p:nvSpPr>
        <p:spPr>
          <a:xfrm rot="5400000">
            <a:off x="5822182" y="2842301"/>
            <a:ext cx="376211" cy="42830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Geschichte der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Formen der Schriftlichen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Geschäftsbrief</a:t>
            </a:r>
          </a:p>
          <a:p>
            <a:r>
              <a:rPr lang="de-DE" sz="3200" dirty="0" smtClean="0"/>
              <a:t>Notiz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 smtClean="0"/>
              <a:t>Gesprächsnotiz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Dokumentation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Fax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Firmenzeitschriften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 dirty="0" smtClean="0"/>
              <a:t>Pressemitteilungen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943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7</a:t>
            </a:fld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2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16.12.2019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67</Words>
  <Application>Microsoft Office PowerPoint</Application>
  <PresentationFormat>Bildschirmpräsentation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Perspektive</vt:lpstr>
      <vt:lpstr>Schriftliche Kommunikation </vt:lpstr>
      <vt:lpstr>Was ist Schriftliche Kommunikation?</vt:lpstr>
      <vt:lpstr>PowerPoint-Präsentation</vt:lpstr>
      <vt:lpstr>Geschichte der Kommunikation</vt:lpstr>
      <vt:lpstr>Geschichte der Kommunikation</vt:lpstr>
      <vt:lpstr>Formen der Schriftlichen Kommunikation</vt:lpstr>
      <vt:lpstr>PowerPoint-Präsentation</vt:lpstr>
      <vt:lpstr>PowerPoint-Präsentation</vt:lpstr>
      <vt:lpstr>PowerPoint-Präsentation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ZERTA.LARS</dc:creator>
  <cp:lastModifiedBy>ZERTA.LARS</cp:lastModifiedBy>
  <cp:revision>13</cp:revision>
  <dcterms:created xsi:type="dcterms:W3CDTF">2019-12-09T07:42:03Z</dcterms:created>
  <dcterms:modified xsi:type="dcterms:W3CDTF">2019-12-16T08:28:43Z</dcterms:modified>
</cp:coreProperties>
</file>