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8.xml"/><Relationship Id="rId3" Type="http://schemas.openxmlformats.org/officeDocument/2006/relationships/slide" Target="../slides/slide3.xml"/><Relationship Id="rId7" Type="http://schemas.openxmlformats.org/officeDocument/2006/relationships/slide" Target="../slides/slide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5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2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7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53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hlinkClick r:id="rId2" action="ppaction://hlinksldjump"/>
          </p:cNvPr>
          <p:cNvSpPr txBox="1"/>
          <p:nvPr userDrawn="1"/>
        </p:nvSpPr>
        <p:spPr>
          <a:xfrm>
            <a:off x="18729" y="1695326"/>
            <a:ext cx="1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8" name="Textfeld 7">
            <a:hlinkClick r:id="rId3" action="ppaction://hlinksldjump"/>
          </p:cNvPr>
          <p:cNvSpPr txBox="1"/>
          <p:nvPr userDrawn="1"/>
        </p:nvSpPr>
        <p:spPr>
          <a:xfrm>
            <a:off x="19221" y="2064658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Verhalten</a:t>
            </a:r>
            <a:endParaRPr lang="de-DE" dirty="0"/>
          </a:p>
        </p:txBody>
      </p:sp>
      <p:sp>
        <p:nvSpPr>
          <p:cNvPr id="9" name="Textfeld 8">
            <a:hlinkClick r:id="rId4" action="ppaction://hlinksldjump"/>
          </p:cNvPr>
          <p:cNvSpPr txBox="1"/>
          <p:nvPr userDrawn="1"/>
        </p:nvSpPr>
        <p:spPr>
          <a:xfrm>
            <a:off x="0" y="2433990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Konflikt</a:t>
            </a:r>
            <a:endParaRPr lang="de-DE" dirty="0"/>
          </a:p>
        </p:txBody>
      </p:sp>
      <p:sp>
        <p:nvSpPr>
          <p:cNvPr id="10" name="Textfeld 9">
            <a:hlinkClick r:id="rId5" action="ppaction://hlinksldjump"/>
          </p:cNvPr>
          <p:cNvSpPr txBox="1"/>
          <p:nvPr userDrawn="1"/>
        </p:nvSpPr>
        <p:spPr>
          <a:xfrm>
            <a:off x="44855" y="2795778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r>
              <a:rPr lang="de-DE" baseline="0" dirty="0" smtClean="0"/>
              <a:t> Grundregeln</a:t>
            </a:r>
            <a:endParaRPr lang="de-DE" dirty="0"/>
          </a:p>
        </p:txBody>
      </p:sp>
      <p:sp>
        <p:nvSpPr>
          <p:cNvPr id="11" name="Textfeld 10">
            <a:hlinkClick r:id="rId6" action="ppaction://hlinksldjump"/>
          </p:cNvPr>
          <p:cNvSpPr txBox="1"/>
          <p:nvPr userDrawn="1"/>
        </p:nvSpPr>
        <p:spPr>
          <a:xfrm>
            <a:off x="19221" y="3165110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Mental</a:t>
            </a:r>
            <a:r>
              <a:rPr lang="de-DE" baseline="0" dirty="0" smtClean="0"/>
              <a:t>-</a:t>
            </a:r>
            <a:r>
              <a:rPr lang="de-DE" baseline="0" dirty="0" err="1" smtClean="0"/>
              <a:t>Boosting</a:t>
            </a:r>
            <a:endParaRPr lang="de-DE" dirty="0"/>
          </a:p>
        </p:txBody>
      </p:sp>
      <p:sp>
        <p:nvSpPr>
          <p:cNvPr id="12" name="Textfeld 11">
            <a:hlinkClick r:id="rId7" action="ppaction://hlinksldjump"/>
          </p:cNvPr>
          <p:cNvSpPr txBox="1"/>
          <p:nvPr userDrawn="1"/>
        </p:nvSpPr>
        <p:spPr>
          <a:xfrm>
            <a:off x="19221" y="3534442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Problemlösung</a:t>
            </a:r>
            <a:endParaRPr lang="de-DE" dirty="0"/>
          </a:p>
        </p:txBody>
      </p:sp>
      <p:sp>
        <p:nvSpPr>
          <p:cNvPr id="13" name="Textfeld 12">
            <a:hlinkClick r:id="rId8" action="ppaction://hlinksldjump"/>
          </p:cNvPr>
          <p:cNvSpPr txBox="1"/>
          <p:nvPr userDrawn="1"/>
        </p:nvSpPr>
        <p:spPr>
          <a:xfrm>
            <a:off x="19221" y="3903774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Hotline</a:t>
            </a:r>
            <a:endParaRPr lang="de-DE" dirty="0"/>
          </a:p>
        </p:txBody>
      </p:sp>
      <p:sp>
        <p:nvSpPr>
          <p:cNvPr id="14" name="Textfeld 13">
            <a:hlinkClick r:id="rId2" action="ppaction://hlinksldjump"/>
          </p:cNvPr>
          <p:cNvSpPr txBox="1"/>
          <p:nvPr userDrawn="1"/>
        </p:nvSpPr>
        <p:spPr>
          <a:xfrm>
            <a:off x="19221" y="4253053"/>
            <a:ext cx="172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Vor-</a:t>
            </a:r>
            <a:r>
              <a:rPr lang="de-DE" baseline="0" dirty="0" smtClean="0"/>
              <a:t> und Nachteile</a:t>
            </a:r>
            <a:endParaRPr lang="de-DE" dirty="0"/>
          </a:p>
        </p:txBody>
      </p:sp>
      <p:sp>
        <p:nvSpPr>
          <p:cNvPr id="15" name="Textfeld 14">
            <a:hlinkClick r:id="rId2" action="ppaction://hlinksldjump"/>
          </p:cNvPr>
          <p:cNvSpPr txBox="1"/>
          <p:nvPr userDrawn="1"/>
        </p:nvSpPr>
        <p:spPr>
          <a:xfrm>
            <a:off x="44855" y="4899384"/>
            <a:ext cx="1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4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8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2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5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08C1-63AA-404A-B138-79EED58FCFD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C74D-7F51-4C11-BECA-194005BF5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Telefonie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Luca, Luca und Tobias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16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Grundregeln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Mental-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9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7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Telefonie</vt:lpstr>
      <vt:lpstr>Inhaltsverzeichnis</vt:lpstr>
      <vt:lpstr>Verhalten</vt:lpstr>
      <vt:lpstr>Konflikt</vt:lpstr>
      <vt:lpstr>3 Grundregeln</vt:lpstr>
      <vt:lpstr>Mental-Boosting</vt:lpstr>
      <vt:lpstr>Problemlösung</vt:lpstr>
      <vt:lpstr>Hotline</vt:lpstr>
      <vt:lpstr>Vor- und Nachteile</vt:lpstr>
      <vt:lpstr>Planung</vt:lpstr>
      <vt:lpstr>PowerPoint-Präsentation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WUNSCH.TOBIAS</dc:creator>
  <cp:lastModifiedBy>WUNSCH.TOBIAS</cp:lastModifiedBy>
  <cp:revision>3</cp:revision>
  <dcterms:created xsi:type="dcterms:W3CDTF">2019-11-25T07:50:09Z</dcterms:created>
  <dcterms:modified xsi:type="dcterms:W3CDTF">2019-11-25T08:31:04Z</dcterms:modified>
</cp:coreProperties>
</file>