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1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59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54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6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3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1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4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9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09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1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36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6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4DC3-8566-4E8F-BDB3-004A2F8D477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A171-8199-42D7-A7EC-89A410E6F0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559398" y="342727"/>
            <a:ext cx="7401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Kurzvortrag zu dem Thema:</a:t>
            </a:r>
          </a:p>
          <a:p>
            <a:r>
              <a:rPr lang="de-DE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 Versionen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9398" y="1471305"/>
            <a:ext cx="64438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bg1"/>
                </a:solidFill>
              </a:rPr>
              <a:t>Angaben zu den Präsentierenden und den Verfassern.</a:t>
            </a:r>
          </a:p>
          <a:p>
            <a:endParaRPr lang="de-DE" sz="2000" i="1" dirty="0">
              <a:solidFill>
                <a:schemeClr val="bg1"/>
              </a:solidFill>
            </a:endParaRPr>
          </a:p>
          <a:p>
            <a:r>
              <a:rPr lang="de-DE" sz="2000" i="1" dirty="0">
                <a:solidFill>
                  <a:schemeClr val="bg1"/>
                </a:solidFill>
              </a:rPr>
              <a:t>Max Eckert</a:t>
            </a:r>
          </a:p>
          <a:p>
            <a:r>
              <a:rPr lang="de-DE" sz="2000" i="1" dirty="0">
                <a:solidFill>
                  <a:schemeClr val="bg1"/>
                </a:solidFill>
              </a:rPr>
              <a:t>René Pieruschka</a:t>
            </a:r>
          </a:p>
          <a:p>
            <a:r>
              <a:rPr lang="de-DE" sz="2000" i="1" dirty="0">
                <a:solidFill>
                  <a:schemeClr val="bg1"/>
                </a:solidFill>
              </a:rPr>
              <a:t>Lars </a:t>
            </a:r>
            <a:r>
              <a:rPr lang="de-DE" sz="2000" i="1" dirty="0" err="1">
                <a:solidFill>
                  <a:schemeClr val="bg1"/>
                </a:solidFill>
              </a:rPr>
              <a:t>Zerta</a:t>
            </a:r>
            <a:endParaRPr lang="de-DE" sz="2000" i="1" dirty="0">
              <a:solidFill>
                <a:schemeClr val="bg1"/>
              </a:solidFill>
            </a:endParaRPr>
          </a:p>
          <a:p>
            <a:r>
              <a:rPr lang="de-DE" sz="2000" i="1" dirty="0">
                <a:solidFill>
                  <a:schemeClr val="bg1"/>
                </a:solidFill>
              </a:rPr>
              <a:t>Sebastian Mies</a:t>
            </a:r>
          </a:p>
          <a:p>
            <a:r>
              <a:rPr lang="de-DE" sz="2000" i="1" dirty="0">
                <a:solidFill>
                  <a:schemeClr val="bg1"/>
                </a:solidFill>
              </a:rPr>
              <a:t>Chris </a:t>
            </a:r>
            <a:r>
              <a:rPr lang="de-DE" sz="2000" i="1">
                <a:solidFill>
                  <a:schemeClr val="bg1"/>
                </a:solidFill>
              </a:rPr>
              <a:t>Stuempges</a:t>
            </a:r>
            <a:endParaRPr lang="de-DE" sz="2000" i="1" dirty="0">
              <a:solidFill>
                <a:schemeClr val="bg1"/>
              </a:solidFill>
            </a:endParaRPr>
          </a:p>
          <a:p>
            <a:endParaRPr lang="de-DE" sz="2000" i="1" dirty="0">
              <a:solidFill>
                <a:schemeClr val="bg1"/>
              </a:solidFill>
            </a:endParaRPr>
          </a:p>
          <a:p>
            <a:endParaRPr lang="de-DE" sz="2000" i="1" dirty="0">
              <a:solidFill>
                <a:schemeClr val="bg1"/>
              </a:solidFill>
            </a:endParaRPr>
          </a:p>
          <a:p>
            <a:r>
              <a:rPr lang="de-DE" sz="2000" i="1" dirty="0">
                <a:solidFill>
                  <a:schemeClr val="bg1"/>
                </a:solidFill>
              </a:rPr>
              <a:t>Schule: Berufskolleg für Gestaltung und </a:t>
            </a:r>
            <a:r>
              <a:rPr lang="de-DE" sz="2000" i="1" dirty="0" err="1">
                <a:solidFill>
                  <a:schemeClr val="bg1"/>
                </a:solidFill>
              </a:rPr>
              <a:t>Technick</a:t>
            </a:r>
            <a:endParaRPr lang="de-DE" sz="2000" i="1" dirty="0">
              <a:solidFill>
                <a:schemeClr val="bg1"/>
              </a:solidFill>
            </a:endParaRPr>
          </a:p>
          <a:p>
            <a:r>
              <a:rPr lang="de-DE" sz="2000" i="1" dirty="0">
                <a:solidFill>
                  <a:schemeClr val="bg1"/>
                </a:solidFill>
              </a:rPr>
              <a:t>Klasse: BS-FISI-92</a:t>
            </a:r>
          </a:p>
          <a:p>
            <a:r>
              <a:rPr lang="de-DE" sz="2000" i="1" dirty="0">
                <a:solidFill>
                  <a:schemeClr val="bg1"/>
                </a:solidFill>
              </a:rPr>
              <a:t>Fachlehrer: Herr Breuer</a:t>
            </a:r>
          </a:p>
        </p:txBody>
      </p:sp>
    </p:spTree>
    <p:extLst>
      <p:ext uri="{BB962C8B-B14F-4D97-AF65-F5344CB8AC3E}">
        <p14:creationId xmlns:p14="http://schemas.microsoft.com/office/powerpoint/2010/main" val="35929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feld 2"/>
          <p:cNvSpPr txBox="1"/>
          <p:nvPr/>
        </p:nvSpPr>
        <p:spPr>
          <a:xfrm>
            <a:off x="457200" y="458727"/>
            <a:ext cx="1142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i="1" dirty="0">
                <a:solidFill>
                  <a:schemeClr val="bg1"/>
                </a:solidFill>
              </a:rPr>
              <a:t>Einleitung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7200" y="1502229"/>
            <a:ext cx="10842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000" i="1" dirty="0">
                <a:solidFill>
                  <a:schemeClr val="bg1"/>
                </a:solidFill>
              </a:rPr>
              <a:t>Der Kurzvortrag behandelt das Thema Power Shell Versionen.</a:t>
            </a:r>
          </a:p>
          <a:p>
            <a:pPr marL="285750" indent="-285750">
              <a:buFontTx/>
              <a:buChar char="-"/>
            </a:pPr>
            <a:endParaRPr lang="de-DE" sz="2000" i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sz="2000" i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2000" i="1" dirty="0">
                <a:solidFill>
                  <a:schemeClr val="bg1"/>
                </a:solidFill>
              </a:rPr>
              <a:t>Anhand einer Tabelle in der alle Versionen aufgelistet sind, wird ihnen der Verlauf von Power Shell dargestellt.</a:t>
            </a:r>
          </a:p>
          <a:p>
            <a:pPr marL="285750" indent="-285750">
              <a:buFontTx/>
              <a:buChar char="-"/>
            </a:pPr>
            <a:endParaRPr lang="de-DE" sz="2000" i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sz="2000" i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2000" i="1" dirty="0">
                <a:solidFill>
                  <a:schemeClr val="bg1"/>
                </a:solidFill>
              </a:rPr>
              <a:t>Danach wird ein Beispiel gezeigt wie man seine eigene Power Shell Version herausfinden kann</a:t>
            </a:r>
            <a:r>
              <a:rPr lang="de-DE" i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feld 2"/>
          <p:cNvSpPr txBox="1"/>
          <p:nvPr/>
        </p:nvSpPr>
        <p:spPr>
          <a:xfrm>
            <a:off x="306355" y="466531"/>
            <a:ext cx="1157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i="1" dirty="0">
                <a:solidFill>
                  <a:schemeClr val="bg1"/>
                </a:solidFill>
              </a:rPr>
              <a:t>Tabelle mit allen Power Shell Versionen.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89662"/>
              </p:ext>
            </p:extLst>
          </p:nvPr>
        </p:nvGraphicFramePr>
        <p:xfrm>
          <a:off x="306352" y="1051308"/>
          <a:ext cx="11885648" cy="5806693"/>
        </p:xfrm>
        <a:graphic>
          <a:graphicData uri="http://schemas.openxmlformats.org/drawingml/2006/table">
            <a:tbl>
              <a:tblPr/>
              <a:tblGrid>
                <a:gridCol w="2971412"/>
                <a:gridCol w="2971412"/>
                <a:gridCol w="2971412"/>
                <a:gridCol w="2971412"/>
              </a:tblGrid>
              <a:tr h="3721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Version</a:t>
                      </a:r>
                    </a:p>
                  </a:txBody>
                  <a:tcPr marL="13154" marR="13154" marT="13154" marB="13154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Release Date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Default Windows Versions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Windows Versions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4702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PowerShell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 1.0</a:t>
                      </a:r>
                    </a:p>
                  </a:txBody>
                  <a:tcPr marL="13154" marR="13154" marT="13154" marB="13154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November 2006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Windows Server 2008 (*)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XP SP2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XP SP3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Server 2003 SP1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Server 2003 SP2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Vista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Vista SP2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6187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PowerShell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 2.0</a:t>
                      </a:r>
                    </a:p>
                  </a:txBody>
                  <a:tcPr marL="13154" marR="13154" marT="13154" marB="13154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October 2009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Windows 7</a:t>
                      </a:r>
                      <a:br>
                        <a:rPr lang="en-US" sz="110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Windows Server 2008 R2 (**)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XP SP3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Server 2003 SP2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Vista SP1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Vista SP2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Server 2008 SP1</a:t>
                      </a:r>
                      <a:br>
                        <a:rPr lang="de-DE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Windows Server 2008 SP2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161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PowerShell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 3.0</a:t>
                      </a:r>
                    </a:p>
                  </a:txBody>
                  <a:tcPr marL="13154" marR="13154" marT="13154" marB="13154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September 2012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Windows 8</a:t>
                      </a:r>
                      <a:br>
                        <a:rPr lang="en-US" sz="110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Windows Server 2012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7 SP1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2008 SP2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2008 R2 SP1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161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PowerShell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 4.0</a:t>
                      </a:r>
                    </a:p>
                  </a:txBody>
                  <a:tcPr marL="13154" marR="13154" marT="13154" marB="13154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October 2013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Windows 8.1</a:t>
                      </a:r>
                      <a:br>
                        <a:rPr lang="en-US" sz="110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Windows Server 2012 R2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7 SP1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2008 R2 SP1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2012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161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PowerShell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 5.0</a:t>
                      </a:r>
                    </a:p>
                  </a:txBody>
                  <a:tcPr marL="13154" marR="13154" marT="13154" marB="13154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February 2016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Windows 10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7 SP1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8.1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2012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2012 R2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6187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PowerShell 5.1</a:t>
                      </a:r>
                    </a:p>
                  </a:txBody>
                  <a:tcPr marL="13154" marR="13154" marT="13154" marB="13154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January 2017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10 Anniversary Update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2016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7 SP1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8.1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2008 R2 SP1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2012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Windows Server 2012 R2</a:t>
                      </a:r>
                    </a:p>
                  </a:txBody>
                  <a:tcPr marL="13154" marR="13154" marT="13154" marB="131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feld 2"/>
          <p:cNvSpPr txBox="1"/>
          <p:nvPr/>
        </p:nvSpPr>
        <p:spPr>
          <a:xfrm>
            <a:off x="344557" y="622852"/>
            <a:ext cx="11330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Jetzt ein “Lebendes Beispiel“ um die  Power Shell Version über ein Cmdlet herauszufinden.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4557" y="2062065"/>
            <a:ext cx="11208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>
                <a:solidFill>
                  <a:schemeClr val="bg1"/>
                </a:solidFill>
              </a:rPr>
              <a:t>Mit dem Cmdlet Get-Host lässt sich herausfinden welche Version das momentan geöffnete Power Shell Fenster hat.</a:t>
            </a:r>
          </a:p>
          <a:p>
            <a:pPr marL="342900" indent="-342900">
              <a:buFontTx/>
              <a:buChar char="-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de-DE" sz="2000" dirty="0">
                <a:solidFill>
                  <a:schemeClr val="bg1"/>
                </a:solidFill>
              </a:rPr>
              <a:t>Genauer lassen sich die Versionen aller Dienste, die für Power Shell benötigt und im Hintergrund laufen werden mit dem Cmdlet $</a:t>
            </a:r>
            <a:r>
              <a:rPr lang="de-DE" sz="2000" dirty="0" err="1">
                <a:solidFill>
                  <a:schemeClr val="bg1"/>
                </a:solidFill>
              </a:rPr>
              <a:t>PSVersionTabel</a:t>
            </a:r>
            <a:r>
              <a:rPr lang="de-DE" sz="2000" dirty="0">
                <a:solidFill>
                  <a:schemeClr val="bg1"/>
                </a:solidFill>
              </a:rPr>
              <a:t> aufrufen.</a:t>
            </a:r>
          </a:p>
        </p:txBody>
      </p:sp>
    </p:spTree>
    <p:extLst>
      <p:ext uri="{BB962C8B-B14F-4D97-AF65-F5344CB8AC3E}">
        <p14:creationId xmlns:p14="http://schemas.microsoft.com/office/powerpoint/2010/main" val="32011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feld 2"/>
          <p:cNvSpPr txBox="1"/>
          <p:nvPr/>
        </p:nvSpPr>
        <p:spPr>
          <a:xfrm>
            <a:off x="636034" y="2782669"/>
            <a:ext cx="11159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i="1" dirty="0">
                <a:solidFill>
                  <a:schemeClr val="bg1"/>
                </a:solidFill>
              </a:rPr>
              <a:t>Sind noch Fragen offen, so könnt ihr jetzt diese Stellen.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97900" y="727787"/>
            <a:ext cx="10067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7673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Benutzerdefiniert</PresentationFormat>
  <Paragraphs>57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Eckert, Max</dc:creator>
  <cp:lastModifiedBy>STUEMPGES.CHRIS</cp:lastModifiedBy>
  <cp:revision>13</cp:revision>
  <dcterms:created xsi:type="dcterms:W3CDTF">2019-12-04T07:02:51Z</dcterms:created>
  <dcterms:modified xsi:type="dcterms:W3CDTF">2019-12-09T11:07:45Z</dcterms:modified>
</cp:coreProperties>
</file>