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9" r:id="rId3"/>
    <p:sldId id="267" r:id="rId4"/>
    <p:sldId id="261" r:id="rId5"/>
    <p:sldId id="262" r:id="rId6"/>
    <p:sldId id="263" r:id="rId7"/>
    <p:sldId id="265" r:id="rId8"/>
    <p:sldId id="266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51" autoAdjust="0"/>
  </p:normalViewPr>
  <p:slideViewPr>
    <p:cSldViewPr>
      <p:cViewPr>
        <p:scale>
          <a:sx n="101" d="100"/>
          <a:sy n="101" d="100"/>
        </p:scale>
        <p:origin x="-258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7D9814-A174-4E7D-BD73-1E34C6EB31D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79A68F2-252B-404E-928D-E7CD0C8C7A4A}">
      <dgm:prSet phldrT="[Text]"/>
      <dgm:spPr/>
      <dgm:t>
        <a:bodyPr/>
        <a:lstStyle/>
        <a:p>
          <a:r>
            <a:rPr lang="de-DE" dirty="0" smtClean="0"/>
            <a:t>6000 v.Chr.</a:t>
          </a:r>
          <a:endParaRPr lang="de-DE" dirty="0"/>
        </a:p>
      </dgm:t>
    </dgm:pt>
    <dgm:pt modelId="{FD8701D2-A9BA-42E4-AA3C-D3A592F8CE15}" type="parTrans" cxnId="{14D34BFF-E87B-4033-8A3E-A2134806BE45}">
      <dgm:prSet/>
      <dgm:spPr/>
      <dgm:t>
        <a:bodyPr/>
        <a:lstStyle/>
        <a:p>
          <a:endParaRPr lang="de-DE"/>
        </a:p>
      </dgm:t>
    </dgm:pt>
    <dgm:pt modelId="{9028C461-ECE8-4149-BBB8-CA3AE0A33F09}" type="sibTrans" cxnId="{14D34BFF-E87B-4033-8A3E-A2134806BE45}">
      <dgm:prSet/>
      <dgm:spPr/>
      <dgm:t>
        <a:bodyPr/>
        <a:lstStyle/>
        <a:p>
          <a:endParaRPr lang="de-DE"/>
        </a:p>
      </dgm:t>
    </dgm:pt>
    <dgm:pt modelId="{829FD29A-0F6B-4DB9-8F0A-6BEDDCBC730B}">
      <dgm:prSet phldrT="[Text]"/>
      <dgm:spPr/>
      <dgm:t>
        <a:bodyPr/>
        <a:lstStyle/>
        <a:p>
          <a:r>
            <a:rPr lang="de-DE" dirty="0" smtClean="0"/>
            <a:t>2400 v.Chr.</a:t>
          </a:r>
          <a:endParaRPr lang="de-DE" dirty="0"/>
        </a:p>
      </dgm:t>
    </dgm:pt>
    <dgm:pt modelId="{E6997E8E-10AF-4E3D-9948-F67AD20D2E71}" type="parTrans" cxnId="{D9E1F173-155A-45FE-B1A9-4B22035C372D}">
      <dgm:prSet/>
      <dgm:spPr/>
      <dgm:t>
        <a:bodyPr/>
        <a:lstStyle/>
        <a:p>
          <a:endParaRPr lang="de-DE"/>
        </a:p>
      </dgm:t>
    </dgm:pt>
    <dgm:pt modelId="{9313CEC4-EEA8-479E-8403-424B199D7FDA}" type="sibTrans" cxnId="{D9E1F173-155A-45FE-B1A9-4B22035C372D}">
      <dgm:prSet/>
      <dgm:spPr/>
      <dgm:t>
        <a:bodyPr/>
        <a:lstStyle/>
        <a:p>
          <a:endParaRPr lang="de-DE"/>
        </a:p>
      </dgm:t>
    </dgm:pt>
    <dgm:pt modelId="{0410740F-CB4F-421A-B570-DB8222382DB6}">
      <dgm:prSet phldrT="[Text]"/>
      <dgm:spPr/>
      <dgm:t>
        <a:bodyPr/>
        <a:lstStyle/>
        <a:p>
          <a:r>
            <a:rPr lang="de-DE" dirty="0" smtClean="0"/>
            <a:t>550-529 v.Chr.</a:t>
          </a:r>
          <a:endParaRPr lang="de-DE" dirty="0"/>
        </a:p>
      </dgm:t>
    </dgm:pt>
    <dgm:pt modelId="{424BF537-F46B-49A8-B851-E67C9B9A8C14}" type="parTrans" cxnId="{FE920210-31CC-41FC-BF01-1464F6F4195D}">
      <dgm:prSet/>
      <dgm:spPr/>
      <dgm:t>
        <a:bodyPr/>
        <a:lstStyle/>
        <a:p>
          <a:endParaRPr lang="de-DE"/>
        </a:p>
      </dgm:t>
    </dgm:pt>
    <dgm:pt modelId="{77B16EEF-5A4B-4607-883B-822B59937174}" type="sibTrans" cxnId="{FE920210-31CC-41FC-BF01-1464F6F4195D}">
      <dgm:prSet/>
      <dgm:spPr/>
      <dgm:t>
        <a:bodyPr/>
        <a:lstStyle/>
        <a:p>
          <a:endParaRPr lang="de-DE"/>
        </a:p>
      </dgm:t>
    </dgm:pt>
    <dgm:pt modelId="{BC724D49-77BB-4FB3-8DD3-3A92FF0D840C}" type="pres">
      <dgm:prSet presAssocID="{DA7D9814-A174-4E7D-BD73-1E34C6EB31D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A3B4828C-6815-4C32-9E97-4AD5BEC1483E}" type="pres">
      <dgm:prSet presAssocID="{D79A68F2-252B-404E-928D-E7CD0C8C7A4A}" presName="composite" presStyleCnt="0"/>
      <dgm:spPr/>
    </dgm:pt>
    <dgm:pt modelId="{007AB962-0D7F-46F4-970A-EBBB4DEFC646}" type="pres">
      <dgm:prSet presAssocID="{D79A68F2-252B-404E-928D-E7CD0C8C7A4A}" presName="bentUpArrow1" presStyleLbl="alignImgPlace1" presStyleIdx="0" presStyleCnt="2"/>
      <dgm:spPr/>
    </dgm:pt>
    <dgm:pt modelId="{EFEB8334-8707-4D53-BF70-72F0042443A0}" type="pres">
      <dgm:prSet presAssocID="{D79A68F2-252B-404E-928D-E7CD0C8C7A4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BFD44AF-1FE8-4631-83A2-FB6B887F8326}" type="pres">
      <dgm:prSet presAssocID="{D79A68F2-252B-404E-928D-E7CD0C8C7A4A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F3BFF0-0729-434B-98BF-44222BA32D3B}" type="pres">
      <dgm:prSet presAssocID="{9028C461-ECE8-4149-BBB8-CA3AE0A33F09}" presName="sibTrans" presStyleCnt="0"/>
      <dgm:spPr/>
    </dgm:pt>
    <dgm:pt modelId="{F0874CBE-CEFF-4F0C-AE85-AA14624DAD53}" type="pres">
      <dgm:prSet presAssocID="{829FD29A-0F6B-4DB9-8F0A-6BEDDCBC730B}" presName="composite" presStyleCnt="0"/>
      <dgm:spPr/>
    </dgm:pt>
    <dgm:pt modelId="{776276BB-79B6-45A7-BA18-484416D40019}" type="pres">
      <dgm:prSet presAssocID="{829FD29A-0F6B-4DB9-8F0A-6BEDDCBC730B}" presName="bentUpArrow1" presStyleLbl="alignImgPlace1" presStyleIdx="1" presStyleCnt="2"/>
      <dgm:spPr/>
      <dgm:t>
        <a:bodyPr/>
        <a:lstStyle/>
        <a:p>
          <a:endParaRPr lang="de-DE"/>
        </a:p>
      </dgm:t>
    </dgm:pt>
    <dgm:pt modelId="{77B2957F-28B7-4063-AD47-7C5082050E23}" type="pres">
      <dgm:prSet presAssocID="{829FD29A-0F6B-4DB9-8F0A-6BEDDCBC730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5A45B9B-81F2-4F77-B46D-9E27B4C7B0BD}" type="pres">
      <dgm:prSet presAssocID="{829FD29A-0F6B-4DB9-8F0A-6BEDDCBC730B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CDA949-2C0D-45FB-8595-E7A62A19A0A6}" type="pres">
      <dgm:prSet presAssocID="{9313CEC4-EEA8-479E-8403-424B199D7FDA}" presName="sibTrans" presStyleCnt="0"/>
      <dgm:spPr/>
    </dgm:pt>
    <dgm:pt modelId="{86B317EA-A215-485A-8479-6B41F2F9A54E}" type="pres">
      <dgm:prSet presAssocID="{0410740F-CB4F-421A-B570-DB8222382DB6}" presName="composite" presStyleCnt="0"/>
      <dgm:spPr/>
    </dgm:pt>
    <dgm:pt modelId="{1EAE98F5-19BC-4AF6-A916-8D84491CA2EB}" type="pres">
      <dgm:prSet presAssocID="{0410740F-CB4F-421A-B570-DB8222382DB6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9E1F173-155A-45FE-B1A9-4B22035C372D}" srcId="{DA7D9814-A174-4E7D-BD73-1E34C6EB31D4}" destId="{829FD29A-0F6B-4DB9-8F0A-6BEDDCBC730B}" srcOrd="1" destOrd="0" parTransId="{E6997E8E-10AF-4E3D-9948-F67AD20D2E71}" sibTransId="{9313CEC4-EEA8-479E-8403-424B199D7FDA}"/>
    <dgm:cxn modelId="{5FC954D3-29B5-4131-81BD-1785BA85782A}" type="presOf" srcId="{829FD29A-0F6B-4DB9-8F0A-6BEDDCBC730B}" destId="{77B2957F-28B7-4063-AD47-7C5082050E23}" srcOrd="0" destOrd="0" presId="urn:microsoft.com/office/officeart/2005/8/layout/StepDownProcess"/>
    <dgm:cxn modelId="{5605E796-6DD3-45D2-B20D-0CB91FEF861A}" type="presOf" srcId="{D79A68F2-252B-404E-928D-E7CD0C8C7A4A}" destId="{EFEB8334-8707-4D53-BF70-72F0042443A0}" srcOrd="0" destOrd="0" presId="urn:microsoft.com/office/officeart/2005/8/layout/StepDownProcess"/>
    <dgm:cxn modelId="{0CE23CE3-5BB4-4F90-ADAA-D93C3A9B7FE7}" type="presOf" srcId="{0410740F-CB4F-421A-B570-DB8222382DB6}" destId="{1EAE98F5-19BC-4AF6-A916-8D84491CA2EB}" srcOrd="0" destOrd="0" presId="urn:microsoft.com/office/officeart/2005/8/layout/StepDownProcess"/>
    <dgm:cxn modelId="{14D34BFF-E87B-4033-8A3E-A2134806BE45}" srcId="{DA7D9814-A174-4E7D-BD73-1E34C6EB31D4}" destId="{D79A68F2-252B-404E-928D-E7CD0C8C7A4A}" srcOrd="0" destOrd="0" parTransId="{FD8701D2-A9BA-42E4-AA3C-D3A592F8CE15}" sibTransId="{9028C461-ECE8-4149-BBB8-CA3AE0A33F09}"/>
    <dgm:cxn modelId="{FE920210-31CC-41FC-BF01-1464F6F4195D}" srcId="{DA7D9814-A174-4E7D-BD73-1E34C6EB31D4}" destId="{0410740F-CB4F-421A-B570-DB8222382DB6}" srcOrd="2" destOrd="0" parTransId="{424BF537-F46B-49A8-B851-E67C9B9A8C14}" sibTransId="{77B16EEF-5A4B-4607-883B-822B59937174}"/>
    <dgm:cxn modelId="{E000F681-2BFD-49A4-B1D9-7E7E33A7A5F3}" type="presOf" srcId="{DA7D9814-A174-4E7D-BD73-1E34C6EB31D4}" destId="{BC724D49-77BB-4FB3-8DD3-3A92FF0D840C}" srcOrd="0" destOrd="0" presId="urn:microsoft.com/office/officeart/2005/8/layout/StepDownProcess"/>
    <dgm:cxn modelId="{C95ECF69-BB3D-4563-8883-DE5305550706}" type="presParOf" srcId="{BC724D49-77BB-4FB3-8DD3-3A92FF0D840C}" destId="{A3B4828C-6815-4C32-9E97-4AD5BEC1483E}" srcOrd="0" destOrd="0" presId="urn:microsoft.com/office/officeart/2005/8/layout/StepDownProcess"/>
    <dgm:cxn modelId="{6D69CEE6-2292-482A-8120-623DA8CA1024}" type="presParOf" srcId="{A3B4828C-6815-4C32-9E97-4AD5BEC1483E}" destId="{007AB962-0D7F-46F4-970A-EBBB4DEFC646}" srcOrd="0" destOrd="0" presId="urn:microsoft.com/office/officeart/2005/8/layout/StepDownProcess"/>
    <dgm:cxn modelId="{14AD3CFF-AA68-4613-944F-FDEA712F140C}" type="presParOf" srcId="{A3B4828C-6815-4C32-9E97-4AD5BEC1483E}" destId="{EFEB8334-8707-4D53-BF70-72F0042443A0}" srcOrd="1" destOrd="0" presId="urn:microsoft.com/office/officeart/2005/8/layout/StepDownProcess"/>
    <dgm:cxn modelId="{959BAA78-A211-4E5E-9863-27AAADFE539C}" type="presParOf" srcId="{A3B4828C-6815-4C32-9E97-4AD5BEC1483E}" destId="{8BFD44AF-1FE8-4631-83A2-FB6B887F8326}" srcOrd="2" destOrd="0" presId="urn:microsoft.com/office/officeart/2005/8/layout/StepDownProcess"/>
    <dgm:cxn modelId="{752EA04E-8263-4F60-B4A8-CD1BE655FF7A}" type="presParOf" srcId="{BC724D49-77BB-4FB3-8DD3-3A92FF0D840C}" destId="{1AF3BFF0-0729-434B-98BF-44222BA32D3B}" srcOrd="1" destOrd="0" presId="urn:microsoft.com/office/officeart/2005/8/layout/StepDownProcess"/>
    <dgm:cxn modelId="{806D2120-4DD1-4E03-975E-346A6FB8E249}" type="presParOf" srcId="{BC724D49-77BB-4FB3-8DD3-3A92FF0D840C}" destId="{F0874CBE-CEFF-4F0C-AE85-AA14624DAD53}" srcOrd="2" destOrd="0" presId="urn:microsoft.com/office/officeart/2005/8/layout/StepDownProcess"/>
    <dgm:cxn modelId="{DCDCC052-2F01-4FA8-9B35-403EB0E78085}" type="presParOf" srcId="{F0874CBE-CEFF-4F0C-AE85-AA14624DAD53}" destId="{776276BB-79B6-45A7-BA18-484416D40019}" srcOrd="0" destOrd="0" presId="urn:microsoft.com/office/officeart/2005/8/layout/StepDownProcess"/>
    <dgm:cxn modelId="{E72E6FF6-AD70-4154-B0A7-5497AEC0D446}" type="presParOf" srcId="{F0874CBE-CEFF-4F0C-AE85-AA14624DAD53}" destId="{77B2957F-28B7-4063-AD47-7C5082050E23}" srcOrd="1" destOrd="0" presId="urn:microsoft.com/office/officeart/2005/8/layout/StepDownProcess"/>
    <dgm:cxn modelId="{95D18AE3-D4A7-4B3A-BE85-57CAEB91B93A}" type="presParOf" srcId="{F0874CBE-CEFF-4F0C-AE85-AA14624DAD53}" destId="{45A45B9B-81F2-4F77-B46D-9E27B4C7B0BD}" srcOrd="2" destOrd="0" presId="urn:microsoft.com/office/officeart/2005/8/layout/StepDownProcess"/>
    <dgm:cxn modelId="{FC42B02F-9C05-40C1-9D56-39528A23E004}" type="presParOf" srcId="{BC724D49-77BB-4FB3-8DD3-3A92FF0D840C}" destId="{5FCDA949-2C0D-45FB-8595-E7A62A19A0A6}" srcOrd="3" destOrd="0" presId="urn:microsoft.com/office/officeart/2005/8/layout/StepDownProcess"/>
    <dgm:cxn modelId="{19A6F9DB-C310-400E-9B27-A7C97AC8BCB5}" type="presParOf" srcId="{BC724D49-77BB-4FB3-8DD3-3A92FF0D840C}" destId="{86B317EA-A215-485A-8479-6B41F2F9A54E}" srcOrd="4" destOrd="0" presId="urn:microsoft.com/office/officeart/2005/8/layout/StepDownProcess"/>
    <dgm:cxn modelId="{2A7B5797-78E1-40C0-8321-6878AA109B00}" type="presParOf" srcId="{86B317EA-A215-485A-8479-6B41F2F9A54E}" destId="{1EAE98F5-19BC-4AF6-A916-8D84491CA2E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7D9814-A174-4E7D-BD73-1E34C6EB31D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79A68F2-252B-404E-928D-E7CD0C8C7A4A}">
      <dgm:prSet phldrT="[Text]"/>
      <dgm:spPr/>
      <dgm:t>
        <a:bodyPr/>
        <a:lstStyle/>
        <a:p>
          <a:r>
            <a:rPr lang="de-DE" dirty="0" smtClean="0"/>
            <a:t>200 v.Chr.</a:t>
          </a:r>
          <a:endParaRPr lang="de-DE" dirty="0"/>
        </a:p>
      </dgm:t>
    </dgm:pt>
    <dgm:pt modelId="{FD8701D2-A9BA-42E4-AA3C-D3A592F8CE15}" type="parTrans" cxnId="{14D34BFF-E87B-4033-8A3E-A2134806BE45}">
      <dgm:prSet/>
      <dgm:spPr/>
      <dgm:t>
        <a:bodyPr/>
        <a:lstStyle/>
        <a:p>
          <a:endParaRPr lang="de-DE"/>
        </a:p>
      </dgm:t>
    </dgm:pt>
    <dgm:pt modelId="{9028C461-ECE8-4149-BBB8-CA3AE0A33F09}" type="sibTrans" cxnId="{14D34BFF-E87B-4033-8A3E-A2134806BE45}">
      <dgm:prSet/>
      <dgm:spPr/>
      <dgm:t>
        <a:bodyPr/>
        <a:lstStyle/>
        <a:p>
          <a:endParaRPr lang="de-DE"/>
        </a:p>
      </dgm:t>
    </dgm:pt>
    <dgm:pt modelId="{829FD29A-0F6B-4DB9-8F0A-6BEDDCBC730B}">
      <dgm:prSet phldrT="[Text]"/>
      <dgm:spPr/>
      <dgm:t>
        <a:bodyPr/>
        <a:lstStyle/>
        <a:p>
          <a:r>
            <a:rPr lang="de-DE" dirty="0" smtClean="0"/>
            <a:t>59 v.Chr.</a:t>
          </a:r>
          <a:endParaRPr lang="de-DE" dirty="0"/>
        </a:p>
      </dgm:t>
    </dgm:pt>
    <dgm:pt modelId="{E6997E8E-10AF-4E3D-9948-F67AD20D2E71}" type="parTrans" cxnId="{D9E1F173-155A-45FE-B1A9-4B22035C372D}">
      <dgm:prSet/>
      <dgm:spPr/>
      <dgm:t>
        <a:bodyPr/>
        <a:lstStyle/>
        <a:p>
          <a:endParaRPr lang="de-DE"/>
        </a:p>
      </dgm:t>
    </dgm:pt>
    <dgm:pt modelId="{9313CEC4-EEA8-479E-8403-424B199D7FDA}" type="sibTrans" cxnId="{D9E1F173-155A-45FE-B1A9-4B22035C372D}">
      <dgm:prSet/>
      <dgm:spPr/>
      <dgm:t>
        <a:bodyPr/>
        <a:lstStyle/>
        <a:p>
          <a:endParaRPr lang="de-DE"/>
        </a:p>
      </dgm:t>
    </dgm:pt>
    <dgm:pt modelId="{0410740F-CB4F-421A-B570-DB8222382DB6}">
      <dgm:prSet phldrT="[Text]"/>
      <dgm:spPr/>
      <dgm:t>
        <a:bodyPr/>
        <a:lstStyle/>
        <a:p>
          <a:r>
            <a:rPr lang="de-DE" dirty="0" smtClean="0"/>
            <a:t>12 nach Chr.</a:t>
          </a:r>
          <a:endParaRPr lang="de-DE" dirty="0"/>
        </a:p>
      </dgm:t>
    </dgm:pt>
    <dgm:pt modelId="{424BF537-F46B-49A8-B851-E67C9B9A8C14}" type="parTrans" cxnId="{FE920210-31CC-41FC-BF01-1464F6F4195D}">
      <dgm:prSet/>
      <dgm:spPr/>
      <dgm:t>
        <a:bodyPr/>
        <a:lstStyle/>
        <a:p>
          <a:endParaRPr lang="de-DE"/>
        </a:p>
      </dgm:t>
    </dgm:pt>
    <dgm:pt modelId="{77B16EEF-5A4B-4607-883B-822B59937174}" type="sibTrans" cxnId="{FE920210-31CC-41FC-BF01-1464F6F4195D}">
      <dgm:prSet/>
      <dgm:spPr/>
      <dgm:t>
        <a:bodyPr/>
        <a:lstStyle/>
        <a:p>
          <a:endParaRPr lang="de-DE"/>
        </a:p>
      </dgm:t>
    </dgm:pt>
    <dgm:pt modelId="{BC724D49-77BB-4FB3-8DD3-3A92FF0D840C}" type="pres">
      <dgm:prSet presAssocID="{DA7D9814-A174-4E7D-BD73-1E34C6EB31D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A3B4828C-6815-4C32-9E97-4AD5BEC1483E}" type="pres">
      <dgm:prSet presAssocID="{D79A68F2-252B-404E-928D-E7CD0C8C7A4A}" presName="composite" presStyleCnt="0"/>
      <dgm:spPr/>
    </dgm:pt>
    <dgm:pt modelId="{007AB962-0D7F-46F4-970A-EBBB4DEFC646}" type="pres">
      <dgm:prSet presAssocID="{D79A68F2-252B-404E-928D-E7CD0C8C7A4A}" presName="bentUpArrow1" presStyleLbl="alignImgPlace1" presStyleIdx="0" presStyleCnt="2"/>
      <dgm:spPr/>
    </dgm:pt>
    <dgm:pt modelId="{EFEB8334-8707-4D53-BF70-72F0042443A0}" type="pres">
      <dgm:prSet presAssocID="{D79A68F2-252B-404E-928D-E7CD0C8C7A4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BFD44AF-1FE8-4631-83A2-FB6B887F8326}" type="pres">
      <dgm:prSet presAssocID="{D79A68F2-252B-404E-928D-E7CD0C8C7A4A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F3BFF0-0729-434B-98BF-44222BA32D3B}" type="pres">
      <dgm:prSet presAssocID="{9028C461-ECE8-4149-BBB8-CA3AE0A33F09}" presName="sibTrans" presStyleCnt="0"/>
      <dgm:spPr/>
    </dgm:pt>
    <dgm:pt modelId="{F0874CBE-CEFF-4F0C-AE85-AA14624DAD53}" type="pres">
      <dgm:prSet presAssocID="{829FD29A-0F6B-4DB9-8F0A-6BEDDCBC730B}" presName="composite" presStyleCnt="0"/>
      <dgm:spPr/>
    </dgm:pt>
    <dgm:pt modelId="{776276BB-79B6-45A7-BA18-484416D40019}" type="pres">
      <dgm:prSet presAssocID="{829FD29A-0F6B-4DB9-8F0A-6BEDDCBC730B}" presName="bentUpArrow1" presStyleLbl="alignImgPlace1" presStyleIdx="1" presStyleCnt="2"/>
      <dgm:spPr/>
    </dgm:pt>
    <dgm:pt modelId="{77B2957F-28B7-4063-AD47-7C5082050E23}" type="pres">
      <dgm:prSet presAssocID="{829FD29A-0F6B-4DB9-8F0A-6BEDDCBC730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5A45B9B-81F2-4F77-B46D-9E27B4C7B0BD}" type="pres">
      <dgm:prSet presAssocID="{829FD29A-0F6B-4DB9-8F0A-6BEDDCBC730B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CDA949-2C0D-45FB-8595-E7A62A19A0A6}" type="pres">
      <dgm:prSet presAssocID="{9313CEC4-EEA8-479E-8403-424B199D7FDA}" presName="sibTrans" presStyleCnt="0"/>
      <dgm:spPr/>
    </dgm:pt>
    <dgm:pt modelId="{86B317EA-A215-485A-8479-6B41F2F9A54E}" type="pres">
      <dgm:prSet presAssocID="{0410740F-CB4F-421A-B570-DB8222382DB6}" presName="composite" presStyleCnt="0"/>
      <dgm:spPr/>
    </dgm:pt>
    <dgm:pt modelId="{1EAE98F5-19BC-4AF6-A916-8D84491CA2EB}" type="pres">
      <dgm:prSet presAssocID="{0410740F-CB4F-421A-B570-DB8222382DB6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9E1F173-155A-45FE-B1A9-4B22035C372D}" srcId="{DA7D9814-A174-4E7D-BD73-1E34C6EB31D4}" destId="{829FD29A-0F6B-4DB9-8F0A-6BEDDCBC730B}" srcOrd="1" destOrd="0" parTransId="{E6997E8E-10AF-4E3D-9948-F67AD20D2E71}" sibTransId="{9313CEC4-EEA8-479E-8403-424B199D7FDA}"/>
    <dgm:cxn modelId="{261AF61C-4363-479A-99D5-DA77C858714E}" type="presOf" srcId="{DA7D9814-A174-4E7D-BD73-1E34C6EB31D4}" destId="{BC724D49-77BB-4FB3-8DD3-3A92FF0D840C}" srcOrd="0" destOrd="0" presId="urn:microsoft.com/office/officeart/2005/8/layout/StepDownProcess"/>
    <dgm:cxn modelId="{5B3B7D5C-E510-483F-A3B7-EDA713F6B992}" type="presOf" srcId="{0410740F-CB4F-421A-B570-DB8222382DB6}" destId="{1EAE98F5-19BC-4AF6-A916-8D84491CA2EB}" srcOrd="0" destOrd="0" presId="urn:microsoft.com/office/officeart/2005/8/layout/StepDownProcess"/>
    <dgm:cxn modelId="{FE920210-31CC-41FC-BF01-1464F6F4195D}" srcId="{DA7D9814-A174-4E7D-BD73-1E34C6EB31D4}" destId="{0410740F-CB4F-421A-B570-DB8222382DB6}" srcOrd="2" destOrd="0" parTransId="{424BF537-F46B-49A8-B851-E67C9B9A8C14}" sibTransId="{77B16EEF-5A4B-4607-883B-822B59937174}"/>
    <dgm:cxn modelId="{14D34BFF-E87B-4033-8A3E-A2134806BE45}" srcId="{DA7D9814-A174-4E7D-BD73-1E34C6EB31D4}" destId="{D79A68F2-252B-404E-928D-E7CD0C8C7A4A}" srcOrd="0" destOrd="0" parTransId="{FD8701D2-A9BA-42E4-AA3C-D3A592F8CE15}" sibTransId="{9028C461-ECE8-4149-BBB8-CA3AE0A33F09}"/>
    <dgm:cxn modelId="{8F811612-C960-474A-8E55-3B61E9F864C7}" type="presOf" srcId="{829FD29A-0F6B-4DB9-8F0A-6BEDDCBC730B}" destId="{77B2957F-28B7-4063-AD47-7C5082050E23}" srcOrd="0" destOrd="0" presId="urn:microsoft.com/office/officeart/2005/8/layout/StepDownProcess"/>
    <dgm:cxn modelId="{CD83FD7A-3042-4A76-B05C-9F7BAA2F8AD6}" type="presOf" srcId="{D79A68F2-252B-404E-928D-E7CD0C8C7A4A}" destId="{EFEB8334-8707-4D53-BF70-72F0042443A0}" srcOrd="0" destOrd="0" presId="urn:microsoft.com/office/officeart/2005/8/layout/StepDownProcess"/>
    <dgm:cxn modelId="{EA2659DE-CCE3-4681-8C35-56592803FA86}" type="presParOf" srcId="{BC724D49-77BB-4FB3-8DD3-3A92FF0D840C}" destId="{A3B4828C-6815-4C32-9E97-4AD5BEC1483E}" srcOrd="0" destOrd="0" presId="urn:microsoft.com/office/officeart/2005/8/layout/StepDownProcess"/>
    <dgm:cxn modelId="{06844599-0C1C-4390-8E41-71C9BD6336F3}" type="presParOf" srcId="{A3B4828C-6815-4C32-9E97-4AD5BEC1483E}" destId="{007AB962-0D7F-46F4-970A-EBBB4DEFC646}" srcOrd="0" destOrd="0" presId="urn:microsoft.com/office/officeart/2005/8/layout/StepDownProcess"/>
    <dgm:cxn modelId="{3DBD8F2C-F718-451B-8399-BA87B4575C66}" type="presParOf" srcId="{A3B4828C-6815-4C32-9E97-4AD5BEC1483E}" destId="{EFEB8334-8707-4D53-BF70-72F0042443A0}" srcOrd="1" destOrd="0" presId="urn:microsoft.com/office/officeart/2005/8/layout/StepDownProcess"/>
    <dgm:cxn modelId="{C34B887C-A612-4443-B744-79E9108AB958}" type="presParOf" srcId="{A3B4828C-6815-4C32-9E97-4AD5BEC1483E}" destId="{8BFD44AF-1FE8-4631-83A2-FB6B887F8326}" srcOrd="2" destOrd="0" presId="urn:microsoft.com/office/officeart/2005/8/layout/StepDownProcess"/>
    <dgm:cxn modelId="{1783975C-E1DA-45C9-AC54-7C73A02D1A37}" type="presParOf" srcId="{BC724D49-77BB-4FB3-8DD3-3A92FF0D840C}" destId="{1AF3BFF0-0729-434B-98BF-44222BA32D3B}" srcOrd="1" destOrd="0" presId="urn:microsoft.com/office/officeart/2005/8/layout/StepDownProcess"/>
    <dgm:cxn modelId="{93BC2716-1F6A-4813-A958-9D1F393B8F58}" type="presParOf" srcId="{BC724D49-77BB-4FB3-8DD3-3A92FF0D840C}" destId="{F0874CBE-CEFF-4F0C-AE85-AA14624DAD53}" srcOrd="2" destOrd="0" presId="urn:microsoft.com/office/officeart/2005/8/layout/StepDownProcess"/>
    <dgm:cxn modelId="{BFAE4CE8-009F-49F7-A811-FDFA23063AE5}" type="presParOf" srcId="{F0874CBE-CEFF-4F0C-AE85-AA14624DAD53}" destId="{776276BB-79B6-45A7-BA18-484416D40019}" srcOrd="0" destOrd="0" presId="urn:microsoft.com/office/officeart/2005/8/layout/StepDownProcess"/>
    <dgm:cxn modelId="{4734B1DB-5A78-4CC4-89C3-D78F7D172C87}" type="presParOf" srcId="{F0874CBE-CEFF-4F0C-AE85-AA14624DAD53}" destId="{77B2957F-28B7-4063-AD47-7C5082050E23}" srcOrd="1" destOrd="0" presId="urn:microsoft.com/office/officeart/2005/8/layout/StepDownProcess"/>
    <dgm:cxn modelId="{79C3A8BE-3604-4C62-AE0E-EAD16C3B3D8B}" type="presParOf" srcId="{F0874CBE-CEFF-4F0C-AE85-AA14624DAD53}" destId="{45A45B9B-81F2-4F77-B46D-9E27B4C7B0BD}" srcOrd="2" destOrd="0" presId="urn:microsoft.com/office/officeart/2005/8/layout/StepDownProcess"/>
    <dgm:cxn modelId="{1AC6E9CB-3ACD-4508-8D77-85915E30F76A}" type="presParOf" srcId="{BC724D49-77BB-4FB3-8DD3-3A92FF0D840C}" destId="{5FCDA949-2C0D-45FB-8595-E7A62A19A0A6}" srcOrd="3" destOrd="0" presId="urn:microsoft.com/office/officeart/2005/8/layout/StepDownProcess"/>
    <dgm:cxn modelId="{24B802A9-9185-4BAC-959C-0DA70CC11CFC}" type="presParOf" srcId="{BC724D49-77BB-4FB3-8DD3-3A92FF0D840C}" destId="{86B317EA-A215-485A-8479-6B41F2F9A54E}" srcOrd="4" destOrd="0" presId="urn:microsoft.com/office/officeart/2005/8/layout/StepDownProcess"/>
    <dgm:cxn modelId="{C8915D54-A82F-43A2-A731-3F7C433772A4}" type="presParOf" srcId="{86B317EA-A215-485A-8479-6B41F2F9A54E}" destId="{1EAE98F5-19BC-4AF6-A916-8D84491CA2E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7D9814-A174-4E7D-BD73-1E34C6EB31D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79A68F2-252B-404E-928D-E7CD0C8C7A4A}">
      <dgm:prSet phldrT="[Text]"/>
      <dgm:spPr/>
      <dgm:t>
        <a:bodyPr/>
        <a:lstStyle/>
        <a:p>
          <a:r>
            <a:rPr lang="de-DE" dirty="0" smtClean="0"/>
            <a:t>6000 v.Chr.</a:t>
          </a:r>
          <a:endParaRPr lang="de-DE" dirty="0"/>
        </a:p>
      </dgm:t>
    </dgm:pt>
    <dgm:pt modelId="{FD8701D2-A9BA-42E4-AA3C-D3A592F8CE15}" type="parTrans" cxnId="{14D34BFF-E87B-4033-8A3E-A2134806BE45}">
      <dgm:prSet/>
      <dgm:spPr/>
      <dgm:t>
        <a:bodyPr/>
        <a:lstStyle/>
        <a:p>
          <a:endParaRPr lang="de-DE"/>
        </a:p>
      </dgm:t>
    </dgm:pt>
    <dgm:pt modelId="{9028C461-ECE8-4149-BBB8-CA3AE0A33F09}" type="sibTrans" cxnId="{14D34BFF-E87B-4033-8A3E-A2134806BE45}">
      <dgm:prSet/>
      <dgm:spPr/>
      <dgm:t>
        <a:bodyPr/>
        <a:lstStyle/>
        <a:p>
          <a:endParaRPr lang="de-DE"/>
        </a:p>
      </dgm:t>
    </dgm:pt>
    <dgm:pt modelId="{829FD29A-0F6B-4DB9-8F0A-6BEDDCBC730B}">
      <dgm:prSet phldrT="[Text]"/>
      <dgm:spPr/>
      <dgm:t>
        <a:bodyPr/>
        <a:lstStyle/>
        <a:p>
          <a:r>
            <a:rPr lang="de-DE" dirty="0" smtClean="0"/>
            <a:t>2400 v.Chr.</a:t>
          </a:r>
          <a:endParaRPr lang="de-DE" dirty="0"/>
        </a:p>
      </dgm:t>
    </dgm:pt>
    <dgm:pt modelId="{E6997E8E-10AF-4E3D-9948-F67AD20D2E71}" type="parTrans" cxnId="{D9E1F173-155A-45FE-B1A9-4B22035C372D}">
      <dgm:prSet/>
      <dgm:spPr/>
      <dgm:t>
        <a:bodyPr/>
        <a:lstStyle/>
        <a:p>
          <a:endParaRPr lang="de-DE"/>
        </a:p>
      </dgm:t>
    </dgm:pt>
    <dgm:pt modelId="{9313CEC4-EEA8-479E-8403-424B199D7FDA}" type="sibTrans" cxnId="{D9E1F173-155A-45FE-B1A9-4B22035C372D}">
      <dgm:prSet/>
      <dgm:spPr/>
      <dgm:t>
        <a:bodyPr/>
        <a:lstStyle/>
        <a:p>
          <a:endParaRPr lang="de-DE"/>
        </a:p>
      </dgm:t>
    </dgm:pt>
    <dgm:pt modelId="{0410740F-CB4F-421A-B570-DB8222382DB6}">
      <dgm:prSet phldrT="[Text]"/>
      <dgm:spPr/>
      <dgm:t>
        <a:bodyPr/>
        <a:lstStyle/>
        <a:p>
          <a:r>
            <a:rPr lang="de-DE" dirty="0" smtClean="0"/>
            <a:t>550-529 v.Chr.</a:t>
          </a:r>
          <a:endParaRPr lang="de-DE" dirty="0"/>
        </a:p>
      </dgm:t>
    </dgm:pt>
    <dgm:pt modelId="{424BF537-F46B-49A8-B851-E67C9B9A8C14}" type="parTrans" cxnId="{FE920210-31CC-41FC-BF01-1464F6F4195D}">
      <dgm:prSet/>
      <dgm:spPr/>
      <dgm:t>
        <a:bodyPr/>
        <a:lstStyle/>
        <a:p>
          <a:endParaRPr lang="de-DE"/>
        </a:p>
      </dgm:t>
    </dgm:pt>
    <dgm:pt modelId="{77B16EEF-5A4B-4607-883B-822B59937174}" type="sibTrans" cxnId="{FE920210-31CC-41FC-BF01-1464F6F4195D}">
      <dgm:prSet/>
      <dgm:spPr/>
      <dgm:t>
        <a:bodyPr/>
        <a:lstStyle/>
        <a:p>
          <a:endParaRPr lang="de-DE"/>
        </a:p>
      </dgm:t>
    </dgm:pt>
    <dgm:pt modelId="{BC724D49-77BB-4FB3-8DD3-3A92FF0D840C}" type="pres">
      <dgm:prSet presAssocID="{DA7D9814-A174-4E7D-BD73-1E34C6EB31D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A3B4828C-6815-4C32-9E97-4AD5BEC1483E}" type="pres">
      <dgm:prSet presAssocID="{D79A68F2-252B-404E-928D-E7CD0C8C7A4A}" presName="composite" presStyleCnt="0"/>
      <dgm:spPr/>
    </dgm:pt>
    <dgm:pt modelId="{007AB962-0D7F-46F4-970A-EBBB4DEFC646}" type="pres">
      <dgm:prSet presAssocID="{D79A68F2-252B-404E-928D-E7CD0C8C7A4A}" presName="bentUpArrow1" presStyleLbl="alignImgPlace1" presStyleIdx="0" presStyleCnt="2"/>
      <dgm:spPr/>
    </dgm:pt>
    <dgm:pt modelId="{EFEB8334-8707-4D53-BF70-72F0042443A0}" type="pres">
      <dgm:prSet presAssocID="{D79A68F2-252B-404E-928D-E7CD0C8C7A4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BFD44AF-1FE8-4631-83A2-FB6B887F8326}" type="pres">
      <dgm:prSet presAssocID="{D79A68F2-252B-404E-928D-E7CD0C8C7A4A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F3BFF0-0729-434B-98BF-44222BA32D3B}" type="pres">
      <dgm:prSet presAssocID="{9028C461-ECE8-4149-BBB8-CA3AE0A33F09}" presName="sibTrans" presStyleCnt="0"/>
      <dgm:spPr/>
    </dgm:pt>
    <dgm:pt modelId="{F0874CBE-CEFF-4F0C-AE85-AA14624DAD53}" type="pres">
      <dgm:prSet presAssocID="{829FD29A-0F6B-4DB9-8F0A-6BEDDCBC730B}" presName="composite" presStyleCnt="0"/>
      <dgm:spPr/>
    </dgm:pt>
    <dgm:pt modelId="{776276BB-79B6-45A7-BA18-484416D40019}" type="pres">
      <dgm:prSet presAssocID="{829FD29A-0F6B-4DB9-8F0A-6BEDDCBC730B}" presName="bentUpArrow1" presStyleLbl="alignImgPlace1" presStyleIdx="1" presStyleCnt="2"/>
      <dgm:spPr/>
      <dgm:t>
        <a:bodyPr/>
        <a:lstStyle/>
        <a:p>
          <a:endParaRPr lang="de-DE"/>
        </a:p>
      </dgm:t>
    </dgm:pt>
    <dgm:pt modelId="{77B2957F-28B7-4063-AD47-7C5082050E23}" type="pres">
      <dgm:prSet presAssocID="{829FD29A-0F6B-4DB9-8F0A-6BEDDCBC730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5A45B9B-81F2-4F77-B46D-9E27B4C7B0BD}" type="pres">
      <dgm:prSet presAssocID="{829FD29A-0F6B-4DB9-8F0A-6BEDDCBC730B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CDA949-2C0D-45FB-8595-E7A62A19A0A6}" type="pres">
      <dgm:prSet presAssocID="{9313CEC4-EEA8-479E-8403-424B199D7FDA}" presName="sibTrans" presStyleCnt="0"/>
      <dgm:spPr/>
    </dgm:pt>
    <dgm:pt modelId="{86B317EA-A215-485A-8479-6B41F2F9A54E}" type="pres">
      <dgm:prSet presAssocID="{0410740F-CB4F-421A-B570-DB8222382DB6}" presName="composite" presStyleCnt="0"/>
      <dgm:spPr/>
    </dgm:pt>
    <dgm:pt modelId="{1EAE98F5-19BC-4AF6-A916-8D84491CA2EB}" type="pres">
      <dgm:prSet presAssocID="{0410740F-CB4F-421A-B570-DB8222382DB6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9E1F173-155A-45FE-B1A9-4B22035C372D}" srcId="{DA7D9814-A174-4E7D-BD73-1E34C6EB31D4}" destId="{829FD29A-0F6B-4DB9-8F0A-6BEDDCBC730B}" srcOrd="1" destOrd="0" parTransId="{E6997E8E-10AF-4E3D-9948-F67AD20D2E71}" sibTransId="{9313CEC4-EEA8-479E-8403-424B199D7FDA}"/>
    <dgm:cxn modelId="{ADE3E807-4A90-43B8-AF9F-A9FCDC4D38E8}" type="presOf" srcId="{D79A68F2-252B-404E-928D-E7CD0C8C7A4A}" destId="{EFEB8334-8707-4D53-BF70-72F0042443A0}" srcOrd="0" destOrd="0" presId="urn:microsoft.com/office/officeart/2005/8/layout/StepDownProcess"/>
    <dgm:cxn modelId="{B3CF958E-21FF-4FBC-8CD5-5A4B0DE80D65}" type="presOf" srcId="{DA7D9814-A174-4E7D-BD73-1E34C6EB31D4}" destId="{BC724D49-77BB-4FB3-8DD3-3A92FF0D840C}" srcOrd="0" destOrd="0" presId="urn:microsoft.com/office/officeart/2005/8/layout/StepDownProcess"/>
    <dgm:cxn modelId="{14D34BFF-E87B-4033-8A3E-A2134806BE45}" srcId="{DA7D9814-A174-4E7D-BD73-1E34C6EB31D4}" destId="{D79A68F2-252B-404E-928D-E7CD0C8C7A4A}" srcOrd="0" destOrd="0" parTransId="{FD8701D2-A9BA-42E4-AA3C-D3A592F8CE15}" sibTransId="{9028C461-ECE8-4149-BBB8-CA3AE0A33F09}"/>
    <dgm:cxn modelId="{4F766780-055F-472B-A849-6F91C951A816}" type="presOf" srcId="{0410740F-CB4F-421A-B570-DB8222382DB6}" destId="{1EAE98F5-19BC-4AF6-A916-8D84491CA2EB}" srcOrd="0" destOrd="0" presId="urn:microsoft.com/office/officeart/2005/8/layout/StepDownProcess"/>
    <dgm:cxn modelId="{FE920210-31CC-41FC-BF01-1464F6F4195D}" srcId="{DA7D9814-A174-4E7D-BD73-1E34C6EB31D4}" destId="{0410740F-CB4F-421A-B570-DB8222382DB6}" srcOrd="2" destOrd="0" parTransId="{424BF537-F46B-49A8-B851-E67C9B9A8C14}" sibTransId="{77B16EEF-5A4B-4607-883B-822B59937174}"/>
    <dgm:cxn modelId="{8EA45A82-BB8B-4D61-8F9A-80D3AD8DA6AB}" type="presOf" srcId="{829FD29A-0F6B-4DB9-8F0A-6BEDDCBC730B}" destId="{77B2957F-28B7-4063-AD47-7C5082050E23}" srcOrd="0" destOrd="0" presId="urn:microsoft.com/office/officeart/2005/8/layout/StepDownProcess"/>
    <dgm:cxn modelId="{E0D7E6C1-1EB6-461A-8D99-1E7F8630CD1D}" type="presParOf" srcId="{BC724D49-77BB-4FB3-8DD3-3A92FF0D840C}" destId="{A3B4828C-6815-4C32-9E97-4AD5BEC1483E}" srcOrd="0" destOrd="0" presId="urn:microsoft.com/office/officeart/2005/8/layout/StepDownProcess"/>
    <dgm:cxn modelId="{E0429D99-CAE0-4C1C-B5F7-71B994C4B467}" type="presParOf" srcId="{A3B4828C-6815-4C32-9E97-4AD5BEC1483E}" destId="{007AB962-0D7F-46F4-970A-EBBB4DEFC646}" srcOrd="0" destOrd="0" presId="urn:microsoft.com/office/officeart/2005/8/layout/StepDownProcess"/>
    <dgm:cxn modelId="{19A22EA0-28CB-4C30-B5EE-BD4D8ED10330}" type="presParOf" srcId="{A3B4828C-6815-4C32-9E97-4AD5BEC1483E}" destId="{EFEB8334-8707-4D53-BF70-72F0042443A0}" srcOrd="1" destOrd="0" presId="urn:microsoft.com/office/officeart/2005/8/layout/StepDownProcess"/>
    <dgm:cxn modelId="{E90AFAEE-2E53-49EC-BF5E-6DFC980FB215}" type="presParOf" srcId="{A3B4828C-6815-4C32-9E97-4AD5BEC1483E}" destId="{8BFD44AF-1FE8-4631-83A2-FB6B887F8326}" srcOrd="2" destOrd="0" presId="urn:microsoft.com/office/officeart/2005/8/layout/StepDownProcess"/>
    <dgm:cxn modelId="{2F189348-9E47-4023-ABFC-775271D1FAC1}" type="presParOf" srcId="{BC724D49-77BB-4FB3-8DD3-3A92FF0D840C}" destId="{1AF3BFF0-0729-434B-98BF-44222BA32D3B}" srcOrd="1" destOrd="0" presId="urn:microsoft.com/office/officeart/2005/8/layout/StepDownProcess"/>
    <dgm:cxn modelId="{E7087575-DD14-4768-B065-20C563608D11}" type="presParOf" srcId="{BC724D49-77BB-4FB3-8DD3-3A92FF0D840C}" destId="{F0874CBE-CEFF-4F0C-AE85-AA14624DAD53}" srcOrd="2" destOrd="0" presId="urn:microsoft.com/office/officeart/2005/8/layout/StepDownProcess"/>
    <dgm:cxn modelId="{DE02A6C1-3018-4B89-B1A2-3A33C9B47859}" type="presParOf" srcId="{F0874CBE-CEFF-4F0C-AE85-AA14624DAD53}" destId="{776276BB-79B6-45A7-BA18-484416D40019}" srcOrd="0" destOrd="0" presId="urn:microsoft.com/office/officeart/2005/8/layout/StepDownProcess"/>
    <dgm:cxn modelId="{D64C9CEC-A1AF-41FE-87DB-59FD106CE547}" type="presParOf" srcId="{F0874CBE-CEFF-4F0C-AE85-AA14624DAD53}" destId="{77B2957F-28B7-4063-AD47-7C5082050E23}" srcOrd="1" destOrd="0" presId="urn:microsoft.com/office/officeart/2005/8/layout/StepDownProcess"/>
    <dgm:cxn modelId="{5AFF50D7-B5D5-405E-BAA5-9940F88DA73C}" type="presParOf" srcId="{F0874CBE-CEFF-4F0C-AE85-AA14624DAD53}" destId="{45A45B9B-81F2-4F77-B46D-9E27B4C7B0BD}" srcOrd="2" destOrd="0" presId="urn:microsoft.com/office/officeart/2005/8/layout/StepDownProcess"/>
    <dgm:cxn modelId="{72D43530-BAFF-4886-82E1-CA9D37432CDE}" type="presParOf" srcId="{BC724D49-77BB-4FB3-8DD3-3A92FF0D840C}" destId="{5FCDA949-2C0D-45FB-8595-E7A62A19A0A6}" srcOrd="3" destOrd="0" presId="urn:microsoft.com/office/officeart/2005/8/layout/StepDownProcess"/>
    <dgm:cxn modelId="{E675E65F-F97C-46D0-8E70-72525C89C610}" type="presParOf" srcId="{BC724D49-77BB-4FB3-8DD3-3A92FF0D840C}" destId="{86B317EA-A215-485A-8479-6B41F2F9A54E}" srcOrd="4" destOrd="0" presId="urn:microsoft.com/office/officeart/2005/8/layout/StepDownProcess"/>
    <dgm:cxn modelId="{2C29D524-94E3-4658-8A0E-80F3CA88D55D}" type="presParOf" srcId="{86B317EA-A215-485A-8479-6B41F2F9A54E}" destId="{1EAE98F5-19BC-4AF6-A916-8D84491CA2E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7D9814-A174-4E7D-BD73-1E34C6EB31D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79A68F2-252B-404E-928D-E7CD0C8C7A4A}">
      <dgm:prSet phldrT="[Text]"/>
      <dgm:spPr/>
      <dgm:t>
        <a:bodyPr/>
        <a:lstStyle/>
        <a:p>
          <a:r>
            <a:rPr lang="de-DE" dirty="0" smtClean="0"/>
            <a:t>200 v.Chr.</a:t>
          </a:r>
          <a:endParaRPr lang="de-DE" dirty="0"/>
        </a:p>
      </dgm:t>
    </dgm:pt>
    <dgm:pt modelId="{FD8701D2-A9BA-42E4-AA3C-D3A592F8CE15}" type="parTrans" cxnId="{14D34BFF-E87B-4033-8A3E-A2134806BE45}">
      <dgm:prSet/>
      <dgm:spPr/>
      <dgm:t>
        <a:bodyPr/>
        <a:lstStyle/>
        <a:p>
          <a:endParaRPr lang="de-DE"/>
        </a:p>
      </dgm:t>
    </dgm:pt>
    <dgm:pt modelId="{9028C461-ECE8-4149-BBB8-CA3AE0A33F09}" type="sibTrans" cxnId="{14D34BFF-E87B-4033-8A3E-A2134806BE45}">
      <dgm:prSet/>
      <dgm:spPr/>
      <dgm:t>
        <a:bodyPr/>
        <a:lstStyle/>
        <a:p>
          <a:endParaRPr lang="de-DE"/>
        </a:p>
      </dgm:t>
    </dgm:pt>
    <dgm:pt modelId="{829FD29A-0F6B-4DB9-8F0A-6BEDDCBC730B}">
      <dgm:prSet phldrT="[Text]"/>
      <dgm:spPr/>
      <dgm:t>
        <a:bodyPr/>
        <a:lstStyle/>
        <a:p>
          <a:r>
            <a:rPr lang="de-DE" dirty="0" smtClean="0"/>
            <a:t>59 v.Chr.</a:t>
          </a:r>
          <a:endParaRPr lang="de-DE" dirty="0"/>
        </a:p>
      </dgm:t>
    </dgm:pt>
    <dgm:pt modelId="{E6997E8E-10AF-4E3D-9948-F67AD20D2E71}" type="parTrans" cxnId="{D9E1F173-155A-45FE-B1A9-4B22035C372D}">
      <dgm:prSet/>
      <dgm:spPr/>
      <dgm:t>
        <a:bodyPr/>
        <a:lstStyle/>
        <a:p>
          <a:endParaRPr lang="de-DE"/>
        </a:p>
      </dgm:t>
    </dgm:pt>
    <dgm:pt modelId="{9313CEC4-EEA8-479E-8403-424B199D7FDA}" type="sibTrans" cxnId="{D9E1F173-155A-45FE-B1A9-4B22035C372D}">
      <dgm:prSet/>
      <dgm:spPr/>
      <dgm:t>
        <a:bodyPr/>
        <a:lstStyle/>
        <a:p>
          <a:endParaRPr lang="de-DE"/>
        </a:p>
      </dgm:t>
    </dgm:pt>
    <dgm:pt modelId="{0410740F-CB4F-421A-B570-DB8222382DB6}">
      <dgm:prSet phldrT="[Text]"/>
      <dgm:spPr/>
      <dgm:t>
        <a:bodyPr/>
        <a:lstStyle/>
        <a:p>
          <a:r>
            <a:rPr lang="de-DE" dirty="0" smtClean="0"/>
            <a:t>12 nach Chr.</a:t>
          </a:r>
          <a:endParaRPr lang="de-DE" dirty="0"/>
        </a:p>
      </dgm:t>
    </dgm:pt>
    <dgm:pt modelId="{424BF537-F46B-49A8-B851-E67C9B9A8C14}" type="parTrans" cxnId="{FE920210-31CC-41FC-BF01-1464F6F4195D}">
      <dgm:prSet/>
      <dgm:spPr/>
      <dgm:t>
        <a:bodyPr/>
        <a:lstStyle/>
        <a:p>
          <a:endParaRPr lang="de-DE"/>
        </a:p>
      </dgm:t>
    </dgm:pt>
    <dgm:pt modelId="{77B16EEF-5A4B-4607-883B-822B59937174}" type="sibTrans" cxnId="{FE920210-31CC-41FC-BF01-1464F6F4195D}">
      <dgm:prSet/>
      <dgm:spPr/>
      <dgm:t>
        <a:bodyPr/>
        <a:lstStyle/>
        <a:p>
          <a:endParaRPr lang="de-DE"/>
        </a:p>
      </dgm:t>
    </dgm:pt>
    <dgm:pt modelId="{BC724D49-77BB-4FB3-8DD3-3A92FF0D840C}" type="pres">
      <dgm:prSet presAssocID="{DA7D9814-A174-4E7D-BD73-1E34C6EB31D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A3B4828C-6815-4C32-9E97-4AD5BEC1483E}" type="pres">
      <dgm:prSet presAssocID="{D79A68F2-252B-404E-928D-E7CD0C8C7A4A}" presName="composite" presStyleCnt="0"/>
      <dgm:spPr/>
    </dgm:pt>
    <dgm:pt modelId="{007AB962-0D7F-46F4-970A-EBBB4DEFC646}" type="pres">
      <dgm:prSet presAssocID="{D79A68F2-252B-404E-928D-E7CD0C8C7A4A}" presName="bentUpArrow1" presStyleLbl="alignImgPlace1" presStyleIdx="0" presStyleCnt="2"/>
      <dgm:spPr/>
    </dgm:pt>
    <dgm:pt modelId="{EFEB8334-8707-4D53-BF70-72F0042443A0}" type="pres">
      <dgm:prSet presAssocID="{D79A68F2-252B-404E-928D-E7CD0C8C7A4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BFD44AF-1FE8-4631-83A2-FB6B887F8326}" type="pres">
      <dgm:prSet presAssocID="{D79A68F2-252B-404E-928D-E7CD0C8C7A4A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F3BFF0-0729-434B-98BF-44222BA32D3B}" type="pres">
      <dgm:prSet presAssocID="{9028C461-ECE8-4149-BBB8-CA3AE0A33F09}" presName="sibTrans" presStyleCnt="0"/>
      <dgm:spPr/>
    </dgm:pt>
    <dgm:pt modelId="{F0874CBE-CEFF-4F0C-AE85-AA14624DAD53}" type="pres">
      <dgm:prSet presAssocID="{829FD29A-0F6B-4DB9-8F0A-6BEDDCBC730B}" presName="composite" presStyleCnt="0"/>
      <dgm:spPr/>
    </dgm:pt>
    <dgm:pt modelId="{776276BB-79B6-45A7-BA18-484416D40019}" type="pres">
      <dgm:prSet presAssocID="{829FD29A-0F6B-4DB9-8F0A-6BEDDCBC730B}" presName="bentUpArrow1" presStyleLbl="alignImgPlace1" presStyleIdx="1" presStyleCnt="2"/>
      <dgm:spPr/>
    </dgm:pt>
    <dgm:pt modelId="{77B2957F-28B7-4063-AD47-7C5082050E23}" type="pres">
      <dgm:prSet presAssocID="{829FD29A-0F6B-4DB9-8F0A-6BEDDCBC730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5A45B9B-81F2-4F77-B46D-9E27B4C7B0BD}" type="pres">
      <dgm:prSet presAssocID="{829FD29A-0F6B-4DB9-8F0A-6BEDDCBC730B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CDA949-2C0D-45FB-8595-E7A62A19A0A6}" type="pres">
      <dgm:prSet presAssocID="{9313CEC4-EEA8-479E-8403-424B199D7FDA}" presName="sibTrans" presStyleCnt="0"/>
      <dgm:spPr/>
    </dgm:pt>
    <dgm:pt modelId="{86B317EA-A215-485A-8479-6B41F2F9A54E}" type="pres">
      <dgm:prSet presAssocID="{0410740F-CB4F-421A-B570-DB8222382DB6}" presName="composite" presStyleCnt="0"/>
      <dgm:spPr/>
    </dgm:pt>
    <dgm:pt modelId="{1EAE98F5-19BC-4AF6-A916-8D84491CA2EB}" type="pres">
      <dgm:prSet presAssocID="{0410740F-CB4F-421A-B570-DB8222382DB6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9E1F173-155A-45FE-B1A9-4B22035C372D}" srcId="{DA7D9814-A174-4E7D-BD73-1E34C6EB31D4}" destId="{829FD29A-0F6B-4DB9-8F0A-6BEDDCBC730B}" srcOrd="1" destOrd="0" parTransId="{E6997E8E-10AF-4E3D-9948-F67AD20D2E71}" sibTransId="{9313CEC4-EEA8-479E-8403-424B199D7FDA}"/>
    <dgm:cxn modelId="{14D34BFF-E87B-4033-8A3E-A2134806BE45}" srcId="{DA7D9814-A174-4E7D-BD73-1E34C6EB31D4}" destId="{D79A68F2-252B-404E-928D-E7CD0C8C7A4A}" srcOrd="0" destOrd="0" parTransId="{FD8701D2-A9BA-42E4-AA3C-D3A592F8CE15}" sibTransId="{9028C461-ECE8-4149-BBB8-CA3AE0A33F09}"/>
    <dgm:cxn modelId="{20CCD942-6755-4EA3-8E1A-F0EF3D97411B}" type="presOf" srcId="{DA7D9814-A174-4E7D-BD73-1E34C6EB31D4}" destId="{BC724D49-77BB-4FB3-8DD3-3A92FF0D840C}" srcOrd="0" destOrd="0" presId="urn:microsoft.com/office/officeart/2005/8/layout/StepDownProcess"/>
    <dgm:cxn modelId="{FE920210-31CC-41FC-BF01-1464F6F4195D}" srcId="{DA7D9814-A174-4E7D-BD73-1E34C6EB31D4}" destId="{0410740F-CB4F-421A-B570-DB8222382DB6}" srcOrd="2" destOrd="0" parTransId="{424BF537-F46B-49A8-B851-E67C9B9A8C14}" sibTransId="{77B16EEF-5A4B-4607-883B-822B59937174}"/>
    <dgm:cxn modelId="{05C64492-D67A-48EB-A1A4-B1E13C6AADD6}" type="presOf" srcId="{0410740F-CB4F-421A-B570-DB8222382DB6}" destId="{1EAE98F5-19BC-4AF6-A916-8D84491CA2EB}" srcOrd="0" destOrd="0" presId="urn:microsoft.com/office/officeart/2005/8/layout/StepDownProcess"/>
    <dgm:cxn modelId="{060A5755-65E2-48D9-8273-12C5C3B4C418}" type="presOf" srcId="{829FD29A-0F6B-4DB9-8F0A-6BEDDCBC730B}" destId="{77B2957F-28B7-4063-AD47-7C5082050E23}" srcOrd="0" destOrd="0" presId="urn:microsoft.com/office/officeart/2005/8/layout/StepDownProcess"/>
    <dgm:cxn modelId="{1E9D3895-1BE2-40EC-BFF5-D3CBEAD64FA7}" type="presOf" srcId="{D79A68F2-252B-404E-928D-E7CD0C8C7A4A}" destId="{EFEB8334-8707-4D53-BF70-72F0042443A0}" srcOrd="0" destOrd="0" presId="urn:microsoft.com/office/officeart/2005/8/layout/StepDownProcess"/>
    <dgm:cxn modelId="{902E4618-965D-4414-88CF-FAB34E224329}" type="presParOf" srcId="{BC724D49-77BB-4FB3-8DD3-3A92FF0D840C}" destId="{A3B4828C-6815-4C32-9E97-4AD5BEC1483E}" srcOrd="0" destOrd="0" presId="urn:microsoft.com/office/officeart/2005/8/layout/StepDownProcess"/>
    <dgm:cxn modelId="{6BD86488-E497-4F41-9548-6DA384933441}" type="presParOf" srcId="{A3B4828C-6815-4C32-9E97-4AD5BEC1483E}" destId="{007AB962-0D7F-46F4-970A-EBBB4DEFC646}" srcOrd="0" destOrd="0" presId="urn:microsoft.com/office/officeart/2005/8/layout/StepDownProcess"/>
    <dgm:cxn modelId="{43D13B45-46BA-4B18-99AD-4714B7DC07AE}" type="presParOf" srcId="{A3B4828C-6815-4C32-9E97-4AD5BEC1483E}" destId="{EFEB8334-8707-4D53-BF70-72F0042443A0}" srcOrd="1" destOrd="0" presId="urn:microsoft.com/office/officeart/2005/8/layout/StepDownProcess"/>
    <dgm:cxn modelId="{10461BDB-1369-48BD-8FF2-CF52FD2C48AA}" type="presParOf" srcId="{A3B4828C-6815-4C32-9E97-4AD5BEC1483E}" destId="{8BFD44AF-1FE8-4631-83A2-FB6B887F8326}" srcOrd="2" destOrd="0" presId="urn:microsoft.com/office/officeart/2005/8/layout/StepDownProcess"/>
    <dgm:cxn modelId="{FE39A125-4012-47FC-B653-5EF07E79B60A}" type="presParOf" srcId="{BC724D49-77BB-4FB3-8DD3-3A92FF0D840C}" destId="{1AF3BFF0-0729-434B-98BF-44222BA32D3B}" srcOrd="1" destOrd="0" presId="urn:microsoft.com/office/officeart/2005/8/layout/StepDownProcess"/>
    <dgm:cxn modelId="{83E5FEC4-150F-4072-9972-21B193EFDB8C}" type="presParOf" srcId="{BC724D49-77BB-4FB3-8DD3-3A92FF0D840C}" destId="{F0874CBE-CEFF-4F0C-AE85-AA14624DAD53}" srcOrd="2" destOrd="0" presId="urn:microsoft.com/office/officeart/2005/8/layout/StepDownProcess"/>
    <dgm:cxn modelId="{E1CD640F-C246-4481-954B-E819205B88D9}" type="presParOf" srcId="{F0874CBE-CEFF-4F0C-AE85-AA14624DAD53}" destId="{776276BB-79B6-45A7-BA18-484416D40019}" srcOrd="0" destOrd="0" presId="urn:microsoft.com/office/officeart/2005/8/layout/StepDownProcess"/>
    <dgm:cxn modelId="{42DD622A-B826-41FA-984E-728543E8CA9A}" type="presParOf" srcId="{F0874CBE-CEFF-4F0C-AE85-AA14624DAD53}" destId="{77B2957F-28B7-4063-AD47-7C5082050E23}" srcOrd="1" destOrd="0" presId="urn:microsoft.com/office/officeart/2005/8/layout/StepDownProcess"/>
    <dgm:cxn modelId="{111B386C-D881-4D84-85A6-3BD77D05CB46}" type="presParOf" srcId="{F0874CBE-CEFF-4F0C-AE85-AA14624DAD53}" destId="{45A45B9B-81F2-4F77-B46D-9E27B4C7B0BD}" srcOrd="2" destOrd="0" presId="urn:microsoft.com/office/officeart/2005/8/layout/StepDownProcess"/>
    <dgm:cxn modelId="{FF9635D9-79F3-4B57-8612-1E45C59B1F35}" type="presParOf" srcId="{BC724D49-77BB-4FB3-8DD3-3A92FF0D840C}" destId="{5FCDA949-2C0D-45FB-8595-E7A62A19A0A6}" srcOrd="3" destOrd="0" presId="urn:microsoft.com/office/officeart/2005/8/layout/StepDownProcess"/>
    <dgm:cxn modelId="{505D3182-D1CF-4274-BE89-ECB16DAA56CA}" type="presParOf" srcId="{BC724D49-77BB-4FB3-8DD3-3A92FF0D840C}" destId="{86B317EA-A215-485A-8479-6B41F2F9A54E}" srcOrd="4" destOrd="0" presId="urn:microsoft.com/office/officeart/2005/8/layout/StepDownProcess"/>
    <dgm:cxn modelId="{3A199BF2-95EC-471A-8256-7F2C53A1B438}" type="presParOf" srcId="{86B317EA-A215-485A-8479-6B41F2F9A54E}" destId="{1EAE98F5-19BC-4AF6-A916-8D84491CA2E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AB962-0D7F-46F4-970A-EBBB4DEFC646}">
      <dsp:nvSpPr>
        <dsp:cNvPr id="0" name=""/>
        <dsp:cNvSpPr/>
      </dsp:nvSpPr>
      <dsp:spPr>
        <a:xfrm rot="5400000">
          <a:off x="410053" y="425379"/>
          <a:ext cx="376211" cy="42830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EB8334-8707-4D53-BF70-72F0042443A0}">
      <dsp:nvSpPr>
        <dsp:cNvPr id="0" name=""/>
        <dsp:cNvSpPr/>
      </dsp:nvSpPr>
      <dsp:spPr>
        <a:xfrm>
          <a:off x="310379" y="8341"/>
          <a:ext cx="633318" cy="4433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6000 v.Chr.</a:t>
          </a:r>
          <a:endParaRPr lang="de-DE" sz="1000" kern="1200" dirty="0"/>
        </a:p>
      </dsp:txBody>
      <dsp:txXfrm>
        <a:off x="332023" y="29985"/>
        <a:ext cx="590030" cy="400014"/>
      </dsp:txXfrm>
    </dsp:sp>
    <dsp:sp modelId="{8BFD44AF-1FE8-4631-83A2-FB6B887F8326}">
      <dsp:nvSpPr>
        <dsp:cNvPr id="0" name=""/>
        <dsp:cNvSpPr/>
      </dsp:nvSpPr>
      <dsp:spPr>
        <a:xfrm>
          <a:off x="943698" y="50620"/>
          <a:ext cx="460615" cy="35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276BB-79B6-45A7-BA18-484416D40019}">
      <dsp:nvSpPr>
        <dsp:cNvPr id="0" name=""/>
        <dsp:cNvSpPr/>
      </dsp:nvSpPr>
      <dsp:spPr>
        <a:xfrm rot="5400000">
          <a:off x="935141" y="923354"/>
          <a:ext cx="376211" cy="42830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2957F-28B7-4063-AD47-7C5082050E23}">
      <dsp:nvSpPr>
        <dsp:cNvPr id="0" name=""/>
        <dsp:cNvSpPr/>
      </dsp:nvSpPr>
      <dsp:spPr>
        <a:xfrm>
          <a:off x="835468" y="506316"/>
          <a:ext cx="633318" cy="4433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2400 v.Chr.</a:t>
          </a:r>
          <a:endParaRPr lang="de-DE" sz="1000" kern="1200" dirty="0"/>
        </a:p>
      </dsp:txBody>
      <dsp:txXfrm>
        <a:off x="857112" y="527960"/>
        <a:ext cx="590030" cy="400014"/>
      </dsp:txXfrm>
    </dsp:sp>
    <dsp:sp modelId="{45A45B9B-81F2-4F77-B46D-9E27B4C7B0BD}">
      <dsp:nvSpPr>
        <dsp:cNvPr id="0" name=""/>
        <dsp:cNvSpPr/>
      </dsp:nvSpPr>
      <dsp:spPr>
        <a:xfrm>
          <a:off x="1468787" y="548595"/>
          <a:ext cx="460615" cy="35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AE98F5-19BC-4AF6-A916-8D84491CA2EB}">
      <dsp:nvSpPr>
        <dsp:cNvPr id="0" name=""/>
        <dsp:cNvSpPr/>
      </dsp:nvSpPr>
      <dsp:spPr>
        <a:xfrm>
          <a:off x="1360557" y="1004291"/>
          <a:ext cx="633318" cy="4433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550-529 v.Chr.</a:t>
          </a:r>
          <a:endParaRPr lang="de-DE" sz="1000" kern="1200" dirty="0"/>
        </a:p>
      </dsp:txBody>
      <dsp:txXfrm>
        <a:off x="1382201" y="1025935"/>
        <a:ext cx="590030" cy="4000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AB962-0D7F-46F4-970A-EBBB4DEFC646}">
      <dsp:nvSpPr>
        <dsp:cNvPr id="0" name=""/>
        <dsp:cNvSpPr/>
      </dsp:nvSpPr>
      <dsp:spPr>
        <a:xfrm rot="5400000">
          <a:off x="401396" y="389064"/>
          <a:ext cx="344094" cy="3917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EB8334-8707-4D53-BF70-72F0042443A0}">
      <dsp:nvSpPr>
        <dsp:cNvPr id="0" name=""/>
        <dsp:cNvSpPr/>
      </dsp:nvSpPr>
      <dsp:spPr>
        <a:xfrm>
          <a:off x="310232" y="7629"/>
          <a:ext cx="579252" cy="40545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200 v.Chr.</a:t>
          </a:r>
          <a:endParaRPr lang="de-DE" sz="1000" kern="1200" dirty="0"/>
        </a:p>
      </dsp:txBody>
      <dsp:txXfrm>
        <a:off x="330028" y="27425"/>
        <a:ext cx="539660" cy="365865"/>
      </dsp:txXfrm>
    </dsp:sp>
    <dsp:sp modelId="{8BFD44AF-1FE8-4631-83A2-FB6B887F8326}">
      <dsp:nvSpPr>
        <dsp:cNvPr id="0" name=""/>
        <dsp:cNvSpPr/>
      </dsp:nvSpPr>
      <dsp:spPr>
        <a:xfrm>
          <a:off x="889484" y="46299"/>
          <a:ext cx="421292" cy="327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276BB-79B6-45A7-BA18-484416D40019}">
      <dsp:nvSpPr>
        <dsp:cNvPr id="0" name=""/>
        <dsp:cNvSpPr/>
      </dsp:nvSpPr>
      <dsp:spPr>
        <a:xfrm rot="5400000">
          <a:off x="881658" y="844527"/>
          <a:ext cx="344094" cy="3917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2957F-28B7-4063-AD47-7C5082050E23}">
      <dsp:nvSpPr>
        <dsp:cNvPr id="0" name=""/>
        <dsp:cNvSpPr/>
      </dsp:nvSpPr>
      <dsp:spPr>
        <a:xfrm>
          <a:off x="790493" y="463092"/>
          <a:ext cx="579252" cy="40545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59 v.Chr.</a:t>
          </a:r>
          <a:endParaRPr lang="de-DE" sz="1000" kern="1200" dirty="0"/>
        </a:p>
      </dsp:txBody>
      <dsp:txXfrm>
        <a:off x="810289" y="482888"/>
        <a:ext cx="539660" cy="365865"/>
      </dsp:txXfrm>
    </dsp:sp>
    <dsp:sp modelId="{45A45B9B-81F2-4F77-B46D-9E27B4C7B0BD}">
      <dsp:nvSpPr>
        <dsp:cNvPr id="0" name=""/>
        <dsp:cNvSpPr/>
      </dsp:nvSpPr>
      <dsp:spPr>
        <a:xfrm>
          <a:off x="1369746" y="501761"/>
          <a:ext cx="421292" cy="327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AE98F5-19BC-4AF6-A916-8D84491CA2EB}">
      <dsp:nvSpPr>
        <dsp:cNvPr id="0" name=""/>
        <dsp:cNvSpPr/>
      </dsp:nvSpPr>
      <dsp:spPr>
        <a:xfrm>
          <a:off x="1270755" y="918554"/>
          <a:ext cx="579252" cy="40545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12 nach Chr.</a:t>
          </a:r>
          <a:endParaRPr lang="de-DE" sz="1000" kern="1200" dirty="0"/>
        </a:p>
      </dsp:txBody>
      <dsp:txXfrm>
        <a:off x="1290551" y="938350"/>
        <a:ext cx="539660" cy="3658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AB962-0D7F-46F4-970A-EBBB4DEFC646}">
      <dsp:nvSpPr>
        <dsp:cNvPr id="0" name=""/>
        <dsp:cNvSpPr/>
      </dsp:nvSpPr>
      <dsp:spPr>
        <a:xfrm rot="5400000">
          <a:off x="410053" y="425379"/>
          <a:ext cx="376211" cy="42830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EB8334-8707-4D53-BF70-72F0042443A0}">
      <dsp:nvSpPr>
        <dsp:cNvPr id="0" name=""/>
        <dsp:cNvSpPr/>
      </dsp:nvSpPr>
      <dsp:spPr>
        <a:xfrm>
          <a:off x="310379" y="8341"/>
          <a:ext cx="633318" cy="4433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6000 v.Chr.</a:t>
          </a:r>
          <a:endParaRPr lang="de-DE" sz="1000" kern="1200" dirty="0"/>
        </a:p>
      </dsp:txBody>
      <dsp:txXfrm>
        <a:off x="332023" y="29985"/>
        <a:ext cx="590030" cy="400014"/>
      </dsp:txXfrm>
    </dsp:sp>
    <dsp:sp modelId="{8BFD44AF-1FE8-4631-83A2-FB6B887F8326}">
      <dsp:nvSpPr>
        <dsp:cNvPr id="0" name=""/>
        <dsp:cNvSpPr/>
      </dsp:nvSpPr>
      <dsp:spPr>
        <a:xfrm>
          <a:off x="943698" y="50620"/>
          <a:ext cx="460615" cy="35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276BB-79B6-45A7-BA18-484416D40019}">
      <dsp:nvSpPr>
        <dsp:cNvPr id="0" name=""/>
        <dsp:cNvSpPr/>
      </dsp:nvSpPr>
      <dsp:spPr>
        <a:xfrm rot="5400000">
          <a:off x="935141" y="923354"/>
          <a:ext cx="376211" cy="42830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2957F-28B7-4063-AD47-7C5082050E23}">
      <dsp:nvSpPr>
        <dsp:cNvPr id="0" name=""/>
        <dsp:cNvSpPr/>
      </dsp:nvSpPr>
      <dsp:spPr>
        <a:xfrm>
          <a:off x="835468" y="506316"/>
          <a:ext cx="633318" cy="4433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2400 v.Chr.</a:t>
          </a:r>
          <a:endParaRPr lang="de-DE" sz="1000" kern="1200" dirty="0"/>
        </a:p>
      </dsp:txBody>
      <dsp:txXfrm>
        <a:off x="857112" y="527960"/>
        <a:ext cx="590030" cy="400014"/>
      </dsp:txXfrm>
    </dsp:sp>
    <dsp:sp modelId="{45A45B9B-81F2-4F77-B46D-9E27B4C7B0BD}">
      <dsp:nvSpPr>
        <dsp:cNvPr id="0" name=""/>
        <dsp:cNvSpPr/>
      </dsp:nvSpPr>
      <dsp:spPr>
        <a:xfrm>
          <a:off x="1468787" y="548595"/>
          <a:ext cx="460615" cy="35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AE98F5-19BC-4AF6-A916-8D84491CA2EB}">
      <dsp:nvSpPr>
        <dsp:cNvPr id="0" name=""/>
        <dsp:cNvSpPr/>
      </dsp:nvSpPr>
      <dsp:spPr>
        <a:xfrm>
          <a:off x="1360557" y="1004291"/>
          <a:ext cx="633318" cy="4433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550-529 v.Chr.</a:t>
          </a:r>
          <a:endParaRPr lang="de-DE" sz="1000" kern="1200" dirty="0"/>
        </a:p>
      </dsp:txBody>
      <dsp:txXfrm>
        <a:off x="1382201" y="1025935"/>
        <a:ext cx="590030" cy="4000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AB962-0D7F-46F4-970A-EBBB4DEFC646}">
      <dsp:nvSpPr>
        <dsp:cNvPr id="0" name=""/>
        <dsp:cNvSpPr/>
      </dsp:nvSpPr>
      <dsp:spPr>
        <a:xfrm rot="5400000">
          <a:off x="401396" y="389064"/>
          <a:ext cx="344094" cy="3917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EB8334-8707-4D53-BF70-72F0042443A0}">
      <dsp:nvSpPr>
        <dsp:cNvPr id="0" name=""/>
        <dsp:cNvSpPr/>
      </dsp:nvSpPr>
      <dsp:spPr>
        <a:xfrm>
          <a:off x="310232" y="7629"/>
          <a:ext cx="579252" cy="40545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200 v.Chr.</a:t>
          </a:r>
          <a:endParaRPr lang="de-DE" sz="1000" kern="1200" dirty="0"/>
        </a:p>
      </dsp:txBody>
      <dsp:txXfrm>
        <a:off x="330028" y="27425"/>
        <a:ext cx="539660" cy="365865"/>
      </dsp:txXfrm>
    </dsp:sp>
    <dsp:sp modelId="{8BFD44AF-1FE8-4631-83A2-FB6B887F8326}">
      <dsp:nvSpPr>
        <dsp:cNvPr id="0" name=""/>
        <dsp:cNvSpPr/>
      </dsp:nvSpPr>
      <dsp:spPr>
        <a:xfrm>
          <a:off x="889484" y="46299"/>
          <a:ext cx="421292" cy="327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276BB-79B6-45A7-BA18-484416D40019}">
      <dsp:nvSpPr>
        <dsp:cNvPr id="0" name=""/>
        <dsp:cNvSpPr/>
      </dsp:nvSpPr>
      <dsp:spPr>
        <a:xfrm rot="5400000">
          <a:off x="881658" y="844527"/>
          <a:ext cx="344094" cy="3917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2957F-28B7-4063-AD47-7C5082050E23}">
      <dsp:nvSpPr>
        <dsp:cNvPr id="0" name=""/>
        <dsp:cNvSpPr/>
      </dsp:nvSpPr>
      <dsp:spPr>
        <a:xfrm>
          <a:off x="790493" y="463092"/>
          <a:ext cx="579252" cy="40545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59 v.Chr.</a:t>
          </a:r>
          <a:endParaRPr lang="de-DE" sz="1000" kern="1200" dirty="0"/>
        </a:p>
      </dsp:txBody>
      <dsp:txXfrm>
        <a:off x="810289" y="482888"/>
        <a:ext cx="539660" cy="365865"/>
      </dsp:txXfrm>
    </dsp:sp>
    <dsp:sp modelId="{45A45B9B-81F2-4F77-B46D-9E27B4C7B0BD}">
      <dsp:nvSpPr>
        <dsp:cNvPr id="0" name=""/>
        <dsp:cNvSpPr/>
      </dsp:nvSpPr>
      <dsp:spPr>
        <a:xfrm>
          <a:off x="1369746" y="501761"/>
          <a:ext cx="421292" cy="327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AE98F5-19BC-4AF6-A916-8D84491CA2EB}">
      <dsp:nvSpPr>
        <dsp:cNvPr id="0" name=""/>
        <dsp:cNvSpPr/>
      </dsp:nvSpPr>
      <dsp:spPr>
        <a:xfrm>
          <a:off x="1270755" y="918554"/>
          <a:ext cx="579252" cy="40545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12 nach Chr.</a:t>
          </a:r>
          <a:endParaRPr lang="de-DE" sz="1000" kern="1200" dirty="0"/>
        </a:p>
      </dsp:txBody>
      <dsp:txXfrm>
        <a:off x="1290551" y="938350"/>
        <a:ext cx="539660" cy="365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ED2A8-3546-4796-94B4-D61C68F8369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36359-415F-47B4-8D76-0EBE38E91B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904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slide" Target="../slides/sl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0C13-135B-4ACE-9AF8-C677D9470E71}" type="datetime1">
              <a:rPr lang="de-DE" smtClean="0"/>
              <a:t>20.01.2020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 smtClean="0"/>
              <a:t>Folie. </a:t>
            </a:r>
            <a:fld id="{BB62E148-D234-4DAD-802A-9F078B2129C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105E-D2BE-432B-8497-D891EE5F46C5}" type="datetime1">
              <a:rPr lang="de-DE" smtClean="0"/>
              <a:t>20.01.2020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CEFD-7A5F-46FE-8D08-E16BE842B585}" type="datetime1">
              <a:rPr lang="de-DE" smtClean="0"/>
              <a:t>20.01.2020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940B-A97F-44E7-B59E-FCDF97310063}" type="datetime1">
              <a:rPr lang="de-DE" smtClean="0"/>
              <a:t>20.01.2020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57C2-AF8A-44D1-8285-ABBE307D0EB6}" type="datetime1">
              <a:rPr lang="de-DE" smtClean="0"/>
              <a:t>20.01.2020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EC18-B133-4636-B0A3-E88AE2A78DAD}" type="datetime1">
              <a:rPr lang="de-DE" smtClean="0"/>
              <a:t>20.01.2020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59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D58C-F285-49C2-916C-CF0052FB2CAD}" type="datetime1">
              <a:rPr lang="de-DE" smtClean="0"/>
              <a:t>20.01.2020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BF10-4D10-4F42-97BC-2905F116FA44}" type="datetime1">
              <a:rPr lang="de-DE" smtClean="0"/>
              <a:t>20.01.2020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2892-043A-4E43-9B11-0262D78ACEDB}" type="datetime1">
              <a:rPr lang="de-DE" smtClean="0"/>
              <a:t>20.01.2020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542F-91B9-4565-9E0A-D028283A2929}" type="datetime1">
              <a:rPr lang="de-DE" smtClean="0"/>
              <a:t>20.01.2020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4295-2915-4120-8DD8-FC6571C3434E}" type="datetime1">
              <a:rPr lang="de-DE" smtClean="0"/>
              <a:t>20.01.2020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07EC-D5C5-4C2E-8CC9-B9A0FE17ED73}" type="datetime1">
              <a:rPr lang="de-DE" smtClean="0"/>
              <a:t>20.01.2020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88640"/>
            <a:ext cx="6012160" cy="1154097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124B-F0A3-41DF-87CE-454611FE9E57}" type="datetime1">
              <a:rPr lang="de-DE" smtClean="0"/>
              <a:t>20.01.2020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1403648" y="1556792"/>
            <a:ext cx="0" cy="51845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1619672" y="1556792"/>
            <a:ext cx="7345362" cy="5214419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848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5817840" cy="1154097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51B6-7176-45B7-A923-3C971384A0C7}" type="datetime1">
              <a:rPr lang="de-DE" smtClean="0"/>
              <a:t>20.01.2020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1475656" y="1340768"/>
            <a:ext cx="0" cy="5328592"/>
          </a:xfrm>
          <a:prstGeom prst="line">
            <a:avLst/>
          </a:prstGeom>
          <a:ln w="222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1547812" y="1341438"/>
            <a:ext cx="7596187" cy="5516562"/>
          </a:xfrm>
        </p:spPr>
        <p:txBody>
          <a:bodyPr/>
          <a:lstStyle>
            <a:lvl1pPr>
              <a:buClr>
                <a:srgbClr val="00B0F0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B0F0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B0F0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B0F0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B0F0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Textfeld 9">
            <a:hlinkClick r:id="rId2" action="ppaction://hlinksldjump"/>
          </p:cNvPr>
          <p:cNvSpPr txBox="1"/>
          <p:nvPr userDrawn="1"/>
        </p:nvSpPr>
        <p:spPr>
          <a:xfrm>
            <a:off x="-155070" y="1530427"/>
            <a:ext cx="144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u="none" baseline="0" dirty="0" smtClean="0"/>
              <a:t>Definition?</a:t>
            </a:r>
            <a:endParaRPr lang="de-DE" u="none" dirty="0" smtClean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-14371" y="4342007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Folie 1</a:t>
            </a: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72008" y="4782860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Folie 1</a:t>
            </a:r>
            <a:endParaRPr lang="de-DE" dirty="0"/>
          </a:p>
        </p:txBody>
      </p:sp>
      <p:sp>
        <p:nvSpPr>
          <p:cNvPr id="14" name="Textfeld 13">
            <a:hlinkClick r:id="rId3" action="ppaction://hlinksldjump"/>
          </p:cNvPr>
          <p:cNvSpPr txBox="1"/>
          <p:nvPr userDrawn="1"/>
        </p:nvSpPr>
        <p:spPr>
          <a:xfrm>
            <a:off x="-38606" y="2708920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 smtClean="0"/>
              <a:t>Formen</a:t>
            </a:r>
            <a:endParaRPr lang="de-DE" dirty="0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-14371" y="3972675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Folie 2</a:t>
            </a:r>
            <a:endParaRPr lang="de-DE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0" y="3589839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Folie 2</a:t>
            </a:r>
            <a:endParaRPr lang="de-DE" dirty="0"/>
          </a:p>
        </p:txBody>
      </p:sp>
      <p:sp>
        <p:nvSpPr>
          <p:cNvPr id="18" name="Textfeld 17">
            <a:hlinkClick r:id="rId4" action="ppaction://hlinksldjump"/>
          </p:cNvPr>
          <p:cNvSpPr txBox="1"/>
          <p:nvPr userDrawn="1"/>
        </p:nvSpPr>
        <p:spPr>
          <a:xfrm>
            <a:off x="-82961" y="2169980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 smtClean="0"/>
              <a:t>Geschichte</a:t>
            </a:r>
            <a:endParaRPr lang="de-DE" dirty="0"/>
          </a:p>
        </p:txBody>
      </p:sp>
      <p:pic>
        <p:nvPicPr>
          <p:cNvPr id="21" name="Picture 4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9500" l="10000" r="9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498650" cy="31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0475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6000">
              <a:srgbClr val="14181C"/>
            </a:gs>
            <a:gs pos="4000">
              <a:schemeClr val="bg1"/>
            </a:gs>
            <a:gs pos="60000">
              <a:schemeClr val="bg2">
                <a:tint val="100000"/>
                <a:shade val="95000"/>
                <a:satMod val="100000"/>
                <a:alpha val="85000"/>
                <a:lumMod val="91000"/>
                <a:lumOff val="9000"/>
              </a:schemeClr>
            </a:gs>
            <a:gs pos="90000">
              <a:schemeClr val="bg2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0A9C9CF9-7B97-41A4-9D58-5D03197FEEDA}" type="datetime1">
              <a:rPr lang="de-DE" smtClean="0"/>
              <a:t>20.01.2020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Folie.</a:t>
            </a:r>
            <a:fld id="{BB62E148-D234-4DAD-802A-9F078B2129C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1026" name="Picture 2" descr="X:\Deutsch_Kommunikation\Präsentation\Lars, Mahmoud, jaruslav\kommunikation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955" y="535929"/>
            <a:ext cx="809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5" r:id="rId8"/>
    <p:sldLayoutId id="2147483686" r:id="rId9"/>
    <p:sldLayoutId id="2147483680" r:id="rId10"/>
    <p:sldLayoutId id="2147483681" r:id="rId11"/>
    <p:sldLayoutId id="2147483682" r:id="rId12"/>
    <p:sldLayoutId id="2147483683" r:id="rId13"/>
    <p:sldLayoutId id="2147483684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rgbClr val="00B0F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oogle.de/url?sa=i&amp;rct=j&amp;q=&amp;esrc=s&amp;source=images&amp;cd=&amp;ved=2ahUKEwiL-bL20ZHnAhUKzKQKHQeuBrsQjRx6BAgBEAQ&amp;url=https://de.freepik.com/freie-ikonen/buecher_854759.htm&amp;psig=AOvVaw30HVxSKCZcuxCihhLW-GCL&amp;ust=157959115170063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3.png"/><Relationship Id="rId17" Type="http://schemas.openxmlformats.org/officeDocument/2006/relationships/image" Target="../media/image7.png"/><Relationship Id="rId2" Type="http://schemas.openxmlformats.org/officeDocument/2006/relationships/diagramData" Target="../diagrams/data1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hyperlink" Target="https://www.google.de/url?sa=i&amp;rct=j&amp;q=&amp;esrc=s&amp;source=images&amp;cd=&amp;ved=2ahUKEwjN8eb_05HnAhXFsaQKHb15Da8QjRx6BAgBEAQ&amp;url=https://de.m.wikipedia.org/wiki/Datei:Augustus_(R%C3%B6mer-Garde).png&amp;psig=AOvVaw3s5daYEcZQFIuaAovZa-sz&amp;ust=1579591757614310" TargetMode="Externa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microsoft.com/office/2007/relationships/hdphoto" Target="../media/hdphoto1.wdp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Schriftliche Kommunikation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1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77747-6EEC-4957-A36E-C1C891451A41}" type="datetime1">
              <a:rPr lang="de-DE" smtClean="0"/>
              <a:t>20.01.2020</a:t>
            </a:fld>
            <a:endParaRPr lang="de-DE"/>
          </a:p>
        </p:txBody>
      </p:sp>
      <p:pic>
        <p:nvPicPr>
          <p:cNvPr id="1026" name="Picture 2" descr="Bildergebnis für Bücher 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916832"/>
            <a:ext cx="324036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90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Was Versteht man unter Kommunikation?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51B6-7176-45B7-A923-3C971384A0C7}" type="datetime1">
              <a:rPr lang="de-DE" smtClean="0"/>
              <a:t>20.01.2020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2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4283968" y="3573016"/>
            <a:ext cx="180020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Nachricht</a:t>
            </a:r>
            <a:endParaRPr lang="de-DE" dirty="0"/>
          </a:p>
        </p:txBody>
      </p:sp>
      <p:sp>
        <p:nvSpPr>
          <p:cNvPr id="7" name="Ellipse 6"/>
          <p:cNvSpPr/>
          <p:nvPr/>
        </p:nvSpPr>
        <p:spPr>
          <a:xfrm>
            <a:off x="4175956" y="1916832"/>
            <a:ext cx="201622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Sachinhalt</a:t>
            </a:r>
            <a:endParaRPr lang="de-DE" dirty="0"/>
          </a:p>
        </p:txBody>
      </p:sp>
      <p:sp>
        <p:nvSpPr>
          <p:cNvPr id="10" name="Ellipse 9"/>
          <p:cNvSpPr/>
          <p:nvPr/>
        </p:nvSpPr>
        <p:spPr>
          <a:xfrm>
            <a:off x="4175956" y="5373216"/>
            <a:ext cx="201622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Beziehung</a:t>
            </a:r>
            <a:endParaRPr lang="de-DE" dirty="0"/>
          </a:p>
        </p:txBody>
      </p:sp>
      <p:sp>
        <p:nvSpPr>
          <p:cNvPr id="11" name="Ellipse 10"/>
          <p:cNvSpPr/>
          <p:nvPr/>
        </p:nvSpPr>
        <p:spPr>
          <a:xfrm>
            <a:off x="6660232" y="3573016"/>
            <a:ext cx="201622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Appel</a:t>
            </a:r>
            <a:endParaRPr lang="de-DE" dirty="0"/>
          </a:p>
        </p:txBody>
      </p:sp>
      <p:sp>
        <p:nvSpPr>
          <p:cNvPr id="12" name="Ellipse 11"/>
          <p:cNvSpPr/>
          <p:nvPr/>
        </p:nvSpPr>
        <p:spPr>
          <a:xfrm>
            <a:off x="1691680" y="3573016"/>
            <a:ext cx="201622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Selbst-darstellung</a:t>
            </a:r>
            <a:endParaRPr lang="de-DE" dirty="0"/>
          </a:p>
        </p:txBody>
      </p:sp>
      <p:cxnSp>
        <p:nvCxnSpPr>
          <p:cNvPr id="14" name="Gerade Verbindung 13"/>
          <p:cNvCxnSpPr/>
          <p:nvPr/>
        </p:nvCxnSpPr>
        <p:spPr>
          <a:xfrm>
            <a:off x="5184068" y="292494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894560" y="4005794"/>
            <a:ext cx="306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H="1">
            <a:off x="6192180" y="4052928"/>
            <a:ext cx="38136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5197534" y="465313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93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Was ist Schriftliche Kommunikation?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51B6-7176-45B7-A923-3C971384A0C7}" type="datetime1">
              <a:rPr lang="de-DE" smtClean="0"/>
              <a:t>20.01.2020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3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smtClean="0"/>
              <a:t>Nachrichten Austausch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94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Geschichte der Kommunikation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51B6-7176-45B7-A923-3C971384A0C7}" type="datetime1">
              <a:rPr lang="de-DE" smtClean="0"/>
              <a:t>20.01.2020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Trommeln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Kurierdienst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Postsystem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Rauchzeichen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Zeitung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Brieftauben</a:t>
            </a:r>
          </a:p>
          <a:p>
            <a:endParaRPr lang="de-DE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868635806"/>
              </p:ext>
            </p:extLst>
          </p:nvPr>
        </p:nvGraphicFramePr>
        <p:xfrm>
          <a:off x="4427984" y="1397000"/>
          <a:ext cx="2304256" cy="1455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44771915"/>
              </p:ext>
            </p:extLst>
          </p:nvPr>
        </p:nvGraphicFramePr>
        <p:xfrm>
          <a:off x="5940152" y="2924944"/>
          <a:ext cx="2160240" cy="1331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Nach oben gebogener Pfeil 10"/>
          <p:cNvSpPr/>
          <p:nvPr/>
        </p:nvSpPr>
        <p:spPr>
          <a:xfrm rot="5400000">
            <a:off x="5822182" y="2842301"/>
            <a:ext cx="376211" cy="42830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9500" l="10000" r="9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1901"/>
            <a:ext cx="498650" cy="31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C:\Users\Zerta.Lars\AppData\Local\Microsoft\Windows\Temporary Internet Files\Content.IE5\XGNLO8AA\kisspng-power-symbol-computer-icons-time-5ac30c331bfd04.3216695615227320831147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655" y="4653136"/>
            <a:ext cx="1128321" cy="131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Bildergebnis für Römer .png">
            <a:hlinkClick r:id="rId15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0184">
            <a:off x="7336977" y="4194858"/>
            <a:ext cx="1638935" cy="222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:\Users\Zerta.Lars\AppData\Local\Microsoft\Windows\Temporary Internet Files\Content.IE5\HBQDN8YD\peace-dove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30079">
            <a:off x="4292356" y="4237242"/>
            <a:ext cx="2150794" cy="21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11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Geschichte der Kommunikation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51B6-7176-45B7-A923-3C971384A0C7}" type="datetime1">
              <a:rPr lang="de-DE" smtClean="0"/>
              <a:t>20.01.2020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5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426495633"/>
              </p:ext>
            </p:extLst>
          </p:nvPr>
        </p:nvGraphicFramePr>
        <p:xfrm>
          <a:off x="4427984" y="1397000"/>
          <a:ext cx="2304256" cy="1455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714900476"/>
              </p:ext>
            </p:extLst>
          </p:nvPr>
        </p:nvGraphicFramePr>
        <p:xfrm>
          <a:off x="5940152" y="2924944"/>
          <a:ext cx="2160240" cy="1331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9500" l="10000" r="9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1901"/>
            <a:ext cx="498650" cy="31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11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Formen der Schriftlichen Kommunikation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51B6-7176-45B7-A923-3C971384A0C7}" type="datetime1">
              <a:rPr lang="de-DE" smtClean="0"/>
              <a:t>20.01.2020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6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Geschäftsbrief</a:t>
            </a:r>
          </a:p>
          <a:p>
            <a:r>
              <a:rPr lang="de-DE" sz="3200" dirty="0" smtClean="0"/>
              <a:t>Notiz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 smtClean="0"/>
              <a:t>Gesprächsnotiz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3200" dirty="0" smtClean="0"/>
              <a:t>Dokumentation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3200" dirty="0" smtClean="0"/>
              <a:t>Fax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3200" dirty="0" smtClean="0"/>
              <a:t>Firmenzeitschriften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3200" dirty="0" smtClean="0"/>
              <a:t>Pressemitteilungen</a:t>
            </a:r>
            <a:endParaRPr lang="de-DE" sz="32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00" l="10000" r="9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1901"/>
            <a:ext cx="498650" cy="31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C:\Users\Zerta.Lars\AppData\Local\Microsoft\Windows\Temporary Internet Files\Content.IE5\6U241E9H\paper-and-pen-tool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122322"/>
            <a:ext cx="1501992" cy="150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00" l="10000" r="9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30583"/>
            <a:ext cx="498650" cy="31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435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51B6-7176-45B7-A923-3C971384A0C7}" type="datetime1">
              <a:rPr lang="de-DE" smtClean="0"/>
              <a:t>20.01.2020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7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00" l="10000" r="9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1901"/>
            <a:ext cx="498650" cy="31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00" l="10000" r="9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30583"/>
            <a:ext cx="498650" cy="31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525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51B6-7176-45B7-A923-3C971384A0C7}" type="datetime1">
              <a:rPr lang="de-DE" smtClean="0"/>
              <a:t>20.01.2020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8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00" l="10000" r="9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1901"/>
            <a:ext cx="498650" cy="31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00" l="10000" r="9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30583"/>
            <a:ext cx="498650" cy="31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17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ktive">
  <a:themeElements>
    <a:clrScheme name="Perspek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k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97</Words>
  <Application>Microsoft Office PowerPoint</Application>
  <PresentationFormat>Bildschirmpräsentation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Perspektive</vt:lpstr>
      <vt:lpstr>Schriftliche Kommunikation </vt:lpstr>
      <vt:lpstr>Was Versteht man unter Kommunikation?</vt:lpstr>
      <vt:lpstr>Was ist Schriftliche Kommunikation?</vt:lpstr>
      <vt:lpstr>Geschichte der Kommunikation</vt:lpstr>
      <vt:lpstr>Geschichte der Kommunikation</vt:lpstr>
      <vt:lpstr>Formen der Schriftlichen Kommunikation</vt:lpstr>
      <vt:lpstr>PowerPoint-Präsentation</vt:lpstr>
      <vt:lpstr>PowerPoint-Präsentation</vt:lpstr>
    </vt:vector>
  </TitlesOfParts>
  <Company>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ZERTA.LARS</dc:creator>
  <cp:lastModifiedBy>BELJAWSKI.JAROSLAV</cp:lastModifiedBy>
  <cp:revision>20</cp:revision>
  <dcterms:created xsi:type="dcterms:W3CDTF">2019-12-09T07:42:03Z</dcterms:created>
  <dcterms:modified xsi:type="dcterms:W3CDTF">2020-01-20T07:54:25Z</dcterms:modified>
</cp:coreProperties>
</file>