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1" autoAdjust="0"/>
  </p:normalViewPr>
  <p:slideViewPr>
    <p:cSldViewPr>
      <p:cViewPr>
        <p:scale>
          <a:sx n="101" d="100"/>
          <a:sy n="101" d="100"/>
        </p:scale>
        <p:origin x="-27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6000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2400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550-529 v.Chr.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  <dgm:t>
        <a:bodyPr/>
        <a:lstStyle/>
        <a:p>
          <a:endParaRPr lang="de-DE"/>
        </a:p>
      </dgm:t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5FC954D3-29B5-4131-81BD-1785BA85782A}" type="presOf" srcId="{829FD29A-0F6B-4DB9-8F0A-6BEDDCBC730B}" destId="{77B2957F-28B7-4063-AD47-7C5082050E23}" srcOrd="0" destOrd="0" presId="urn:microsoft.com/office/officeart/2005/8/layout/StepDownProcess"/>
    <dgm:cxn modelId="{5605E796-6DD3-45D2-B20D-0CB91FEF861A}" type="presOf" srcId="{D79A68F2-252B-404E-928D-E7CD0C8C7A4A}" destId="{EFEB8334-8707-4D53-BF70-72F0042443A0}" srcOrd="0" destOrd="0" presId="urn:microsoft.com/office/officeart/2005/8/layout/StepDownProcess"/>
    <dgm:cxn modelId="{0CE23CE3-5BB4-4F90-ADAA-D93C3A9B7FE7}" type="presOf" srcId="{0410740F-CB4F-421A-B570-DB8222382DB6}" destId="{1EAE98F5-19BC-4AF6-A916-8D84491CA2EB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E000F681-2BFD-49A4-B1D9-7E7E33A7A5F3}" type="presOf" srcId="{DA7D9814-A174-4E7D-BD73-1E34C6EB31D4}" destId="{BC724D49-77BB-4FB3-8DD3-3A92FF0D840C}" srcOrd="0" destOrd="0" presId="urn:microsoft.com/office/officeart/2005/8/layout/StepDownProcess"/>
    <dgm:cxn modelId="{C95ECF69-BB3D-4563-8883-DE5305550706}" type="presParOf" srcId="{BC724D49-77BB-4FB3-8DD3-3A92FF0D840C}" destId="{A3B4828C-6815-4C32-9E97-4AD5BEC1483E}" srcOrd="0" destOrd="0" presId="urn:microsoft.com/office/officeart/2005/8/layout/StepDownProcess"/>
    <dgm:cxn modelId="{6D69CEE6-2292-482A-8120-623DA8CA1024}" type="presParOf" srcId="{A3B4828C-6815-4C32-9E97-4AD5BEC1483E}" destId="{007AB962-0D7F-46F4-970A-EBBB4DEFC646}" srcOrd="0" destOrd="0" presId="urn:microsoft.com/office/officeart/2005/8/layout/StepDownProcess"/>
    <dgm:cxn modelId="{14AD3CFF-AA68-4613-944F-FDEA712F140C}" type="presParOf" srcId="{A3B4828C-6815-4C32-9E97-4AD5BEC1483E}" destId="{EFEB8334-8707-4D53-BF70-72F0042443A0}" srcOrd="1" destOrd="0" presId="urn:microsoft.com/office/officeart/2005/8/layout/StepDownProcess"/>
    <dgm:cxn modelId="{959BAA78-A211-4E5E-9863-27AAADFE539C}" type="presParOf" srcId="{A3B4828C-6815-4C32-9E97-4AD5BEC1483E}" destId="{8BFD44AF-1FE8-4631-83A2-FB6B887F8326}" srcOrd="2" destOrd="0" presId="urn:microsoft.com/office/officeart/2005/8/layout/StepDownProcess"/>
    <dgm:cxn modelId="{752EA04E-8263-4F60-B4A8-CD1BE655FF7A}" type="presParOf" srcId="{BC724D49-77BB-4FB3-8DD3-3A92FF0D840C}" destId="{1AF3BFF0-0729-434B-98BF-44222BA32D3B}" srcOrd="1" destOrd="0" presId="urn:microsoft.com/office/officeart/2005/8/layout/StepDownProcess"/>
    <dgm:cxn modelId="{806D2120-4DD1-4E03-975E-346A6FB8E249}" type="presParOf" srcId="{BC724D49-77BB-4FB3-8DD3-3A92FF0D840C}" destId="{F0874CBE-CEFF-4F0C-AE85-AA14624DAD53}" srcOrd="2" destOrd="0" presId="urn:microsoft.com/office/officeart/2005/8/layout/StepDownProcess"/>
    <dgm:cxn modelId="{DCDCC052-2F01-4FA8-9B35-403EB0E78085}" type="presParOf" srcId="{F0874CBE-CEFF-4F0C-AE85-AA14624DAD53}" destId="{776276BB-79B6-45A7-BA18-484416D40019}" srcOrd="0" destOrd="0" presId="urn:microsoft.com/office/officeart/2005/8/layout/StepDownProcess"/>
    <dgm:cxn modelId="{E72E6FF6-AD70-4154-B0A7-5497AEC0D446}" type="presParOf" srcId="{F0874CBE-CEFF-4F0C-AE85-AA14624DAD53}" destId="{77B2957F-28B7-4063-AD47-7C5082050E23}" srcOrd="1" destOrd="0" presId="urn:microsoft.com/office/officeart/2005/8/layout/StepDownProcess"/>
    <dgm:cxn modelId="{95D18AE3-D4A7-4B3A-BE85-57CAEB91B93A}" type="presParOf" srcId="{F0874CBE-CEFF-4F0C-AE85-AA14624DAD53}" destId="{45A45B9B-81F2-4F77-B46D-9E27B4C7B0BD}" srcOrd="2" destOrd="0" presId="urn:microsoft.com/office/officeart/2005/8/layout/StepDownProcess"/>
    <dgm:cxn modelId="{FC42B02F-9C05-40C1-9D56-39528A23E004}" type="presParOf" srcId="{BC724D49-77BB-4FB3-8DD3-3A92FF0D840C}" destId="{5FCDA949-2C0D-45FB-8595-E7A62A19A0A6}" srcOrd="3" destOrd="0" presId="urn:microsoft.com/office/officeart/2005/8/layout/StepDownProcess"/>
    <dgm:cxn modelId="{19A6F9DB-C310-400E-9B27-A7C97AC8BCB5}" type="presParOf" srcId="{BC724D49-77BB-4FB3-8DD3-3A92FF0D840C}" destId="{86B317EA-A215-485A-8479-6B41F2F9A54E}" srcOrd="4" destOrd="0" presId="urn:microsoft.com/office/officeart/2005/8/layout/StepDownProcess"/>
    <dgm:cxn modelId="{2A7B5797-78E1-40C0-8321-6878AA109B00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200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59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12 nach 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261AF61C-4363-479A-99D5-DA77C858714E}" type="presOf" srcId="{DA7D9814-A174-4E7D-BD73-1E34C6EB31D4}" destId="{BC724D49-77BB-4FB3-8DD3-3A92FF0D840C}" srcOrd="0" destOrd="0" presId="urn:microsoft.com/office/officeart/2005/8/layout/StepDownProcess"/>
    <dgm:cxn modelId="{5B3B7D5C-E510-483F-A3B7-EDA713F6B992}" type="presOf" srcId="{0410740F-CB4F-421A-B570-DB8222382DB6}" destId="{1EAE98F5-19BC-4AF6-A916-8D84491CA2EB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8F811612-C960-474A-8E55-3B61E9F864C7}" type="presOf" srcId="{829FD29A-0F6B-4DB9-8F0A-6BEDDCBC730B}" destId="{77B2957F-28B7-4063-AD47-7C5082050E23}" srcOrd="0" destOrd="0" presId="urn:microsoft.com/office/officeart/2005/8/layout/StepDownProcess"/>
    <dgm:cxn modelId="{CD83FD7A-3042-4A76-B05C-9F7BAA2F8AD6}" type="presOf" srcId="{D79A68F2-252B-404E-928D-E7CD0C8C7A4A}" destId="{EFEB8334-8707-4D53-BF70-72F0042443A0}" srcOrd="0" destOrd="0" presId="urn:microsoft.com/office/officeart/2005/8/layout/StepDownProcess"/>
    <dgm:cxn modelId="{EA2659DE-CCE3-4681-8C35-56592803FA86}" type="presParOf" srcId="{BC724D49-77BB-4FB3-8DD3-3A92FF0D840C}" destId="{A3B4828C-6815-4C32-9E97-4AD5BEC1483E}" srcOrd="0" destOrd="0" presId="urn:microsoft.com/office/officeart/2005/8/layout/StepDownProcess"/>
    <dgm:cxn modelId="{06844599-0C1C-4390-8E41-71C9BD6336F3}" type="presParOf" srcId="{A3B4828C-6815-4C32-9E97-4AD5BEC1483E}" destId="{007AB962-0D7F-46F4-970A-EBBB4DEFC646}" srcOrd="0" destOrd="0" presId="urn:microsoft.com/office/officeart/2005/8/layout/StepDownProcess"/>
    <dgm:cxn modelId="{3DBD8F2C-F718-451B-8399-BA87B4575C66}" type="presParOf" srcId="{A3B4828C-6815-4C32-9E97-4AD5BEC1483E}" destId="{EFEB8334-8707-4D53-BF70-72F0042443A0}" srcOrd="1" destOrd="0" presId="urn:microsoft.com/office/officeart/2005/8/layout/StepDownProcess"/>
    <dgm:cxn modelId="{C34B887C-A612-4443-B744-79E9108AB958}" type="presParOf" srcId="{A3B4828C-6815-4C32-9E97-4AD5BEC1483E}" destId="{8BFD44AF-1FE8-4631-83A2-FB6B887F8326}" srcOrd="2" destOrd="0" presId="urn:microsoft.com/office/officeart/2005/8/layout/StepDownProcess"/>
    <dgm:cxn modelId="{1783975C-E1DA-45C9-AC54-7C73A02D1A37}" type="presParOf" srcId="{BC724D49-77BB-4FB3-8DD3-3A92FF0D840C}" destId="{1AF3BFF0-0729-434B-98BF-44222BA32D3B}" srcOrd="1" destOrd="0" presId="urn:microsoft.com/office/officeart/2005/8/layout/StepDownProcess"/>
    <dgm:cxn modelId="{93BC2716-1F6A-4813-A958-9D1F393B8F58}" type="presParOf" srcId="{BC724D49-77BB-4FB3-8DD3-3A92FF0D840C}" destId="{F0874CBE-CEFF-4F0C-AE85-AA14624DAD53}" srcOrd="2" destOrd="0" presId="urn:microsoft.com/office/officeart/2005/8/layout/StepDownProcess"/>
    <dgm:cxn modelId="{BFAE4CE8-009F-49F7-A811-FDFA23063AE5}" type="presParOf" srcId="{F0874CBE-CEFF-4F0C-AE85-AA14624DAD53}" destId="{776276BB-79B6-45A7-BA18-484416D40019}" srcOrd="0" destOrd="0" presId="urn:microsoft.com/office/officeart/2005/8/layout/StepDownProcess"/>
    <dgm:cxn modelId="{4734B1DB-5A78-4CC4-89C3-D78F7D172C87}" type="presParOf" srcId="{F0874CBE-CEFF-4F0C-AE85-AA14624DAD53}" destId="{77B2957F-28B7-4063-AD47-7C5082050E23}" srcOrd="1" destOrd="0" presId="urn:microsoft.com/office/officeart/2005/8/layout/StepDownProcess"/>
    <dgm:cxn modelId="{79C3A8BE-3604-4C62-AE0E-EAD16C3B3D8B}" type="presParOf" srcId="{F0874CBE-CEFF-4F0C-AE85-AA14624DAD53}" destId="{45A45B9B-81F2-4F77-B46D-9E27B4C7B0BD}" srcOrd="2" destOrd="0" presId="urn:microsoft.com/office/officeart/2005/8/layout/StepDownProcess"/>
    <dgm:cxn modelId="{1AC6E9CB-3ACD-4508-8D77-85915E30F76A}" type="presParOf" srcId="{BC724D49-77BB-4FB3-8DD3-3A92FF0D840C}" destId="{5FCDA949-2C0D-45FB-8595-E7A62A19A0A6}" srcOrd="3" destOrd="0" presId="urn:microsoft.com/office/officeart/2005/8/layout/StepDownProcess"/>
    <dgm:cxn modelId="{24B802A9-9185-4BAC-959C-0DA70CC11CFC}" type="presParOf" srcId="{BC724D49-77BB-4FB3-8DD3-3A92FF0D840C}" destId="{86B317EA-A215-485A-8479-6B41F2F9A54E}" srcOrd="4" destOrd="0" presId="urn:microsoft.com/office/officeart/2005/8/layout/StepDownProcess"/>
    <dgm:cxn modelId="{C8915D54-A82F-43A2-A731-3F7C433772A4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1840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1946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1965.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  <dgm:t>
        <a:bodyPr/>
        <a:lstStyle/>
        <a:p>
          <a:endParaRPr lang="de-DE"/>
        </a:p>
      </dgm:t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555CED92-F8BE-402B-8BFD-651802845DD7}" type="presOf" srcId="{DA7D9814-A174-4E7D-BD73-1E34C6EB31D4}" destId="{BC724D49-77BB-4FB3-8DD3-3A92FF0D840C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28EA9587-B426-4C15-A737-D3A8E899A1B1}" type="presOf" srcId="{D79A68F2-252B-404E-928D-E7CD0C8C7A4A}" destId="{EFEB8334-8707-4D53-BF70-72F0042443A0}" srcOrd="0" destOrd="0" presId="urn:microsoft.com/office/officeart/2005/8/layout/StepDownProcess"/>
    <dgm:cxn modelId="{0B5F4E94-376C-4933-8C77-1601CE71E64C}" type="presOf" srcId="{0410740F-CB4F-421A-B570-DB8222382DB6}" destId="{1EAE98F5-19BC-4AF6-A916-8D84491CA2EB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82737626-37AA-4A2E-83FD-3730D53366EE}" type="presOf" srcId="{829FD29A-0F6B-4DB9-8F0A-6BEDDCBC730B}" destId="{77B2957F-28B7-4063-AD47-7C5082050E23}" srcOrd="0" destOrd="0" presId="urn:microsoft.com/office/officeart/2005/8/layout/StepDownProcess"/>
    <dgm:cxn modelId="{31CED123-C536-4B9B-9FB9-485AAEA7CF82}" type="presParOf" srcId="{BC724D49-77BB-4FB3-8DD3-3A92FF0D840C}" destId="{A3B4828C-6815-4C32-9E97-4AD5BEC1483E}" srcOrd="0" destOrd="0" presId="urn:microsoft.com/office/officeart/2005/8/layout/StepDownProcess"/>
    <dgm:cxn modelId="{BA3C4423-DE31-4452-9C7A-9A98D3542BA5}" type="presParOf" srcId="{A3B4828C-6815-4C32-9E97-4AD5BEC1483E}" destId="{007AB962-0D7F-46F4-970A-EBBB4DEFC646}" srcOrd="0" destOrd="0" presId="urn:microsoft.com/office/officeart/2005/8/layout/StepDownProcess"/>
    <dgm:cxn modelId="{C429D796-0AF3-4DB7-B1A9-64D2C4894F42}" type="presParOf" srcId="{A3B4828C-6815-4C32-9E97-4AD5BEC1483E}" destId="{EFEB8334-8707-4D53-BF70-72F0042443A0}" srcOrd="1" destOrd="0" presId="urn:microsoft.com/office/officeart/2005/8/layout/StepDownProcess"/>
    <dgm:cxn modelId="{E9FDBCFD-AF95-4145-B375-F0684A52B043}" type="presParOf" srcId="{A3B4828C-6815-4C32-9E97-4AD5BEC1483E}" destId="{8BFD44AF-1FE8-4631-83A2-FB6B887F8326}" srcOrd="2" destOrd="0" presId="urn:microsoft.com/office/officeart/2005/8/layout/StepDownProcess"/>
    <dgm:cxn modelId="{7B51A825-3576-4B20-AD2E-096860C28A69}" type="presParOf" srcId="{BC724D49-77BB-4FB3-8DD3-3A92FF0D840C}" destId="{1AF3BFF0-0729-434B-98BF-44222BA32D3B}" srcOrd="1" destOrd="0" presId="urn:microsoft.com/office/officeart/2005/8/layout/StepDownProcess"/>
    <dgm:cxn modelId="{71ABECC3-20BC-4DDF-8C7A-D95009D5FED3}" type="presParOf" srcId="{BC724D49-77BB-4FB3-8DD3-3A92FF0D840C}" destId="{F0874CBE-CEFF-4F0C-AE85-AA14624DAD53}" srcOrd="2" destOrd="0" presId="urn:microsoft.com/office/officeart/2005/8/layout/StepDownProcess"/>
    <dgm:cxn modelId="{166EE6F6-427D-4083-94FE-9F0D04B4FD38}" type="presParOf" srcId="{F0874CBE-CEFF-4F0C-AE85-AA14624DAD53}" destId="{776276BB-79B6-45A7-BA18-484416D40019}" srcOrd="0" destOrd="0" presId="urn:microsoft.com/office/officeart/2005/8/layout/StepDownProcess"/>
    <dgm:cxn modelId="{1575186B-7552-4BB2-94B5-0E85AF2D36EF}" type="presParOf" srcId="{F0874CBE-CEFF-4F0C-AE85-AA14624DAD53}" destId="{77B2957F-28B7-4063-AD47-7C5082050E23}" srcOrd="1" destOrd="0" presId="urn:microsoft.com/office/officeart/2005/8/layout/StepDownProcess"/>
    <dgm:cxn modelId="{35B8EB6F-69F7-4E31-A2E9-8C1277F9F651}" type="presParOf" srcId="{F0874CBE-CEFF-4F0C-AE85-AA14624DAD53}" destId="{45A45B9B-81F2-4F77-B46D-9E27B4C7B0BD}" srcOrd="2" destOrd="0" presId="urn:microsoft.com/office/officeart/2005/8/layout/StepDownProcess"/>
    <dgm:cxn modelId="{EAB5FC57-4A60-4F56-8F85-983052877272}" type="presParOf" srcId="{BC724D49-77BB-4FB3-8DD3-3A92FF0D840C}" destId="{5FCDA949-2C0D-45FB-8595-E7A62A19A0A6}" srcOrd="3" destOrd="0" presId="urn:microsoft.com/office/officeart/2005/8/layout/StepDownProcess"/>
    <dgm:cxn modelId="{0E930DF0-2CBE-4D8A-AC85-769B0D58D1B4}" type="presParOf" srcId="{BC724D49-77BB-4FB3-8DD3-3A92FF0D840C}" destId="{86B317EA-A215-485A-8479-6B41F2F9A54E}" srcOrd="4" destOrd="0" presId="urn:microsoft.com/office/officeart/2005/8/layout/StepDownProcess"/>
    <dgm:cxn modelId="{9E63F719-B6EB-4550-8CDB-CAD9F212BE57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 custT="1"/>
      <dgm:spPr/>
      <dgm:t>
        <a:bodyPr/>
        <a:lstStyle/>
        <a:p>
          <a:r>
            <a:rPr lang="de-DE" sz="1400" dirty="0" smtClean="0"/>
            <a:t>1992</a:t>
          </a:r>
          <a:endParaRPr lang="de-DE" sz="1400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 custT="1"/>
      <dgm:spPr/>
      <dgm:t>
        <a:bodyPr/>
        <a:lstStyle/>
        <a:p>
          <a:r>
            <a:rPr lang="de-DE" sz="1400" dirty="0" smtClean="0"/>
            <a:t>1995</a:t>
          </a:r>
          <a:endParaRPr lang="de-DE" sz="1400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2004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  <dgm:t>
        <a:bodyPr/>
        <a:lstStyle/>
        <a:p>
          <a:endParaRPr lang="de-DE"/>
        </a:p>
      </dgm:t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62C11ACF-138D-4A69-A52B-8E72A6C0F756}" type="presOf" srcId="{DA7D9814-A174-4E7D-BD73-1E34C6EB31D4}" destId="{BC724D49-77BB-4FB3-8DD3-3A92FF0D840C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5F46FB34-626C-4141-90AB-CA134A553147}" type="presOf" srcId="{D79A68F2-252B-404E-928D-E7CD0C8C7A4A}" destId="{EFEB8334-8707-4D53-BF70-72F0042443A0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0B9B3FBD-EAB8-4074-A275-343253FC29BD}" type="presOf" srcId="{829FD29A-0F6B-4DB9-8F0A-6BEDDCBC730B}" destId="{77B2957F-28B7-4063-AD47-7C5082050E23}" srcOrd="0" destOrd="0" presId="urn:microsoft.com/office/officeart/2005/8/layout/StepDownProcess"/>
    <dgm:cxn modelId="{900273A8-8E36-4E4B-867C-1F8C86A20999}" type="presOf" srcId="{0410740F-CB4F-421A-B570-DB8222382DB6}" destId="{1EAE98F5-19BC-4AF6-A916-8D84491CA2EB}" srcOrd="0" destOrd="0" presId="urn:microsoft.com/office/officeart/2005/8/layout/StepDownProcess"/>
    <dgm:cxn modelId="{ACA84351-FA0F-4AA4-A28F-03B3F879550D}" type="presParOf" srcId="{BC724D49-77BB-4FB3-8DD3-3A92FF0D840C}" destId="{A3B4828C-6815-4C32-9E97-4AD5BEC1483E}" srcOrd="0" destOrd="0" presId="urn:microsoft.com/office/officeart/2005/8/layout/StepDownProcess"/>
    <dgm:cxn modelId="{9FD15876-B7E4-45C0-9B4D-07BD6E4A7DA9}" type="presParOf" srcId="{A3B4828C-6815-4C32-9E97-4AD5BEC1483E}" destId="{007AB962-0D7F-46F4-970A-EBBB4DEFC646}" srcOrd="0" destOrd="0" presId="urn:microsoft.com/office/officeart/2005/8/layout/StepDownProcess"/>
    <dgm:cxn modelId="{F972828B-0417-4A2D-8401-752A5E5AB96E}" type="presParOf" srcId="{A3B4828C-6815-4C32-9E97-4AD5BEC1483E}" destId="{EFEB8334-8707-4D53-BF70-72F0042443A0}" srcOrd="1" destOrd="0" presId="urn:microsoft.com/office/officeart/2005/8/layout/StepDownProcess"/>
    <dgm:cxn modelId="{4E03EB85-6EBD-446E-AA47-CB416BBC8A5C}" type="presParOf" srcId="{A3B4828C-6815-4C32-9E97-4AD5BEC1483E}" destId="{8BFD44AF-1FE8-4631-83A2-FB6B887F8326}" srcOrd="2" destOrd="0" presId="urn:microsoft.com/office/officeart/2005/8/layout/StepDownProcess"/>
    <dgm:cxn modelId="{9FE7D094-6C2D-45D5-9E55-C47BD533C34F}" type="presParOf" srcId="{BC724D49-77BB-4FB3-8DD3-3A92FF0D840C}" destId="{1AF3BFF0-0729-434B-98BF-44222BA32D3B}" srcOrd="1" destOrd="0" presId="urn:microsoft.com/office/officeart/2005/8/layout/StepDownProcess"/>
    <dgm:cxn modelId="{AEC76B98-1CE1-43FC-AF57-B70CAC540459}" type="presParOf" srcId="{BC724D49-77BB-4FB3-8DD3-3A92FF0D840C}" destId="{F0874CBE-CEFF-4F0C-AE85-AA14624DAD53}" srcOrd="2" destOrd="0" presId="urn:microsoft.com/office/officeart/2005/8/layout/StepDownProcess"/>
    <dgm:cxn modelId="{0AF134EA-E6A3-4A25-A2BF-79F2E8A6563D}" type="presParOf" srcId="{F0874CBE-CEFF-4F0C-AE85-AA14624DAD53}" destId="{776276BB-79B6-45A7-BA18-484416D40019}" srcOrd="0" destOrd="0" presId="urn:microsoft.com/office/officeart/2005/8/layout/StepDownProcess"/>
    <dgm:cxn modelId="{5B8821D0-4A9B-4172-B206-7025E1B4FEF4}" type="presParOf" srcId="{F0874CBE-CEFF-4F0C-AE85-AA14624DAD53}" destId="{77B2957F-28B7-4063-AD47-7C5082050E23}" srcOrd="1" destOrd="0" presId="urn:microsoft.com/office/officeart/2005/8/layout/StepDownProcess"/>
    <dgm:cxn modelId="{5795F5CC-C197-497D-A2E4-6A8247DF553A}" type="presParOf" srcId="{F0874CBE-CEFF-4F0C-AE85-AA14624DAD53}" destId="{45A45B9B-81F2-4F77-B46D-9E27B4C7B0BD}" srcOrd="2" destOrd="0" presId="urn:microsoft.com/office/officeart/2005/8/layout/StepDownProcess"/>
    <dgm:cxn modelId="{D97427BA-1C46-49BD-883A-D743EDF12CCD}" type="presParOf" srcId="{BC724D49-77BB-4FB3-8DD3-3A92FF0D840C}" destId="{5FCDA949-2C0D-45FB-8595-E7A62A19A0A6}" srcOrd="3" destOrd="0" presId="urn:microsoft.com/office/officeart/2005/8/layout/StepDownProcess"/>
    <dgm:cxn modelId="{E4ADC874-AC1C-4B9C-AFF2-F5FB4FAF0726}" type="presParOf" srcId="{BC724D49-77BB-4FB3-8DD3-3A92FF0D840C}" destId="{86B317EA-A215-485A-8479-6B41F2F9A54E}" srcOrd="4" destOrd="0" presId="urn:microsoft.com/office/officeart/2005/8/layout/StepDownProcess"/>
    <dgm:cxn modelId="{6828492F-C813-4DB8-8B43-882D5CFC6D63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10053" y="425379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379" y="834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6000 v.Chr.</a:t>
          </a:r>
          <a:endParaRPr lang="de-DE" sz="1000" kern="1200" dirty="0"/>
        </a:p>
      </dsp:txBody>
      <dsp:txXfrm>
        <a:off x="332023" y="29985"/>
        <a:ext cx="590030" cy="400014"/>
      </dsp:txXfrm>
    </dsp:sp>
    <dsp:sp modelId="{8BFD44AF-1FE8-4631-83A2-FB6B887F8326}">
      <dsp:nvSpPr>
        <dsp:cNvPr id="0" name=""/>
        <dsp:cNvSpPr/>
      </dsp:nvSpPr>
      <dsp:spPr>
        <a:xfrm>
          <a:off x="943698" y="50620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935141" y="923354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835468" y="506316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2400 v.Chr.</a:t>
          </a:r>
          <a:endParaRPr lang="de-DE" sz="1000" kern="1200" dirty="0"/>
        </a:p>
      </dsp:txBody>
      <dsp:txXfrm>
        <a:off x="857112" y="527960"/>
        <a:ext cx="590030" cy="400014"/>
      </dsp:txXfrm>
    </dsp:sp>
    <dsp:sp modelId="{45A45B9B-81F2-4F77-B46D-9E27B4C7B0BD}">
      <dsp:nvSpPr>
        <dsp:cNvPr id="0" name=""/>
        <dsp:cNvSpPr/>
      </dsp:nvSpPr>
      <dsp:spPr>
        <a:xfrm>
          <a:off x="1468787" y="548595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360557" y="100429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550-529 v.Chr.</a:t>
          </a:r>
          <a:endParaRPr lang="de-DE" sz="1000" kern="1200" dirty="0"/>
        </a:p>
      </dsp:txBody>
      <dsp:txXfrm>
        <a:off x="1382201" y="1025935"/>
        <a:ext cx="590030" cy="400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01396" y="389064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232" y="7629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200 v.Chr.</a:t>
          </a:r>
          <a:endParaRPr lang="de-DE" sz="1000" kern="1200" dirty="0"/>
        </a:p>
      </dsp:txBody>
      <dsp:txXfrm>
        <a:off x="330028" y="27425"/>
        <a:ext cx="539660" cy="365865"/>
      </dsp:txXfrm>
    </dsp:sp>
    <dsp:sp modelId="{8BFD44AF-1FE8-4631-83A2-FB6B887F8326}">
      <dsp:nvSpPr>
        <dsp:cNvPr id="0" name=""/>
        <dsp:cNvSpPr/>
      </dsp:nvSpPr>
      <dsp:spPr>
        <a:xfrm>
          <a:off x="889484" y="46299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881658" y="844527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790493" y="463092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59 v.Chr.</a:t>
          </a:r>
          <a:endParaRPr lang="de-DE" sz="1000" kern="1200" dirty="0"/>
        </a:p>
      </dsp:txBody>
      <dsp:txXfrm>
        <a:off x="810289" y="482888"/>
        <a:ext cx="539660" cy="365865"/>
      </dsp:txXfrm>
    </dsp:sp>
    <dsp:sp modelId="{45A45B9B-81F2-4F77-B46D-9E27B4C7B0BD}">
      <dsp:nvSpPr>
        <dsp:cNvPr id="0" name=""/>
        <dsp:cNvSpPr/>
      </dsp:nvSpPr>
      <dsp:spPr>
        <a:xfrm>
          <a:off x="1369746" y="501761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270755" y="918554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12 nach Chr.</a:t>
          </a:r>
          <a:endParaRPr lang="de-DE" sz="1000" kern="1200" dirty="0"/>
        </a:p>
      </dsp:txBody>
      <dsp:txXfrm>
        <a:off x="1290551" y="938350"/>
        <a:ext cx="539660" cy="365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10053" y="425379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379" y="834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1840</a:t>
          </a:r>
          <a:endParaRPr lang="de-DE" sz="1400" kern="1200" dirty="0"/>
        </a:p>
      </dsp:txBody>
      <dsp:txXfrm>
        <a:off x="332023" y="29985"/>
        <a:ext cx="590030" cy="400014"/>
      </dsp:txXfrm>
    </dsp:sp>
    <dsp:sp modelId="{8BFD44AF-1FE8-4631-83A2-FB6B887F8326}">
      <dsp:nvSpPr>
        <dsp:cNvPr id="0" name=""/>
        <dsp:cNvSpPr/>
      </dsp:nvSpPr>
      <dsp:spPr>
        <a:xfrm>
          <a:off x="943698" y="50620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935141" y="923354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835468" y="506316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1946</a:t>
          </a:r>
          <a:endParaRPr lang="de-DE" sz="1400" kern="1200" dirty="0"/>
        </a:p>
      </dsp:txBody>
      <dsp:txXfrm>
        <a:off x="857112" y="527960"/>
        <a:ext cx="590030" cy="400014"/>
      </dsp:txXfrm>
    </dsp:sp>
    <dsp:sp modelId="{45A45B9B-81F2-4F77-B46D-9E27B4C7B0BD}">
      <dsp:nvSpPr>
        <dsp:cNvPr id="0" name=""/>
        <dsp:cNvSpPr/>
      </dsp:nvSpPr>
      <dsp:spPr>
        <a:xfrm>
          <a:off x="1468787" y="548595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360557" y="100429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1965.</a:t>
          </a:r>
          <a:endParaRPr lang="de-DE" sz="1400" kern="1200" dirty="0"/>
        </a:p>
      </dsp:txBody>
      <dsp:txXfrm>
        <a:off x="1382201" y="1025935"/>
        <a:ext cx="590030" cy="400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01396" y="389064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232" y="7629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1992</a:t>
          </a:r>
          <a:endParaRPr lang="de-DE" sz="1400" kern="1200" dirty="0"/>
        </a:p>
      </dsp:txBody>
      <dsp:txXfrm>
        <a:off x="330028" y="27425"/>
        <a:ext cx="539660" cy="365865"/>
      </dsp:txXfrm>
    </dsp:sp>
    <dsp:sp modelId="{8BFD44AF-1FE8-4631-83A2-FB6B887F8326}">
      <dsp:nvSpPr>
        <dsp:cNvPr id="0" name=""/>
        <dsp:cNvSpPr/>
      </dsp:nvSpPr>
      <dsp:spPr>
        <a:xfrm>
          <a:off x="889484" y="46299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881658" y="844527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790493" y="463092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1995</a:t>
          </a:r>
          <a:endParaRPr lang="de-DE" sz="1400" kern="1200" dirty="0"/>
        </a:p>
      </dsp:txBody>
      <dsp:txXfrm>
        <a:off x="810289" y="482888"/>
        <a:ext cx="539660" cy="365865"/>
      </dsp:txXfrm>
    </dsp:sp>
    <dsp:sp modelId="{45A45B9B-81F2-4F77-B46D-9E27B4C7B0BD}">
      <dsp:nvSpPr>
        <dsp:cNvPr id="0" name=""/>
        <dsp:cNvSpPr/>
      </dsp:nvSpPr>
      <dsp:spPr>
        <a:xfrm>
          <a:off x="1369746" y="501761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270755" y="918554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2004</a:t>
          </a:r>
          <a:endParaRPr lang="de-DE" sz="1500" kern="1200" dirty="0"/>
        </a:p>
      </dsp:txBody>
      <dsp:txXfrm>
        <a:off x="1290551" y="938350"/>
        <a:ext cx="539660" cy="365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D2A8-3546-4796-94B4-D61C68F8369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6359-415F-47B4-8D76-0EBE38E91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0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0C13-135B-4ACE-9AF8-C677D9470E71}" type="datetime1">
              <a:rPr lang="de-DE" smtClean="0"/>
              <a:t>20.01.2020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Folie. 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105E-D2BE-432B-8497-D891EE5F46C5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CEFD-7A5F-46FE-8D08-E16BE842B585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940B-A97F-44E7-B59E-FCDF97310063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57C2-AF8A-44D1-8285-ABBE307D0EB6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EC18-B133-4636-B0A3-E88AE2A78DAD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D58C-F285-49C2-916C-CF0052FB2CAD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BF10-4D10-4F42-97BC-2905F116FA44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2892-043A-4E43-9B11-0262D78ACEDB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542F-91B9-4565-9E0A-D028283A2929}" type="datetime1">
              <a:rPr lang="de-DE" smtClean="0"/>
              <a:t>20.01.2020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4295-2915-4120-8DD8-FC6571C3434E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07EC-D5C5-4C2E-8CC9-B9A0FE17ED73}" type="datetime1">
              <a:rPr lang="de-DE" smtClean="0"/>
              <a:t>20.01.2020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640"/>
            <a:ext cx="6012160" cy="115409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124B-F0A3-41DF-87CE-454611FE9E57}" type="datetime1">
              <a:rPr lang="de-DE" smtClean="0"/>
              <a:t>20.01.2020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03648" y="1556792"/>
            <a:ext cx="0" cy="51845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1619672" y="1556792"/>
            <a:ext cx="7345362" cy="5214419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4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817840" cy="1154097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75656" y="1340768"/>
            <a:ext cx="0" cy="5328592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547812" y="1341438"/>
            <a:ext cx="7596187" cy="5516562"/>
          </a:xfrm>
        </p:spPr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-155070" y="1530427"/>
            <a:ext cx="14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aseline="0" dirty="0" smtClean="0">
                <a:hlinkClick r:id="rId2" action="ppaction://hlinksldjump"/>
              </a:rPr>
              <a:t>Definition?</a:t>
            </a:r>
            <a:endParaRPr lang="de-DE" dirty="0" smtClean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-14371" y="434200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1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72008" y="47828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Folie 1</a:t>
            </a:r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0" y="322050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-14371" y="3972675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0" y="3589839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-82961" y="216998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>
                <a:hlinkClick r:id="rId3" action="ppaction://hlinksldjump"/>
              </a:rPr>
              <a:t>Geschichte</a:t>
            </a:r>
            <a:endParaRPr lang="de-DE" dirty="0"/>
          </a:p>
        </p:txBody>
      </p:sp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7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14181C"/>
            </a:gs>
            <a:gs pos="4000">
              <a:schemeClr val="bg1"/>
            </a:gs>
            <a:gs pos="60000">
              <a:schemeClr val="bg2">
                <a:tint val="100000"/>
                <a:shade val="95000"/>
                <a:satMod val="100000"/>
                <a:alpha val="85000"/>
                <a:lumMod val="91000"/>
                <a:lumOff val="9000"/>
              </a:schemeClr>
            </a:gs>
            <a:gs pos="9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A9C9CF9-7B97-41A4-9D58-5D03197FEEDA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Folie.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26" name="Picture 2" descr="X:\Deutsch_Kommunikation\Präsentation\Lars, Mahmoud, jaruslav\kommunikation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55" y="535929"/>
            <a:ext cx="809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5" r:id="rId8"/>
    <p:sldLayoutId id="2147483686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B0F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de/url?sa=i&amp;rct=j&amp;q=&amp;esrc=s&amp;source=images&amp;cd=&amp;ved=2ahUKEwiL-bL20ZHnAhUKzKQKHQeuBrsQjRx6BAgBEAQ&amp;url=https://de.freepik.com/freie-ikonen/buecher_854759.htm&amp;psig=AOvVaw30HVxSKCZcuxCihhLW-GCL&amp;ust=157959115170063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6.png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Schriftliche Kommunikation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7747-6EEC-4957-A36E-C1C891451A41}" type="datetime1">
              <a:rPr lang="de-DE" smtClean="0"/>
              <a:t>20.01.2020</a:t>
            </a:fld>
            <a:endParaRPr lang="de-DE"/>
          </a:p>
        </p:txBody>
      </p:sp>
      <p:pic>
        <p:nvPicPr>
          <p:cNvPr id="1026" name="Picture 2" descr="Bildergebnis für Bücher 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Schriftliche Kommunikation?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9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Trommeln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Kurierdienst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Postsystem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Rauchzeichen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Zeitung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Brieftauben</a:t>
            </a:r>
          </a:p>
          <a:p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68635806"/>
              </p:ext>
            </p:extLst>
          </p:nvPr>
        </p:nvGraphicFramePr>
        <p:xfrm>
          <a:off x="4427984" y="1397000"/>
          <a:ext cx="230425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4771915"/>
              </p:ext>
            </p:extLst>
          </p:nvPr>
        </p:nvGraphicFramePr>
        <p:xfrm>
          <a:off x="5940152" y="2924944"/>
          <a:ext cx="2160240" cy="133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Nach oben gebogener Pfeil 10"/>
          <p:cNvSpPr/>
          <p:nvPr/>
        </p:nvSpPr>
        <p:spPr>
          <a:xfrm rot="5400000">
            <a:off x="5822182" y="2842301"/>
            <a:ext cx="376211" cy="42830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Telegrafie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Mobiltelefon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Internettelefonie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Internetprogramme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947965036"/>
              </p:ext>
            </p:extLst>
          </p:nvPr>
        </p:nvGraphicFramePr>
        <p:xfrm>
          <a:off x="3563888" y="1353057"/>
          <a:ext cx="230425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4091366042"/>
              </p:ext>
            </p:extLst>
          </p:nvPr>
        </p:nvGraphicFramePr>
        <p:xfrm>
          <a:off x="5076056" y="2821021"/>
          <a:ext cx="2160240" cy="133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Nach oben gebogener Pfeil 11"/>
          <p:cNvSpPr/>
          <p:nvPr/>
        </p:nvSpPr>
        <p:spPr>
          <a:xfrm rot="5400000">
            <a:off x="5027869" y="2781210"/>
            <a:ext cx="344094" cy="39173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6" name="Picture 2" descr="Bildergebnis für telegrafi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1124744"/>
            <a:ext cx="2016224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MMOUR~1.MAH\AppData\Local\Temp\kisspng-samsung-galaxy-computer-icons-telephone-clip-art-cell-phone-icon-apple-call-cell-cellphone-5ab05489d2ad61.8812913615215054178629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25" y="4543514"/>
            <a:ext cx="1718320" cy="17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MMOUR~1.MAH\AppData\Local\Temp\kisspng-computer-icons-sms-text-messaging-icon-design-ipho-sms-5afd4f9e722f99.9212339215265504304677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35617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MOUR~1.MAH\AppData\Local\Temp\5a359002ce50d5.326338231513459714845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22" y="4909530"/>
            <a:ext cx="1601661" cy="11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MMOUR~1.MAH\AppData\Local\Temp\kisspng-voice-over-ip-computer-icons-computer-network-inte-voip-gateway-svg-png-icon-free-download-2-644-5b6d6a9613bce6.7147486215338973660809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43" y="4492511"/>
            <a:ext cx="1577777" cy="17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Formen der Schriftlichen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Geschäftsbrief</a:t>
            </a:r>
          </a:p>
          <a:p>
            <a:r>
              <a:rPr lang="de-DE" sz="3200" dirty="0" smtClean="0"/>
              <a:t>Notiz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 smtClean="0"/>
              <a:t>Gesprächsnotiz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Dokumentation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Fax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Firmenzeitschriften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Pressemitteilungen</a:t>
            </a:r>
            <a:endParaRPr lang="de-DE" sz="3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3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Formen der Schriftlichen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6</a:t>
            </a:fld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Briefe:</a:t>
            </a:r>
          </a:p>
          <a:p>
            <a:pPr marL="514350" indent="-514350">
              <a:buAutoNum type="arabicPeriod"/>
            </a:pPr>
            <a:r>
              <a:rPr lang="de-DE" sz="2800" dirty="0"/>
              <a:t>Beschwerdebrief</a:t>
            </a:r>
          </a:p>
          <a:p>
            <a:pPr marL="514350" indent="-514350">
              <a:buAutoNum type="arabicPeriod"/>
            </a:pPr>
            <a:r>
              <a:rPr lang="de-DE" sz="2800" dirty="0"/>
              <a:t>Rechnungsbrief</a:t>
            </a:r>
          </a:p>
          <a:p>
            <a:r>
              <a:rPr lang="de-DE" sz="2800" dirty="0"/>
              <a:t>Post-</a:t>
            </a:r>
            <a:r>
              <a:rPr lang="de-DE" sz="2800" dirty="0" err="1"/>
              <a:t>It‘s</a:t>
            </a:r>
            <a:endParaRPr lang="de-DE" sz="2800" dirty="0"/>
          </a:p>
          <a:p>
            <a:r>
              <a:rPr lang="de-DE" sz="2800" dirty="0"/>
              <a:t>Schwarzes Brett</a:t>
            </a:r>
          </a:p>
          <a:p>
            <a:r>
              <a:rPr lang="de-DE" sz="2800" dirty="0"/>
              <a:t>An der Tafel </a:t>
            </a:r>
            <a:r>
              <a:rPr lang="de-DE" sz="2800" dirty="0" smtClean="0"/>
              <a:t>schreiben</a:t>
            </a:r>
            <a:endParaRPr lang="de-DE" sz="28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AMMOUR~1.MAH\AppData\Local\Temp\kisspng-email-envelope-paper-letter-logo-5ae004d7d1dae5.16949324152463074385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54237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66908"/>
              </p:ext>
            </p:extLst>
          </p:nvPr>
        </p:nvGraphicFramePr>
        <p:xfrm>
          <a:off x="5580112" y="1268760"/>
          <a:ext cx="2592288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</a:tblGrid>
              <a:tr h="455711">
                <a:tc>
                  <a:txBody>
                    <a:bodyPr/>
                    <a:lstStyle/>
                    <a:p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Nachteile</a:t>
                      </a:r>
                      <a:endParaRPr lang="de-DE" dirty="0"/>
                    </a:p>
                  </a:txBody>
                  <a:tcPr/>
                </a:tc>
              </a:tr>
              <a:tr h="5385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  <a:tr h="37391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07848"/>
              </p:ext>
            </p:extLst>
          </p:nvPr>
        </p:nvGraphicFramePr>
        <p:xfrm>
          <a:off x="5580112" y="2780928"/>
          <a:ext cx="2592288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</a:tblGrid>
              <a:tr h="455711">
                <a:tc>
                  <a:txBody>
                    <a:bodyPr/>
                    <a:lstStyle/>
                    <a:p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Nachteile</a:t>
                      </a:r>
                      <a:endParaRPr lang="de-DE" dirty="0"/>
                    </a:p>
                  </a:txBody>
                  <a:tcPr/>
                </a:tc>
              </a:tr>
              <a:tr h="5385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37391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2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1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101</Words>
  <Application>Microsoft Office PowerPoint</Application>
  <PresentationFormat>Bildschirmpräsentation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Perspektive</vt:lpstr>
      <vt:lpstr>Schriftliche Kommunikation </vt:lpstr>
      <vt:lpstr>Was ist Schriftliche Kommunikation?</vt:lpstr>
      <vt:lpstr>Geschichte der Kommunikation</vt:lpstr>
      <vt:lpstr>Geschichte der Kommunikation</vt:lpstr>
      <vt:lpstr>Formen der Schriftlichen Kommunikation</vt:lpstr>
      <vt:lpstr>Formen der Schriftlichen Kommunikation</vt:lpstr>
      <vt:lpstr>PowerPoint-Präsentation</vt:lpstr>
      <vt:lpstr>PowerPoint-Präsentation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ZERTA.LARS</dc:creator>
  <cp:lastModifiedBy>AMMOURI.MAHMOUD</cp:lastModifiedBy>
  <cp:revision>17</cp:revision>
  <dcterms:created xsi:type="dcterms:W3CDTF">2019-12-09T07:42:03Z</dcterms:created>
  <dcterms:modified xsi:type="dcterms:W3CDTF">2020-01-20T07:52:58Z</dcterms:modified>
</cp:coreProperties>
</file>