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9" r:id="rId3"/>
    <p:sldId id="259" r:id="rId4"/>
    <p:sldId id="267" r:id="rId5"/>
    <p:sldId id="261" r:id="rId6"/>
    <p:sldId id="262" r:id="rId7"/>
    <p:sldId id="263" r:id="rId8"/>
    <p:sldId id="265" r:id="rId9"/>
    <p:sldId id="266" r:id="rId10"/>
    <p:sldId id="268" r:id="rId11"/>
    <p:sldId id="270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1" autoAdjust="0"/>
  </p:normalViewPr>
  <p:slideViewPr>
    <p:cSldViewPr>
      <p:cViewPr>
        <p:scale>
          <a:sx n="101" d="100"/>
          <a:sy n="101" d="100"/>
        </p:scale>
        <p:origin x="-25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6000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2400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550-529 v.Chr.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  <dgm:t>
        <a:bodyPr/>
        <a:lstStyle/>
        <a:p>
          <a:endParaRPr lang="de-DE"/>
        </a:p>
      </dgm:t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5FC954D3-29B5-4131-81BD-1785BA85782A}" type="presOf" srcId="{829FD29A-0F6B-4DB9-8F0A-6BEDDCBC730B}" destId="{77B2957F-28B7-4063-AD47-7C5082050E23}" srcOrd="0" destOrd="0" presId="urn:microsoft.com/office/officeart/2005/8/layout/StepDownProcess"/>
    <dgm:cxn modelId="{5605E796-6DD3-45D2-B20D-0CB91FEF861A}" type="presOf" srcId="{D79A68F2-252B-404E-928D-E7CD0C8C7A4A}" destId="{EFEB8334-8707-4D53-BF70-72F0042443A0}" srcOrd="0" destOrd="0" presId="urn:microsoft.com/office/officeart/2005/8/layout/StepDownProcess"/>
    <dgm:cxn modelId="{0CE23CE3-5BB4-4F90-ADAA-D93C3A9B7FE7}" type="presOf" srcId="{0410740F-CB4F-421A-B570-DB8222382DB6}" destId="{1EAE98F5-19BC-4AF6-A916-8D84491CA2EB}" srcOrd="0" destOrd="0" presId="urn:microsoft.com/office/officeart/2005/8/layout/StepDownProcess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E000F681-2BFD-49A4-B1D9-7E7E33A7A5F3}" type="presOf" srcId="{DA7D9814-A174-4E7D-BD73-1E34C6EB31D4}" destId="{BC724D49-77BB-4FB3-8DD3-3A92FF0D840C}" srcOrd="0" destOrd="0" presId="urn:microsoft.com/office/officeart/2005/8/layout/StepDownProcess"/>
    <dgm:cxn modelId="{C95ECF69-BB3D-4563-8883-DE5305550706}" type="presParOf" srcId="{BC724D49-77BB-4FB3-8DD3-3A92FF0D840C}" destId="{A3B4828C-6815-4C32-9E97-4AD5BEC1483E}" srcOrd="0" destOrd="0" presId="urn:microsoft.com/office/officeart/2005/8/layout/StepDownProcess"/>
    <dgm:cxn modelId="{6D69CEE6-2292-482A-8120-623DA8CA1024}" type="presParOf" srcId="{A3B4828C-6815-4C32-9E97-4AD5BEC1483E}" destId="{007AB962-0D7F-46F4-970A-EBBB4DEFC646}" srcOrd="0" destOrd="0" presId="urn:microsoft.com/office/officeart/2005/8/layout/StepDownProcess"/>
    <dgm:cxn modelId="{14AD3CFF-AA68-4613-944F-FDEA712F140C}" type="presParOf" srcId="{A3B4828C-6815-4C32-9E97-4AD5BEC1483E}" destId="{EFEB8334-8707-4D53-BF70-72F0042443A0}" srcOrd="1" destOrd="0" presId="urn:microsoft.com/office/officeart/2005/8/layout/StepDownProcess"/>
    <dgm:cxn modelId="{959BAA78-A211-4E5E-9863-27AAADFE539C}" type="presParOf" srcId="{A3B4828C-6815-4C32-9E97-4AD5BEC1483E}" destId="{8BFD44AF-1FE8-4631-83A2-FB6B887F8326}" srcOrd="2" destOrd="0" presId="urn:microsoft.com/office/officeart/2005/8/layout/StepDownProcess"/>
    <dgm:cxn modelId="{752EA04E-8263-4F60-B4A8-CD1BE655FF7A}" type="presParOf" srcId="{BC724D49-77BB-4FB3-8DD3-3A92FF0D840C}" destId="{1AF3BFF0-0729-434B-98BF-44222BA32D3B}" srcOrd="1" destOrd="0" presId="urn:microsoft.com/office/officeart/2005/8/layout/StepDownProcess"/>
    <dgm:cxn modelId="{806D2120-4DD1-4E03-975E-346A6FB8E249}" type="presParOf" srcId="{BC724D49-77BB-4FB3-8DD3-3A92FF0D840C}" destId="{F0874CBE-CEFF-4F0C-AE85-AA14624DAD53}" srcOrd="2" destOrd="0" presId="urn:microsoft.com/office/officeart/2005/8/layout/StepDownProcess"/>
    <dgm:cxn modelId="{DCDCC052-2F01-4FA8-9B35-403EB0E78085}" type="presParOf" srcId="{F0874CBE-CEFF-4F0C-AE85-AA14624DAD53}" destId="{776276BB-79B6-45A7-BA18-484416D40019}" srcOrd="0" destOrd="0" presId="urn:microsoft.com/office/officeart/2005/8/layout/StepDownProcess"/>
    <dgm:cxn modelId="{E72E6FF6-AD70-4154-B0A7-5497AEC0D446}" type="presParOf" srcId="{F0874CBE-CEFF-4F0C-AE85-AA14624DAD53}" destId="{77B2957F-28B7-4063-AD47-7C5082050E23}" srcOrd="1" destOrd="0" presId="urn:microsoft.com/office/officeart/2005/8/layout/StepDownProcess"/>
    <dgm:cxn modelId="{95D18AE3-D4A7-4B3A-BE85-57CAEB91B93A}" type="presParOf" srcId="{F0874CBE-CEFF-4F0C-AE85-AA14624DAD53}" destId="{45A45B9B-81F2-4F77-B46D-9E27B4C7B0BD}" srcOrd="2" destOrd="0" presId="urn:microsoft.com/office/officeart/2005/8/layout/StepDownProcess"/>
    <dgm:cxn modelId="{FC42B02F-9C05-40C1-9D56-39528A23E004}" type="presParOf" srcId="{BC724D49-77BB-4FB3-8DD3-3A92FF0D840C}" destId="{5FCDA949-2C0D-45FB-8595-E7A62A19A0A6}" srcOrd="3" destOrd="0" presId="urn:microsoft.com/office/officeart/2005/8/layout/StepDownProcess"/>
    <dgm:cxn modelId="{19A6F9DB-C310-400E-9B27-A7C97AC8BCB5}" type="presParOf" srcId="{BC724D49-77BB-4FB3-8DD3-3A92FF0D840C}" destId="{86B317EA-A215-485A-8479-6B41F2F9A54E}" srcOrd="4" destOrd="0" presId="urn:microsoft.com/office/officeart/2005/8/layout/StepDownProcess"/>
    <dgm:cxn modelId="{2A7B5797-78E1-40C0-8321-6878AA109B00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200 v.Chr.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59 v.Chr.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12 nach Chr.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261AF61C-4363-479A-99D5-DA77C858714E}" type="presOf" srcId="{DA7D9814-A174-4E7D-BD73-1E34C6EB31D4}" destId="{BC724D49-77BB-4FB3-8DD3-3A92FF0D840C}" srcOrd="0" destOrd="0" presId="urn:microsoft.com/office/officeart/2005/8/layout/StepDownProcess"/>
    <dgm:cxn modelId="{5B3B7D5C-E510-483F-A3B7-EDA713F6B992}" type="presOf" srcId="{0410740F-CB4F-421A-B570-DB8222382DB6}" destId="{1EAE98F5-19BC-4AF6-A916-8D84491CA2EB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8F811612-C960-474A-8E55-3B61E9F864C7}" type="presOf" srcId="{829FD29A-0F6B-4DB9-8F0A-6BEDDCBC730B}" destId="{77B2957F-28B7-4063-AD47-7C5082050E23}" srcOrd="0" destOrd="0" presId="urn:microsoft.com/office/officeart/2005/8/layout/StepDownProcess"/>
    <dgm:cxn modelId="{CD83FD7A-3042-4A76-B05C-9F7BAA2F8AD6}" type="presOf" srcId="{D79A68F2-252B-404E-928D-E7CD0C8C7A4A}" destId="{EFEB8334-8707-4D53-BF70-72F0042443A0}" srcOrd="0" destOrd="0" presId="urn:microsoft.com/office/officeart/2005/8/layout/StepDownProcess"/>
    <dgm:cxn modelId="{EA2659DE-CCE3-4681-8C35-56592803FA86}" type="presParOf" srcId="{BC724D49-77BB-4FB3-8DD3-3A92FF0D840C}" destId="{A3B4828C-6815-4C32-9E97-4AD5BEC1483E}" srcOrd="0" destOrd="0" presId="urn:microsoft.com/office/officeart/2005/8/layout/StepDownProcess"/>
    <dgm:cxn modelId="{06844599-0C1C-4390-8E41-71C9BD6336F3}" type="presParOf" srcId="{A3B4828C-6815-4C32-9E97-4AD5BEC1483E}" destId="{007AB962-0D7F-46F4-970A-EBBB4DEFC646}" srcOrd="0" destOrd="0" presId="urn:microsoft.com/office/officeart/2005/8/layout/StepDownProcess"/>
    <dgm:cxn modelId="{3DBD8F2C-F718-451B-8399-BA87B4575C66}" type="presParOf" srcId="{A3B4828C-6815-4C32-9E97-4AD5BEC1483E}" destId="{EFEB8334-8707-4D53-BF70-72F0042443A0}" srcOrd="1" destOrd="0" presId="urn:microsoft.com/office/officeart/2005/8/layout/StepDownProcess"/>
    <dgm:cxn modelId="{C34B887C-A612-4443-B744-79E9108AB958}" type="presParOf" srcId="{A3B4828C-6815-4C32-9E97-4AD5BEC1483E}" destId="{8BFD44AF-1FE8-4631-83A2-FB6B887F8326}" srcOrd="2" destOrd="0" presId="urn:microsoft.com/office/officeart/2005/8/layout/StepDownProcess"/>
    <dgm:cxn modelId="{1783975C-E1DA-45C9-AC54-7C73A02D1A37}" type="presParOf" srcId="{BC724D49-77BB-4FB3-8DD3-3A92FF0D840C}" destId="{1AF3BFF0-0729-434B-98BF-44222BA32D3B}" srcOrd="1" destOrd="0" presId="urn:microsoft.com/office/officeart/2005/8/layout/StepDownProcess"/>
    <dgm:cxn modelId="{93BC2716-1F6A-4813-A958-9D1F393B8F58}" type="presParOf" srcId="{BC724D49-77BB-4FB3-8DD3-3A92FF0D840C}" destId="{F0874CBE-CEFF-4F0C-AE85-AA14624DAD53}" srcOrd="2" destOrd="0" presId="urn:microsoft.com/office/officeart/2005/8/layout/StepDownProcess"/>
    <dgm:cxn modelId="{BFAE4CE8-009F-49F7-A811-FDFA23063AE5}" type="presParOf" srcId="{F0874CBE-CEFF-4F0C-AE85-AA14624DAD53}" destId="{776276BB-79B6-45A7-BA18-484416D40019}" srcOrd="0" destOrd="0" presId="urn:microsoft.com/office/officeart/2005/8/layout/StepDownProcess"/>
    <dgm:cxn modelId="{4734B1DB-5A78-4CC4-89C3-D78F7D172C87}" type="presParOf" srcId="{F0874CBE-CEFF-4F0C-AE85-AA14624DAD53}" destId="{77B2957F-28B7-4063-AD47-7C5082050E23}" srcOrd="1" destOrd="0" presId="urn:microsoft.com/office/officeart/2005/8/layout/StepDownProcess"/>
    <dgm:cxn modelId="{79C3A8BE-3604-4C62-AE0E-EAD16C3B3D8B}" type="presParOf" srcId="{F0874CBE-CEFF-4F0C-AE85-AA14624DAD53}" destId="{45A45B9B-81F2-4F77-B46D-9E27B4C7B0BD}" srcOrd="2" destOrd="0" presId="urn:microsoft.com/office/officeart/2005/8/layout/StepDownProcess"/>
    <dgm:cxn modelId="{1AC6E9CB-3ACD-4508-8D77-85915E30F76A}" type="presParOf" srcId="{BC724D49-77BB-4FB3-8DD3-3A92FF0D840C}" destId="{5FCDA949-2C0D-45FB-8595-E7A62A19A0A6}" srcOrd="3" destOrd="0" presId="urn:microsoft.com/office/officeart/2005/8/layout/StepDownProcess"/>
    <dgm:cxn modelId="{24B802A9-9185-4BAC-959C-0DA70CC11CFC}" type="presParOf" srcId="{BC724D49-77BB-4FB3-8DD3-3A92FF0D840C}" destId="{86B317EA-A215-485A-8479-6B41F2F9A54E}" srcOrd="4" destOrd="0" presId="urn:microsoft.com/office/officeart/2005/8/layout/StepDownProcess"/>
    <dgm:cxn modelId="{C8915D54-A82F-43A2-A731-3F7C433772A4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/>
      <dgm:spPr/>
      <dgm:t>
        <a:bodyPr/>
        <a:lstStyle/>
        <a:p>
          <a:r>
            <a:rPr lang="de-DE" dirty="0" smtClean="0"/>
            <a:t>1840</a:t>
          </a:r>
          <a:endParaRPr lang="de-DE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/>
      <dgm:spPr/>
      <dgm:t>
        <a:bodyPr/>
        <a:lstStyle/>
        <a:p>
          <a:r>
            <a:rPr lang="de-DE" dirty="0" smtClean="0"/>
            <a:t>1946</a:t>
          </a:r>
          <a:endParaRPr lang="de-DE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1965.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  <dgm:t>
        <a:bodyPr/>
        <a:lstStyle/>
        <a:p>
          <a:endParaRPr lang="de-DE"/>
        </a:p>
      </dgm:t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7A0ACD68-B62F-4B15-85BA-14A7FD24DB9B}" type="presOf" srcId="{DA7D9814-A174-4E7D-BD73-1E34C6EB31D4}" destId="{BC724D49-77BB-4FB3-8DD3-3A92FF0D840C}" srcOrd="0" destOrd="0" presId="urn:microsoft.com/office/officeart/2005/8/layout/StepDownProcess"/>
    <dgm:cxn modelId="{E03CC05C-42D5-4A73-8BE3-689961FB2252}" type="presOf" srcId="{829FD29A-0F6B-4DB9-8F0A-6BEDDCBC730B}" destId="{77B2957F-28B7-4063-AD47-7C5082050E23}" srcOrd="0" destOrd="0" presId="urn:microsoft.com/office/officeart/2005/8/layout/StepDownProcess"/>
    <dgm:cxn modelId="{0AFA3FA2-C403-4EB9-8033-865551293569}" type="presOf" srcId="{D79A68F2-252B-404E-928D-E7CD0C8C7A4A}" destId="{EFEB8334-8707-4D53-BF70-72F0042443A0}" srcOrd="0" destOrd="0" presId="urn:microsoft.com/office/officeart/2005/8/layout/StepDownProcess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2615FC71-713C-45D8-B723-6AE7217AF839}" type="presOf" srcId="{0410740F-CB4F-421A-B570-DB8222382DB6}" destId="{1EAE98F5-19BC-4AF6-A916-8D84491CA2EB}" srcOrd="0" destOrd="0" presId="urn:microsoft.com/office/officeart/2005/8/layout/StepDownProcess"/>
    <dgm:cxn modelId="{FB1624E9-A266-40A1-9D9D-82A5C880979E}" type="presParOf" srcId="{BC724D49-77BB-4FB3-8DD3-3A92FF0D840C}" destId="{A3B4828C-6815-4C32-9E97-4AD5BEC1483E}" srcOrd="0" destOrd="0" presId="urn:microsoft.com/office/officeart/2005/8/layout/StepDownProcess"/>
    <dgm:cxn modelId="{6702523C-C7B6-446D-BEB1-C22FB333C753}" type="presParOf" srcId="{A3B4828C-6815-4C32-9E97-4AD5BEC1483E}" destId="{007AB962-0D7F-46F4-970A-EBBB4DEFC646}" srcOrd="0" destOrd="0" presId="urn:microsoft.com/office/officeart/2005/8/layout/StepDownProcess"/>
    <dgm:cxn modelId="{1953789E-1CD8-46CC-9AA5-0B969F3B4A01}" type="presParOf" srcId="{A3B4828C-6815-4C32-9E97-4AD5BEC1483E}" destId="{EFEB8334-8707-4D53-BF70-72F0042443A0}" srcOrd="1" destOrd="0" presId="urn:microsoft.com/office/officeart/2005/8/layout/StepDownProcess"/>
    <dgm:cxn modelId="{4F9EFFE5-75F3-4C21-A05F-4BDF214C5391}" type="presParOf" srcId="{A3B4828C-6815-4C32-9E97-4AD5BEC1483E}" destId="{8BFD44AF-1FE8-4631-83A2-FB6B887F8326}" srcOrd="2" destOrd="0" presId="urn:microsoft.com/office/officeart/2005/8/layout/StepDownProcess"/>
    <dgm:cxn modelId="{E4CAB0D6-BEF6-4408-B486-1AEA4FD3EFA4}" type="presParOf" srcId="{BC724D49-77BB-4FB3-8DD3-3A92FF0D840C}" destId="{1AF3BFF0-0729-434B-98BF-44222BA32D3B}" srcOrd="1" destOrd="0" presId="urn:microsoft.com/office/officeart/2005/8/layout/StepDownProcess"/>
    <dgm:cxn modelId="{F453CD25-374A-43E2-80DE-10E007C05005}" type="presParOf" srcId="{BC724D49-77BB-4FB3-8DD3-3A92FF0D840C}" destId="{F0874CBE-CEFF-4F0C-AE85-AA14624DAD53}" srcOrd="2" destOrd="0" presId="urn:microsoft.com/office/officeart/2005/8/layout/StepDownProcess"/>
    <dgm:cxn modelId="{8E32453D-8441-4845-B91F-972E17078661}" type="presParOf" srcId="{F0874CBE-CEFF-4F0C-AE85-AA14624DAD53}" destId="{776276BB-79B6-45A7-BA18-484416D40019}" srcOrd="0" destOrd="0" presId="urn:microsoft.com/office/officeart/2005/8/layout/StepDownProcess"/>
    <dgm:cxn modelId="{B3CD0A8E-C7A1-47B3-A3B1-77947D5725ED}" type="presParOf" srcId="{F0874CBE-CEFF-4F0C-AE85-AA14624DAD53}" destId="{77B2957F-28B7-4063-AD47-7C5082050E23}" srcOrd="1" destOrd="0" presId="urn:microsoft.com/office/officeart/2005/8/layout/StepDownProcess"/>
    <dgm:cxn modelId="{490C8B77-AFA7-4DBC-8144-921DFA84B215}" type="presParOf" srcId="{F0874CBE-CEFF-4F0C-AE85-AA14624DAD53}" destId="{45A45B9B-81F2-4F77-B46D-9E27B4C7B0BD}" srcOrd="2" destOrd="0" presId="urn:microsoft.com/office/officeart/2005/8/layout/StepDownProcess"/>
    <dgm:cxn modelId="{FDF09CB6-10E2-4FA9-9A10-E1FBB47BA626}" type="presParOf" srcId="{BC724D49-77BB-4FB3-8DD3-3A92FF0D840C}" destId="{5FCDA949-2C0D-45FB-8595-E7A62A19A0A6}" srcOrd="3" destOrd="0" presId="urn:microsoft.com/office/officeart/2005/8/layout/StepDownProcess"/>
    <dgm:cxn modelId="{60FBBA7F-B0E5-498D-8750-C17CD1A1674D}" type="presParOf" srcId="{BC724D49-77BB-4FB3-8DD3-3A92FF0D840C}" destId="{86B317EA-A215-485A-8479-6B41F2F9A54E}" srcOrd="4" destOrd="0" presId="urn:microsoft.com/office/officeart/2005/8/layout/StepDownProcess"/>
    <dgm:cxn modelId="{E7D94787-4798-4C23-A6C6-38FC1903F0D3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7D9814-A174-4E7D-BD73-1E34C6EB31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79A68F2-252B-404E-928D-E7CD0C8C7A4A}">
      <dgm:prSet phldrT="[Text]" custT="1"/>
      <dgm:spPr/>
      <dgm:t>
        <a:bodyPr/>
        <a:lstStyle/>
        <a:p>
          <a:r>
            <a:rPr lang="de-DE" sz="1400" dirty="0" smtClean="0"/>
            <a:t>1992</a:t>
          </a:r>
          <a:endParaRPr lang="de-DE" sz="1400" dirty="0"/>
        </a:p>
      </dgm:t>
    </dgm:pt>
    <dgm:pt modelId="{FD8701D2-A9BA-42E4-AA3C-D3A592F8CE15}" type="parTrans" cxnId="{14D34BFF-E87B-4033-8A3E-A2134806BE45}">
      <dgm:prSet/>
      <dgm:spPr/>
      <dgm:t>
        <a:bodyPr/>
        <a:lstStyle/>
        <a:p>
          <a:endParaRPr lang="de-DE"/>
        </a:p>
      </dgm:t>
    </dgm:pt>
    <dgm:pt modelId="{9028C461-ECE8-4149-BBB8-CA3AE0A33F09}" type="sibTrans" cxnId="{14D34BFF-E87B-4033-8A3E-A2134806BE45}">
      <dgm:prSet/>
      <dgm:spPr/>
      <dgm:t>
        <a:bodyPr/>
        <a:lstStyle/>
        <a:p>
          <a:endParaRPr lang="de-DE"/>
        </a:p>
      </dgm:t>
    </dgm:pt>
    <dgm:pt modelId="{829FD29A-0F6B-4DB9-8F0A-6BEDDCBC730B}">
      <dgm:prSet phldrT="[Text]" custT="1"/>
      <dgm:spPr/>
      <dgm:t>
        <a:bodyPr/>
        <a:lstStyle/>
        <a:p>
          <a:r>
            <a:rPr lang="de-DE" sz="1400" dirty="0" smtClean="0"/>
            <a:t>1995</a:t>
          </a:r>
          <a:endParaRPr lang="de-DE" sz="1400" dirty="0"/>
        </a:p>
      </dgm:t>
    </dgm:pt>
    <dgm:pt modelId="{E6997E8E-10AF-4E3D-9948-F67AD20D2E71}" type="parTrans" cxnId="{D9E1F173-155A-45FE-B1A9-4B22035C372D}">
      <dgm:prSet/>
      <dgm:spPr/>
      <dgm:t>
        <a:bodyPr/>
        <a:lstStyle/>
        <a:p>
          <a:endParaRPr lang="de-DE"/>
        </a:p>
      </dgm:t>
    </dgm:pt>
    <dgm:pt modelId="{9313CEC4-EEA8-479E-8403-424B199D7FDA}" type="sibTrans" cxnId="{D9E1F173-155A-45FE-B1A9-4B22035C372D}">
      <dgm:prSet/>
      <dgm:spPr/>
      <dgm:t>
        <a:bodyPr/>
        <a:lstStyle/>
        <a:p>
          <a:endParaRPr lang="de-DE"/>
        </a:p>
      </dgm:t>
    </dgm:pt>
    <dgm:pt modelId="{0410740F-CB4F-421A-B570-DB8222382DB6}">
      <dgm:prSet phldrT="[Text]"/>
      <dgm:spPr/>
      <dgm:t>
        <a:bodyPr/>
        <a:lstStyle/>
        <a:p>
          <a:r>
            <a:rPr lang="de-DE" dirty="0" smtClean="0"/>
            <a:t>2004</a:t>
          </a:r>
          <a:endParaRPr lang="de-DE" dirty="0"/>
        </a:p>
      </dgm:t>
    </dgm:pt>
    <dgm:pt modelId="{424BF537-F46B-49A8-B851-E67C9B9A8C14}" type="parTrans" cxnId="{FE920210-31CC-41FC-BF01-1464F6F4195D}">
      <dgm:prSet/>
      <dgm:spPr/>
      <dgm:t>
        <a:bodyPr/>
        <a:lstStyle/>
        <a:p>
          <a:endParaRPr lang="de-DE"/>
        </a:p>
      </dgm:t>
    </dgm:pt>
    <dgm:pt modelId="{77B16EEF-5A4B-4607-883B-822B59937174}" type="sibTrans" cxnId="{FE920210-31CC-41FC-BF01-1464F6F4195D}">
      <dgm:prSet/>
      <dgm:spPr/>
      <dgm:t>
        <a:bodyPr/>
        <a:lstStyle/>
        <a:p>
          <a:endParaRPr lang="de-DE"/>
        </a:p>
      </dgm:t>
    </dgm:pt>
    <dgm:pt modelId="{BC724D49-77BB-4FB3-8DD3-3A92FF0D840C}" type="pres">
      <dgm:prSet presAssocID="{DA7D9814-A174-4E7D-BD73-1E34C6EB31D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B4828C-6815-4C32-9E97-4AD5BEC1483E}" type="pres">
      <dgm:prSet presAssocID="{D79A68F2-252B-404E-928D-E7CD0C8C7A4A}" presName="composite" presStyleCnt="0"/>
      <dgm:spPr/>
    </dgm:pt>
    <dgm:pt modelId="{007AB962-0D7F-46F4-970A-EBBB4DEFC646}" type="pres">
      <dgm:prSet presAssocID="{D79A68F2-252B-404E-928D-E7CD0C8C7A4A}" presName="bentUpArrow1" presStyleLbl="alignImgPlace1" presStyleIdx="0" presStyleCnt="2"/>
      <dgm:spPr/>
      <dgm:t>
        <a:bodyPr/>
        <a:lstStyle/>
        <a:p>
          <a:endParaRPr lang="de-DE"/>
        </a:p>
      </dgm:t>
    </dgm:pt>
    <dgm:pt modelId="{EFEB8334-8707-4D53-BF70-72F0042443A0}" type="pres">
      <dgm:prSet presAssocID="{D79A68F2-252B-404E-928D-E7CD0C8C7A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FD44AF-1FE8-4631-83A2-FB6B887F8326}" type="pres">
      <dgm:prSet presAssocID="{D79A68F2-252B-404E-928D-E7CD0C8C7A4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F3BFF0-0729-434B-98BF-44222BA32D3B}" type="pres">
      <dgm:prSet presAssocID="{9028C461-ECE8-4149-BBB8-CA3AE0A33F09}" presName="sibTrans" presStyleCnt="0"/>
      <dgm:spPr/>
    </dgm:pt>
    <dgm:pt modelId="{F0874CBE-CEFF-4F0C-AE85-AA14624DAD53}" type="pres">
      <dgm:prSet presAssocID="{829FD29A-0F6B-4DB9-8F0A-6BEDDCBC730B}" presName="composite" presStyleCnt="0"/>
      <dgm:spPr/>
    </dgm:pt>
    <dgm:pt modelId="{776276BB-79B6-45A7-BA18-484416D40019}" type="pres">
      <dgm:prSet presAssocID="{829FD29A-0F6B-4DB9-8F0A-6BEDDCBC730B}" presName="bentUpArrow1" presStyleLbl="alignImgPlace1" presStyleIdx="1" presStyleCnt="2"/>
      <dgm:spPr/>
    </dgm:pt>
    <dgm:pt modelId="{77B2957F-28B7-4063-AD47-7C5082050E23}" type="pres">
      <dgm:prSet presAssocID="{829FD29A-0F6B-4DB9-8F0A-6BEDDCBC730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A45B9B-81F2-4F77-B46D-9E27B4C7B0BD}" type="pres">
      <dgm:prSet presAssocID="{829FD29A-0F6B-4DB9-8F0A-6BEDDCBC730B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CDA949-2C0D-45FB-8595-E7A62A19A0A6}" type="pres">
      <dgm:prSet presAssocID="{9313CEC4-EEA8-479E-8403-424B199D7FDA}" presName="sibTrans" presStyleCnt="0"/>
      <dgm:spPr/>
    </dgm:pt>
    <dgm:pt modelId="{86B317EA-A215-485A-8479-6B41F2F9A54E}" type="pres">
      <dgm:prSet presAssocID="{0410740F-CB4F-421A-B570-DB8222382DB6}" presName="composite" presStyleCnt="0"/>
      <dgm:spPr/>
    </dgm:pt>
    <dgm:pt modelId="{1EAE98F5-19BC-4AF6-A916-8D84491CA2EB}" type="pres">
      <dgm:prSet presAssocID="{0410740F-CB4F-421A-B570-DB8222382DB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E1F173-155A-45FE-B1A9-4B22035C372D}" srcId="{DA7D9814-A174-4E7D-BD73-1E34C6EB31D4}" destId="{829FD29A-0F6B-4DB9-8F0A-6BEDDCBC730B}" srcOrd="1" destOrd="0" parTransId="{E6997E8E-10AF-4E3D-9948-F67AD20D2E71}" sibTransId="{9313CEC4-EEA8-479E-8403-424B199D7FDA}"/>
    <dgm:cxn modelId="{14D34BFF-E87B-4033-8A3E-A2134806BE45}" srcId="{DA7D9814-A174-4E7D-BD73-1E34C6EB31D4}" destId="{D79A68F2-252B-404E-928D-E7CD0C8C7A4A}" srcOrd="0" destOrd="0" parTransId="{FD8701D2-A9BA-42E4-AA3C-D3A592F8CE15}" sibTransId="{9028C461-ECE8-4149-BBB8-CA3AE0A33F09}"/>
    <dgm:cxn modelId="{43C66A6A-8EA8-4B2A-9DED-CA9FE5E4D046}" type="presOf" srcId="{DA7D9814-A174-4E7D-BD73-1E34C6EB31D4}" destId="{BC724D49-77BB-4FB3-8DD3-3A92FF0D840C}" srcOrd="0" destOrd="0" presId="urn:microsoft.com/office/officeart/2005/8/layout/StepDownProcess"/>
    <dgm:cxn modelId="{FE920210-31CC-41FC-BF01-1464F6F4195D}" srcId="{DA7D9814-A174-4E7D-BD73-1E34C6EB31D4}" destId="{0410740F-CB4F-421A-B570-DB8222382DB6}" srcOrd="2" destOrd="0" parTransId="{424BF537-F46B-49A8-B851-E67C9B9A8C14}" sibTransId="{77B16EEF-5A4B-4607-883B-822B59937174}"/>
    <dgm:cxn modelId="{6475A868-4171-4F4D-8546-5B5320AB9247}" type="presOf" srcId="{0410740F-CB4F-421A-B570-DB8222382DB6}" destId="{1EAE98F5-19BC-4AF6-A916-8D84491CA2EB}" srcOrd="0" destOrd="0" presId="urn:microsoft.com/office/officeart/2005/8/layout/StepDownProcess"/>
    <dgm:cxn modelId="{1C8DE169-40EE-4B68-B969-3017A0237094}" type="presOf" srcId="{D79A68F2-252B-404E-928D-E7CD0C8C7A4A}" destId="{EFEB8334-8707-4D53-BF70-72F0042443A0}" srcOrd="0" destOrd="0" presId="urn:microsoft.com/office/officeart/2005/8/layout/StepDownProcess"/>
    <dgm:cxn modelId="{E4E21811-E6DA-4383-A06B-7552F06A2C00}" type="presOf" srcId="{829FD29A-0F6B-4DB9-8F0A-6BEDDCBC730B}" destId="{77B2957F-28B7-4063-AD47-7C5082050E23}" srcOrd="0" destOrd="0" presId="urn:microsoft.com/office/officeart/2005/8/layout/StepDownProcess"/>
    <dgm:cxn modelId="{017656A5-36FB-47E6-9032-E1CEBE6D5DF8}" type="presParOf" srcId="{BC724D49-77BB-4FB3-8DD3-3A92FF0D840C}" destId="{A3B4828C-6815-4C32-9E97-4AD5BEC1483E}" srcOrd="0" destOrd="0" presId="urn:microsoft.com/office/officeart/2005/8/layout/StepDownProcess"/>
    <dgm:cxn modelId="{A5851F9C-2DC1-4B9A-AE61-D31F9EDA752F}" type="presParOf" srcId="{A3B4828C-6815-4C32-9E97-4AD5BEC1483E}" destId="{007AB962-0D7F-46F4-970A-EBBB4DEFC646}" srcOrd="0" destOrd="0" presId="urn:microsoft.com/office/officeart/2005/8/layout/StepDownProcess"/>
    <dgm:cxn modelId="{DB8ADD31-B156-434F-B6C6-7819F284A623}" type="presParOf" srcId="{A3B4828C-6815-4C32-9E97-4AD5BEC1483E}" destId="{EFEB8334-8707-4D53-BF70-72F0042443A0}" srcOrd="1" destOrd="0" presId="urn:microsoft.com/office/officeart/2005/8/layout/StepDownProcess"/>
    <dgm:cxn modelId="{F8542FF3-C07B-4111-AD2E-44B040DFF432}" type="presParOf" srcId="{A3B4828C-6815-4C32-9E97-4AD5BEC1483E}" destId="{8BFD44AF-1FE8-4631-83A2-FB6B887F8326}" srcOrd="2" destOrd="0" presId="urn:microsoft.com/office/officeart/2005/8/layout/StepDownProcess"/>
    <dgm:cxn modelId="{82A7A970-D654-4BBB-85ED-29FB7BBFFAA9}" type="presParOf" srcId="{BC724D49-77BB-4FB3-8DD3-3A92FF0D840C}" destId="{1AF3BFF0-0729-434B-98BF-44222BA32D3B}" srcOrd="1" destOrd="0" presId="urn:microsoft.com/office/officeart/2005/8/layout/StepDownProcess"/>
    <dgm:cxn modelId="{6A1E0AB3-36F2-4D89-BED0-6D03D0BFFCB5}" type="presParOf" srcId="{BC724D49-77BB-4FB3-8DD3-3A92FF0D840C}" destId="{F0874CBE-CEFF-4F0C-AE85-AA14624DAD53}" srcOrd="2" destOrd="0" presId="urn:microsoft.com/office/officeart/2005/8/layout/StepDownProcess"/>
    <dgm:cxn modelId="{5098AE03-1EF9-491D-BFF7-AE427D9907C6}" type="presParOf" srcId="{F0874CBE-CEFF-4F0C-AE85-AA14624DAD53}" destId="{776276BB-79B6-45A7-BA18-484416D40019}" srcOrd="0" destOrd="0" presId="urn:microsoft.com/office/officeart/2005/8/layout/StepDownProcess"/>
    <dgm:cxn modelId="{D522DF6D-68A2-4102-8AEF-CC3398FF8F97}" type="presParOf" srcId="{F0874CBE-CEFF-4F0C-AE85-AA14624DAD53}" destId="{77B2957F-28B7-4063-AD47-7C5082050E23}" srcOrd="1" destOrd="0" presId="urn:microsoft.com/office/officeart/2005/8/layout/StepDownProcess"/>
    <dgm:cxn modelId="{5FBEEA2E-A48B-4BE8-84DC-73071ABFA253}" type="presParOf" srcId="{F0874CBE-CEFF-4F0C-AE85-AA14624DAD53}" destId="{45A45B9B-81F2-4F77-B46D-9E27B4C7B0BD}" srcOrd="2" destOrd="0" presId="urn:microsoft.com/office/officeart/2005/8/layout/StepDownProcess"/>
    <dgm:cxn modelId="{B9764732-E7E1-4E8E-BBC0-C219CD77275F}" type="presParOf" srcId="{BC724D49-77BB-4FB3-8DD3-3A92FF0D840C}" destId="{5FCDA949-2C0D-45FB-8595-E7A62A19A0A6}" srcOrd="3" destOrd="0" presId="urn:microsoft.com/office/officeart/2005/8/layout/StepDownProcess"/>
    <dgm:cxn modelId="{13700C34-348A-41AA-8C0C-1D357577FF6A}" type="presParOf" srcId="{BC724D49-77BB-4FB3-8DD3-3A92FF0D840C}" destId="{86B317EA-A215-485A-8479-6B41F2F9A54E}" srcOrd="4" destOrd="0" presId="urn:microsoft.com/office/officeart/2005/8/layout/StepDownProcess"/>
    <dgm:cxn modelId="{18C47C96-61AF-4FE3-8599-DAFF44ADD0FF}" type="presParOf" srcId="{86B317EA-A215-485A-8479-6B41F2F9A54E}" destId="{1EAE98F5-19BC-4AF6-A916-8D84491CA2E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10053" y="425379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379" y="834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6000 v.Chr.</a:t>
          </a:r>
          <a:endParaRPr lang="de-DE" sz="1000" kern="1200" dirty="0"/>
        </a:p>
      </dsp:txBody>
      <dsp:txXfrm>
        <a:off x="332023" y="29985"/>
        <a:ext cx="590030" cy="400014"/>
      </dsp:txXfrm>
    </dsp:sp>
    <dsp:sp modelId="{8BFD44AF-1FE8-4631-83A2-FB6B887F8326}">
      <dsp:nvSpPr>
        <dsp:cNvPr id="0" name=""/>
        <dsp:cNvSpPr/>
      </dsp:nvSpPr>
      <dsp:spPr>
        <a:xfrm>
          <a:off x="943698" y="50620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935141" y="923354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835468" y="506316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2400 v.Chr.</a:t>
          </a:r>
          <a:endParaRPr lang="de-DE" sz="1000" kern="1200" dirty="0"/>
        </a:p>
      </dsp:txBody>
      <dsp:txXfrm>
        <a:off x="857112" y="527960"/>
        <a:ext cx="590030" cy="400014"/>
      </dsp:txXfrm>
    </dsp:sp>
    <dsp:sp modelId="{45A45B9B-81F2-4F77-B46D-9E27B4C7B0BD}">
      <dsp:nvSpPr>
        <dsp:cNvPr id="0" name=""/>
        <dsp:cNvSpPr/>
      </dsp:nvSpPr>
      <dsp:spPr>
        <a:xfrm>
          <a:off x="1468787" y="548595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360557" y="100429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550-529 v.Chr.</a:t>
          </a:r>
          <a:endParaRPr lang="de-DE" sz="1000" kern="1200" dirty="0"/>
        </a:p>
      </dsp:txBody>
      <dsp:txXfrm>
        <a:off x="1382201" y="1025935"/>
        <a:ext cx="590030" cy="400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01396" y="389064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232" y="7629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200 v.Chr.</a:t>
          </a:r>
          <a:endParaRPr lang="de-DE" sz="1000" kern="1200" dirty="0"/>
        </a:p>
      </dsp:txBody>
      <dsp:txXfrm>
        <a:off x="330028" y="27425"/>
        <a:ext cx="539660" cy="365865"/>
      </dsp:txXfrm>
    </dsp:sp>
    <dsp:sp modelId="{8BFD44AF-1FE8-4631-83A2-FB6B887F8326}">
      <dsp:nvSpPr>
        <dsp:cNvPr id="0" name=""/>
        <dsp:cNvSpPr/>
      </dsp:nvSpPr>
      <dsp:spPr>
        <a:xfrm>
          <a:off x="889484" y="46299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881658" y="844527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790493" y="463092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59 v.Chr.</a:t>
          </a:r>
          <a:endParaRPr lang="de-DE" sz="1000" kern="1200" dirty="0"/>
        </a:p>
      </dsp:txBody>
      <dsp:txXfrm>
        <a:off x="810289" y="482888"/>
        <a:ext cx="539660" cy="365865"/>
      </dsp:txXfrm>
    </dsp:sp>
    <dsp:sp modelId="{45A45B9B-81F2-4F77-B46D-9E27B4C7B0BD}">
      <dsp:nvSpPr>
        <dsp:cNvPr id="0" name=""/>
        <dsp:cNvSpPr/>
      </dsp:nvSpPr>
      <dsp:spPr>
        <a:xfrm>
          <a:off x="1369746" y="501761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270755" y="918554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/>
            <a:t>12 nach Chr.</a:t>
          </a:r>
          <a:endParaRPr lang="de-DE" sz="1000" kern="1200" dirty="0"/>
        </a:p>
      </dsp:txBody>
      <dsp:txXfrm>
        <a:off x="1290551" y="938350"/>
        <a:ext cx="539660" cy="365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10053" y="425379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379" y="834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1840</a:t>
          </a:r>
          <a:endParaRPr lang="de-DE" sz="1400" kern="1200" dirty="0"/>
        </a:p>
      </dsp:txBody>
      <dsp:txXfrm>
        <a:off x="332023" y="29985"/>
        <a:ext cx="590030" cy="400014"/>
      </dsp:txXfrm>
    </dsp:sp>
    <dsp:sp modelId="{8BFD44AF-1FE8-4631-83A2-FB6B887F8326}">
      <dsp:nvSpPr>
        <dsp:cNvPr id="0" name=""/>
        <dsp:cNvSpPr/>
      </dsp:nvSpPr>
      <dsp:spPr>
        <a:xfrm>
          <a:off x="943698" y="50620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935141" y="923354"/>
          <a:ext cx="376211" cy="42830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835468" y="506316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1946</a:t>
          </a:r>
          <a:endParaRPr lang="de-DE" sz="1400" kern="1200" dirty="0"/>
        </a:p>
      </dsp:txBody>
      <dsp:txXfrm>
        <a:off x="857112" y="527960"/>
        <a:ext cx="590030" cy="400014"/>
      </dsp:txXfrm>
    </dsp:sp>
    <dsp:sp modelId="{45A45B9B-81F2-4F77-B46D-9E27B4C7B0BD}">
      <dsp:nvSpPr>
        <dsp:cNvPr id="0" name=""/>
        <dsp:cNvSpPr/>
      </dsp:nvSpPr>
      <dsp:spPr>
        <a:xfrm>
          <a:off x="1468787" y="548595"/>
          <a:ext cx="460615" cy="35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360557" y="1004291"/>
          <a:ext cx="633318" cy="4433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1965.</a:t>
          </a:r>
          <a:endParaRPr lang="de-DE" sz="1400" kern="1200" dirty="0"/>
        </a:p>
      </dsp:txBody>
      <dsp:txXfrm>
        <a:off x="1382201" y="1025935"/>
        <a:ext cx="590030" cy="400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B962-0D7F-46F4-970A-EBBB4DEFC646}">
      <dsp:nvSpPr>
        <dsp:cNvPr id="0" name=""/>
        <dsp:cNvSpPr/>
      </dsp:nvSpPr>
      <dsp:spPr>
        <a:xfrm rot="5400000">
          <a:off x="401396" y="389064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8334-8707-4D53-BF70-72F0042443A0}">
      <dsp:nvSpPr>
        <dsp:cNvPr id="0" name=""/>
        <dsp:cNvSpPr/>
      </dsp:nvSpPr>
      <dsp:spPr>
        <a:xfrm>
          <a:off x="310232" y="7629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1992</a:t>
          </a:r>
          <a:endParaRPr lang="de-DE" sz="1400" kern="1200" dirty="0"/>
        </a:p>
      </dsp:txBody>
      <dsp:txXfrm>
        <a:off x="330028" y="27425"/>
        <a:ext cx="539660" cy="365865"/>
      </dsp:txXfrm>
    </dsp:sp>
    <dsp:sp modelId="{8BFD44AF-1FE8-4631-83A2-FB6B887F8326}">
      <dsp:nvSpPr>
        <dsp:cNvPr id="0" name=""/>
        <dsp:cNvSpPr/>
      </dsp:nvSpPr>
      <dsp:spPr>
        <a:xfrm>
          <a:off x="889484" y="46299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276BB-79B6-45A7-BA18-484416D40019}">
      <dsp:nvSpPr>
        <dsp:cNvPr id="0" name=""/>
        <dsp:cNvSpPr/>
      </dsp:nvSpPr>
      <dsp:spPr>
        <a:xfrm rot="5400000">
          <a:off x="881658" y="844527"/>
          <a:ext cx="344094" cy="391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957F-28B7-4063-AD47-7C5082050E23}">
      <dsp:nvSpPr>
        <dsp:cNvPr id="0" name=""/>
        <dsp:cNvSpPr/>
      </dsp:nvSpPr>
      <dsp:spPr>
        <a:xfrm>
          <a:off x="790493" y="463092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1995</a:t>
          </a:r>
          <a:endParaRPr lang="de-DE" sz="1400" kern="1200" dirty="0"/>
        </a:p>
      </dsp:txBody>
      <dsp:txXfrm>
        <a:off x="810289" y="482888"/>
        <a:ext cx="539660" cy="365865"/>
      </dsp:txXfrm>
    </dsp:sp>
    <dsp:sp modelId="{45A45B9B-81F2-4F77-B46D-9E27B4C7B0BD}">
      <dsp:nvSpPr>
        <dsp:cNvPr id="0" name=""/>
        <dsp:cNvSpPr/>
      </dsp:nvSpPr>
      <dsp:spPr>
        <a:xfrm>
          <a:off x="1369746" y="501761"/>
          <a:ext cx="421292" cy="32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98F5-19BC-4AF6-A916-8D84491CA2EB}">
      <dsp:nvSpPr>
        <dsp:cNvPr id="0" name=""/>
        <dsp:cNvSpPr/>
      </dsp:nvSpPr>
      <dsp:spPr>
        <a:xfrm>
          <a:off x="1270755" y="918554"/>
          <a:ext cx="579252" cy="40545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2004</a:t>
          </a:r>
          <a:endParaRPr lang="de-DE" sz="1500" kern="1200" dirty="0"/>
        </a:p>
      </dsp:txBody>
      <dsp:txXfrm>
        <a:off x="1290551" y="938350"/>
        <a:ext cx="539660" cy="365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D2A8-3546-4796-94B4-D61C68F8369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6359-415F-47B4-8D76-0EBE38E91B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0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../slides/slide7.xml"/><Relationship Id="rId7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5.xml"/><Relationship Id="rId5" Type="http://schemas.openxmlformats.org/officeDocument/2006/relationships/slide" Target="../slides/slide9.xml"/><Relationship Id="rId4" Type="http://schemas.openxmlformats.org/officeDocument/2006/relationships/slide" Target="../slides/slide11.xml"/><Relationship Id="rId9" Type="http://schemas.openxmlformats.org/officeDocument/2006/relationships/slide" Target="../slides/slide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0C13-135B-4ACE-9AF8-C677D9470E71}" type="datetime1">
              <a:rPr lang="de-DE" smtClean="0"/>
              <a:t>20.01.2020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smtClean="0"/>
              <a:t>Folie. </a:t>
            </a:r>
            <a:fld id="{BB62E148-D234-4DAD-802A-9F078B2129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105E-D2BE-432B-8497-D891EE5F46C5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CEFD-7A5F-46FE-8D08-E16BE842B585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940B-A97F-44E7-B59E-FCDF97310063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57C2-AF8A-44D1-8285-ABBE307D0EB6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EC18-B133-4636-B0A3-E88AE2A78DAD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59782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D58C-F285-49C2-916C-CF0052FB2CAD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BF10-4D10-4F42-97BC-2905F116FA44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2892-043A-4E43-9B11-0262D78ACEDB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542F-91B9-4565-9E0A-D028283A2929}" type="datetime1">
              <a:rPr lang="de-DE" smtClean="0"/>
              <a:t>20.01.2020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4295-2915-4120-8DD8-FC6571C3434E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07EC-D5C5-4C2E-8CC9-B9A0FE17ED73}" type="datetime1">
              <a:rPr lang="de-DE" smtClean="0"/>
              <a:t>20.01.2020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640"/>
            <a:ext cx="6012160" cy="115409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124B-F0A3-41DF-87CE-454611FE9E57}" type="datetime1">
              <a:rPr lang="de-DE" smtClean="0"/>
              <a:t>20.01.2020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1403648" y="1556792"/>
            <a:ext cx="0" cy="51845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1619672" y="1556792"/>
            <a:ext cx="7345362" cy="5214419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84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5817840" cy="1154097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1475656" y="1340768"/>
            <a:ext cx="0" cy="5328592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547812" y="1341438"/>
            <a:ext cx="7596187" cy="5516562"/>
          </a:xfrm>
        </p:spPr>
        <p:txBody>
          <a:bodyPr/>
          <a:lstStyle>
            <a:lvl1pPr>
              <a:buClr>
                <a:srgbClr val="00B0F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B0F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B0F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B0F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B0F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feld 9">
            <a:hlinkClick r:id="rId2" action="ppaction://hlinksldjump"/>
          </p:cNvPr>
          <p:cNvSpPr txBox="1"/>
          <p:nvPr userDrawn="1"/>
        </p:nvSpPr>
        <p:spPr>
          <a:xfrm>
            <a:off x="-155070" y="1530427"/>
            <a:ext cx="14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none" baseline="0" dirty="0" smtClean="0"/>
              <a:t>Definition?</a:t>
            </a:r>
            <a:endParaRPr lang="de-DE" u="none" dirty="0" smtClean="0"/>
          </a:p>
        </p:txBody>
      </p:sp>
      <p:sp>
        <p:nvSpPr>
          <p:cNvPr id="14" name="Textfeld 13">
            <a:hlinkClick r:id="rId3" action="ppaction://hlinksldjump"/>
          </p:cNvPr>
          <p:cNvSpPr txBox="1"/>
          <p:nvPr userDrawn="1"/>
        </p:nvSpPr>
        <p:spPr>
          <a:xfrm>
            <a:off x="-75775" y="342900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Formen</a:t>
            </a:r>
            <a:endParaRPr lang="de-DE" dirty="0"/>
          </a:p>
        </p:txBody>
      </p:sp>
      <p:sp>
        <p:nvSpPr>
          <p:cNvPr id="15" name="Textfeld 14">
            <a:hlinkClick r:id="rId4" action="ppaction://hlinksldjump"/>
          </p:cNvPr>
          <p:cNvSpPr txBox="1"/>
          <p:nvPr userDrawn="1"/>
        </p:nvSpPr>
        <p:spPr>
          <a:xfrm>
            <a:off x="-81795" y="5805264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16" name="Textfeld 15">
            <a:hlinkClick r:id="rId5" action="ppaction://hlinksldjump"/>
          </p:cNvPr>
          <p:cNvSpPr txBox="1"/>
          <p:nvPr userDrawn="1"/>
        </p:nvSpPr>
        <p:spPr>
          <a:xfrm>
            <a:off x="-71729" y="4293095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Formulare/</a:t>
            </a:r>
            <a:r>
              <a:rPr lang="de-DE" baseline="0" dirty="0" smtClean="0"/>
              <a:t> Protokolle</a:t>
            </a:r>
            <a:endParaRPr lang="de-DE" dirty="0"/>
          </a:p>
        </p:txBody>
      </p:sp>
      <p:sp>
        <p:nvSpPr>
          <p:cNvPr id="18" name="Textfeld 17">
            <a:hlinkClick r:id="rId6" action="ppaction://hlinksldjump"/>
          </p:cNvPr>
          <p:cNvSpPr txBox="1"/>
          <p:nvPr userDrawn="1"/>
        </p:nvSpPr>
        <p:spPr>
          <a:xfrm>
            <a:off x="-75775" y="2653172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Geschichte</a:t>
            </a:r>
            <a:endParaRPr lang="de-DE" dirty="0"/>
          </a:p>
        </p:txBody>
      </p:sp>
      <p:pic>
        <p:nvPicPr>
          <p:cNvPr id="21" name="Picture 4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>
            <a:hlinkClick r:id="rId9" action="ppaction://hlinksldjump"/>
          </p:cNvPr>
          <p:cNvSpPr txBox="1"/>
          <p:nvPr userDrawn="1"/>
        </p:nvSpPr>
        <p:spPr>
          <a:xfrm>
            <a:off x="-71729" y="5181281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47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14181C"/>
            </a:gs>
            <a:gs pos="4000">
              <a:schemeClr val="bg1"/>
            </a:gs>
            <a:gs pos="60000">
              <a:schemeClr val="bg2">
                <a:tint val="100000"/>
                <a:shade val="95000"/>
                <a:satMod val="100000"/>
                <a:alpha val="85000"/>
                <a:lumMod val="91000"/>
                <a:lumOff val="9000"/>
              </a:schemeClr>
            </a:gs>
            <a:gs pos="9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A9C9CF9-7B97-41A4-9D58-5D03197FEEDA}" type="datetime1">
              <a:rPr lang="de-DE" smtClean="0"/>
              <a:t>20.01.2020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Folie.</a:t>
            </a:r>
            <a:fld id="{BB62E148-D234-4DAD-802A-9F078B2129C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26" name="Picture 2" descr="X:\Deutsch_Kommunikation\Präsentation\Lars, Mahmoud, jaruslav\kommunikation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955" y="535929"/>
            <a:ext cx="809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5" r:id="rId8"/>
    <p:sldLayoutId id="2147483686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ransition spd="slow">
    <p:push dir="u"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B0F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de/url?sa=i&amp;rct=j&amp;q=&amp;esrc=s&amp;source=images&amp;cd=&amp;ved=2ahUKEwiL-bL20ZHnAhUKzKQKHQeuBrsQjRx6BAgBEAQ&amp;url=https://de.freepik.com/freie-ikonen/buecher_854759.htm&amp;psig=AOvVaw30HVxSKCZcuxCihhLW-GCL&amp;ust=157959115170063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hyperlink" Target="https://www.google.de/url?sa=i&amp;rct=j&amp;q=&amp;esrc=s&amp;source=images&amp;cd=&amp;ved=2ahUKEwjN8eb_05HnAhXFsaQKHb15Da8QjRx6BAgBEAQ&amp;url=https://de.m.wikipedia.org/wiki/Datei:Augustus_(R%C3%B6mer-Garde).png&amp;psig=AOvVaw3s5daYEcZQFIuaAovZa-sz&amp;ust=1579591757614310" TargetMode="Externa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9.png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Schriftliche Kommunikation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652120" y="5805264"/>
            <a:ext cx="2577480" cy="505898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Lars, Mahmoud, Jaroslav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7747-6EEC-4957-A36E-C1C891451A41}" type="datetime1">
              <a:rPr lang="de-DE" smtClean="0"/>
              <a:t>20.01.2020</a:t>
            </a:fld>
            <a:endParaRPr lang="de-DE"/>
          </a:p>
        </p:txBody>
      </p:sp>
      <p:pic>
        <p:nvPicPr>
          <p:cNvPr id="1026" name="Picture 2" descr="Bildergebnis für Bücher 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20" y="2564904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3436729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1278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4437112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5229200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9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 numCol="1">
            <a:normAutofit/>
          </a:bodyPr>
          <a:lstStyle/>
          <a:p>
            <a:pPr marL="45720" indent="0" algn="ctr">
              <a:buNone/>
            </a:pPr>
            <a:r>
              <a:rPr lang="de-DE" sz="5400" dirty="0" smtClean="0"/>
              <a:t>Vielen Dank für eure Aufmerksamkeit</a:t>
            </a:r>
            <a:endParaRPr lang="de-DE" sz="5400" dirty="0"/>
          </a:p>
        </p:txBody>
      </p:sp>
      <p:pic>
        <p:nvPicPr>
          <p:cNvPr id="4098" name="Picture 2" descr="C:\Users\Zerta.Lars\Pictures\Smile-PNG-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9000"/>
            <a:ext cx="3118374" cy="30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1278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3436729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4437112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5229200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05264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000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Clr>
                <a:srgbClr val="00B0F0"/>
              </a:buClr>
            </a:pPr>
            <a:r>
              <a:rPr lang="de-DE" dirty="0" smtClean="0"/>
              <a:t>Definition der Kommunikation</a:t>
            </a:r>
          </a:p>
          <a:p>
            <a:pPr>
              <a:buClr>
                <a:srgbClr val="00B0F0"/>
              </a:buClr>
            </a:pPr>
            <a:r>
              <a:rPr lang="de-DE" dirty="0" smtClean="0"/>
              <a:t>Geschichte der Kommunikation</a:t>
            </a:r>
          </a:p>
          <a:p>
            <a:pPr>
              <a:buClr>
                <a:srgbClr val="00B0F0"/>
              </a:buClr>
            </a:pPr>
            <a:r>
              <a:rPr lang="de-DE" dirty="0" smtClean="0"/>
              <a:t>Formen der Kommunikation</a:t>
            </a:r>
          </a:p>
          <a:p>
            <a:pPr>
              <a:buClr>
                <a:srgbClr val="00B0F0"/>
              </a:buClr>
            </a:pPr>
            <a:r>
              <a:rPr lang="de-DE" dirty="0" smtClean="0"/>
              <a:t>Formulare und Protokolle</a:t>
            </a:r>
          </a:p>
          <a:p>
            <a:pPr>
              <a:buClr>
                <a:srgbClr val="00B0F0"/>
              </a:buClr>
            </a:pPr>
            <a:r>
              <a:rPr lang="de-DE" dirty="0" smtClean="0"/>
              <a:t>Fazit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D58C-F285-49C2-916C-CF0052FB2CAD}" type="datetime1">
              <a:rPr lang="de-DE" smtClean="0"/>
              <a:t>20.01.2020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1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Versteht man unter Kommunikation?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3</a:t>
            </a:fld>
            <a:endParaRPr lang="de-DE" dirty="0"/>
          </a:p>
        </p:txBody>
      </p:sp>
      <p:sp>
        <p:nvSpPr>
          <p:cNvPr id="19" name="Inhaltsplatzhalter 4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427984" y="3368261"/>
            <a:ext cx="18002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Nachricht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4319972" y="1712077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Sachinhalt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319972" y="5168461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Beziehung</a:t>
            </a:r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6804248" y="3368261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Appel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1835696" y="3368261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Selbst-darstellung</a:t>
            </a:r>
            <a:endParaRPr lang="de-DE" dirty="0"/>
          </a:p>
        </p:txBody>
      </p:sp>
      <p:cxnSp>
        <p:nvCxnSpPr>
          <p:cNvPr id="25" name="Gerade Verbindung 24"/>
          <p:cNvCxnSpPr/>
          <p:nvPr/>
        </p:nvCxnSpPr>
        <p:spPr>
          <a:xfrm>
            <a:off x="5328084" y="272018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4038576" y="3801039"/>
            <a:ext cx="30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6336196" y="3848173"/>
            <a:ext cx="3813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341550" y="444838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39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ist Schriftliche Kommunikation?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Nachrichten Austausch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949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Geschichte der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Trommeln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Kurierdienst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Postsystem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Rauchzeichen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Zeitung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Brieftauben</a:t>
            </a:r>
          </a:p>
          <a:p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68635806"/>
              </p:ext>
            </p:extLst>
          </p:nvPr>
        </p:nvGraphicFramePr>
        <p:xfrm>
          <a:off x="4427984" y="1397000"/>
          <a:ext cx="2304256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4771915"/>
              </p:ext>
            </p:extLst>
          </p:nvPr>
        </p:nvGraphicFramePr>
        <p:xfrm>
          <a:off x="5940152" y="2924944"/>
          <a:ext cx="2160240" cy="133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Nach oben gebogener Pfeil 10"/>
          <p:cNvSpPr/>
          <p:nvPr/>
        </p:nvSpPr>
        <p:spPr>
          <a:xfrm rot="5400000">
            <a:off x="5822182" y="2842301"/>
            <a:ext cx="376211" cy="42830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1278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C:\Users\Zerta.Lars\AppData\Local\Microsoft\Windows\Temporary Internet Files\Content.IE5\XGNLO8AA\kisspng-power-symbol-computer-icons-time-5ac30c331bfd04.3216695615227320831147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55" y="4653136"/>
            <a:ext cx="1128321" cy="131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Bildergebnis für Römer .png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0184">
            <a:off x="7336977" y="4194858"/>
            <a:ext cx="1638935" cy="22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Zerta.Lars\AppData\Local\Microsoft\Windows\Temporary Internet Files\Content.IE5\HBQDN8YD\peace-dove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0079">
            <a:off x="4292356" y="4237242"/>
            <a:ext cx="2150794" cy="21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16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Geschichte der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Telegrafie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Mobiltelefon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Internettelefonie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Internetprogramme</a:t>
            </a:r>
          </a:p>
          <a:p>
            <a:endParaRPr lang="de-DE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1278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028452320"/>
              </p:ext>
            </p:extLst>
          </p:nvPr>
        </p:nvGraphicFramePr>
        <p:xfrm>
          <a:off x="3776244" y="1412776"/>
          <a:ext cx="2304256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134850843"/>
              </p:ext>
            </p:extLst>
          </p:nvPr>
        </p:nvGraphicFramePr>
        <p:xfrm>
          <a:off x="5288412" y="2880740"/>
          <a:ext cx="2160240" cy="133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2" name="Nach oben gebogener Pfeil 11"/>
          <p:cNvSpPr/>
          <p:nvPr/>
        </p:nvSpPr>
        <p:spPr>
          <a:xfrm rot="5400000">
            <a:off x="5240225" y="2840929"/>
            <a:ext cx="344094" cy="39173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13" name="Picture 2" descr="Bildergebnis für telegrafi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39" y="1325115"/>
            <a:ext cx="2016224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MMOUR~1.MAH\AppData\Local\Temp\kisspng-samsung-galaxy-computer-icons-telephone-clip-art-cell-phone-icon-apple-call-cell-cellphone-5ab05489d2ad61.8812913615215054178629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76" y="4645009"/>
            <a:ext cx="1718320" cy="17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AMMOUR~1.MAH\AppData\Local\Temp\kisspng-computer-icons-sms-text-messaging-icon-design-ipho-sms-5afd4f9e722f99.9212339215265504304677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31" y="4437112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AMMOUR~1.MAH\AppData\Local\Temp\5a359002ce50d5.3263382315134597148451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073" y="5011025"/>
            <a:ext cx="1601661" cy="114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AMMOUR~1.MAH\AppData\Local\Temp\kisspng-voice-over-ip-computer-icons-computer-network-inte-voip-gateway-svg-png-icon-free-download-2-644-5b6d6a9613bce6.7147486215338973660809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94" y="4594006"/>
            <a:ext cx="1577777" cy="17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16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Formen der Schriftlichen Kommunikation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Geschäftsbrief</a:t>
            </a:r>
          </a:p>
          <a:p>
            <a:r>
              <a:rPr lang="de-DE" sz="2800" dirty="0" smtClean="0"/>
              <a:t>Notiz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400" dirty="0" smtClean="0"/>
              <a:t>Gesprächsnotiz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Dokumentation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Fax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Firmenzeitschriften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Pressemitteilungen</a:t>
            </a:r>
            <a:endParaRPr lang="de-DE" sz="2800" dirty="0"/>
          </a:p>
        </p:txBody>
      </p:sp>
      <p:pic>
        <p:nvPicPr>
          <p:cNvPr id="3074" name="Picture 2" descr="C:\Users\Zerta.Lars\AppData\Local\Microsoft\Windows\Temporary Internet Files\Content.IE5\6U241E9H\paper-and-pen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22322"/>
            <a:ext cx="1501992" cy="150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1278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3436729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356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Formen der Schriftlichen Kommunikation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400" dirty="0"/>
              <a:t>Briefe:</a:t>
            </a:r>
          </a:p>
          <a:p>
            <a:pPr marL="514350" indent="-514350">
              <a:buAutoNum type="arabicPeriod"/>
            </a:pPr>
            <a:r>
              <a:rPr lang="de-DE" sz="2400" dirty="0"/>
              <a:t>Beschwerdebrief</a:t>
            </a:r>
          </a:p>
          <a:p>
            <a:pPr marL="514350" indent="-514350">
              <a:buAutoNum type="arabicPeriod"/>
            </a:pPr>
            <a:r>
              <a:rPr lang="de-DE" sz="2400" dirty="0"/>
              <a:t>Rechnungsbrief</a:t>
            </a:r>
          </a:p>
          <a:p>
            <a:r>
              <a:rPr lang="de-DE" sz="2400" dirty="0"/>
              <a:t>Post-</a:t>
            </a:r>
            <a:r>
              <a:rPr lang="de-DE" sz="2400" dirty="0" err="1"/>
              <a:t>It‘s</a:t>
            </a:r>
            <a:endParaRPr lang="de-DE" sz="2400" dirty="0"/>
          </a:p>
          <a:p>
            <a:r>
              <a:rPr lang="de-DE" sz="2400" dirty="0"/>
              <a:t>Schwarzes Brett</a:t>
            </a:r>
          </a:p>
          <a:p>
            <a:r>
              <a:rPr lang="de-DE" sz="2400" dirty="0"/>
              <a:t>An der Tafel schreiben</a:t>
            </a:r>
          </a:p>
          <a:p>
            <a:endParaRPr lang="de-DE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1278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AMMOUR~1.MAH\AppData\Local\Temp\kisspng-email-envelope-paper-letter-logo-5ae004d7d1dae5.169493241524630743859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28" y="4410221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304" y="1124744"/>
            <a:ext cx="2592288" cy="1368153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304" y="2636912"/>
            <a:ext cx="2592288" cy="1368153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3436729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25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 / Protokolle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1B6-7176-45B7-A923-3C971384A0C7}" type="datetime1">
              <a:rPr lang="de-DE" smtClean="0"/>
              <a:t>20.01.2020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62E148-D234-4DAD-802A-9F078B2129CA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Bedeutung</a:t>
            </a:r>
          </a:p>
          <a:p>
            <a:r>
              <a:rPr lang="de-DE" sz="3200" dirty="0" smtClean="0"/>
              <a:t>Wofür braucht man das?</a:t>
            </a:r>
          </a:p>
          <a:p>
            <a:r>
              <a:rPr lang="de-DE" sz="3200" dirty="0" smtClean="0"/>
              <a:t>Vorteile und Nachteile</a:t>
            </a:r>
            <a:endParaRPr lang="de-DE" sz="32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61278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3436729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69" y="4437112"/>
            <a:ext cx="498650" cy="3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177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150</Words>
  <Application>Microsoft Office PowerPoint</Application>
  <PresentationFormat>Bildschirmpräsentation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Perspektive</vt:lpstr>
      <vt:lpstr>Schriftliche Kommunikation </vt:lpstr>
      <vt:lpstr>Inhaltsverzeichnis</vt:lpstr>
      <vt:lpstr>Was Versteht man unter Kommunikation?</vt:lpstr>
      <vt:lpstr>Was ist Schriftliche Kommunikation?</vt:lpstr>
      <vt:lpstr>Geschichte der Kommunikation</vt:lpstr>
      <vt:lpstr>Geschichte der Kommunikation</vt:lpstr>
      <vt:lpstr>Formen der Schriftlichen Kommunikation</vt:lpstr>
      <vt:lpstr>Formen der Schriftlichen Kommunikation</vt:lpstr>
      <vt:lpstr>Formulare / Protokolle </vt:lpstr>
      <vt:lpstr>Fazit</vt:lpstr>
      <vt:lpstr>Ende</vt:lpstr>
    </vt:vector>
  </TitlesOfParts>
  <Company>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ZERTA.LARS</dc:creator>
  <cp:lastModifiedBy>ZERTA.LARS</cp:lastModifiedBy>
  <cp:revision>26</cp:revision>
  <dcterms:created xsi:type="dcterms:W3CDTF">2019-12-09T07:42:03Z</dcterms:created>
  <dcterms:modified xsi:type="dcterms:W3CDTF">2020-01-20T11:13:11Z</dcterms:modified>
</cp:coreProperties>
</file>