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756" r:id="rId3"/>
  </p:sldMasterIdLst>
  <p:notesMasterIdLst>
    <p:notesMasterId r:id="rId47"/>
  </p:notesMasterIdLst>
  <p:sldIdLst>
    <p:sldId id="256" r:id="rId4"/>
    <p:sldId id="302" r:id="rId5"/>
    <p:sldId id="284" r:id="rId6"/>
    <p:sldId id="274" r:id="rId7"/>
    <p:sldId id="272" r:id="rId8"/>
    <p:sldId id="285" r:id="rId9"/>
    <p:sldId id="258" r:id="rId10"/>
    <p:sldId id="286" r:id="rId11"/>
    <p:sldId id="273" r:id="rId12"/>
    <p:sldId id="260" r:id="rId13"/>
    <p:sldId id="261" r:id="rId14"/>
    <p:sldId id="287" r:id="rId15"/>
    <p:sldId id="262" r:id="rId16"/>
    <p:sldId id="288" r:id="rId17"/>
    <p:sldId id="290" r:id="rId18"/>
    <p:sldId id="291" r:id="rId19"/>
    <p:sldId id="292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282" r:id="rId28"/>
    <p:sldId id="257" r:id="rId29"/>
    <p:sldId id="276" r:id="rId30"/>
    <p:sldId id="277" r:id="rId31"/>
    <p:sldId id="278" r:id="rId32"/>
    <p:sldId id="279" r:id="rId33"/>
    <p:sldId id="280" r:id="rId34"/>
    <p:sldId id="281" r:id="rId35"/>
    <p:sldId id="283" r:id="rId36"/>
    <p:sldId id="259" r:id="rId37"/>
    <p:sldId id="267" r:id="rId38"/>
    <p:sldId id="268" r:id="rId39"/>
    <p:sldId id="269" r:id="rId40"/>
    <p:sldId id="270" r:id="rId41"/>
    <p:sldId id="263" r:id="rId42"/>
    <p:sldId id="264" r:id="rId43"/>
    <p:sldId id="265" r:id="rId44"/>
    <p:sldId id="266" r:id="rId45"/>
    <p:sldId id="301" r:id="rId4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8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7AC54-5079-4CFA-BC2E-32D046177F68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5CCDD-3B3E-49A1-9C55-140C46393A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161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A502A-96F8-486E-BE77-565B59DB8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4A41F8B-4E7D-4664-B39D-348A379CD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4EC939-1C03-4AB3-A22F-5529AE53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7615-64E5-4066-A9CC-00DCB66AEDF5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A8E2A0-20F3-4B2C-9ECC-1004A6DC8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0ECAD5-BDFE-41C6-9999-E5FA9082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FDD4-45CD-46C2-8665-D8FEAF7A18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35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712853-8B81-45BF-BCBF-160974B4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55A3F0-3A9A-4518-8677-CAF74EAFD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DB491E-8056-4DF0-9DA9-62CC6884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7615-64E5-4066-A9CC-00DCB66AEDF5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EE063A-956F-4DC5-B4FF-5BCA7234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4C5A1F-85C6-4C58-9476-E1C29C43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FDD4-45CD-46C2-8665-D8FEAF7A18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18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4F56E6B-EB30-4FBF-AB5F-4F2FBA674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410289-5F95-4B4C-8958-CD52F4742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1049B0-19D5-49A8-A039-9E54679FE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7615-64E5-4066-A9CC-00DCB66AEDF5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47B7D4-67E4-4811-AC71-9A77C477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C787C7-4DCB-4903-997E-3B57E266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FDD4-45CD-46C2-8665-D8FEAF7A18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36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5ED88-AE54-43DA-B58A-C956CE75D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A8E676-34CD-4541-A992-3AAD56F54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F37707-DDC7-4BF4-8299-7BD2FEC3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6C91-73C6-4D87-BD33-90167BC018B1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124CCE-4C98-48B1-8D89-623EA9BE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1BCC7D-37C4-432E-ABBE-779103A6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60D5-1BA1-42A7-B13B-E2B50DF598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012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C604E-8EC6-4A6B-8D41-42EB8074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2AA666-9275-4333-9F08-6E1ADF91C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20909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0FBBF-128F-405F-9A44-4088F0B6A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CC95A8-A4D5-4153-A31E-CC5D4079D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B2F114-F620-45A7-B0AB-53CD0AE72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6C91-73C6-4D87-BD33-90167BC018B1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7B7B39-EA29-43A2-A8F3-EEAAA1A1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2477BF-3D0D-4490-A3C1-742BB3D5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60D5-1BA1-42A7-B13B-E2B50DF598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4967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5C5CD-72FA-4AC9-844A-080A6206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DE6562-9482-42E9-BED2-4682B002B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7BE7BC-5F91-437C-B207-4AC00720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5957B8-B2EB-44FE-A2F9-943B26A9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6C91-73C6-4D87-BD33-90167BC018B1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91FA73-9217-4F54-B0BA-BFB22909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748A8D-6430-464A-AEC4-B26BF1AAE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60D5-1BA1-42A7-B13B-E2B50DF598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646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5FE7F3-6144-4F50-8367-F0B99211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703200-F2BD-433D-B4B1-8B40BBD1D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2BCA38-C8CB-4460-B8D1-DD1056086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AD5A3E-EA1F-467B-8216-0B00DC82D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B1E626C-43E9-4B9B-89E6-7683240ED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85ECE1-FC17-49E2-94B7-BD049135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6C91-73C6-4D87-BD33-90167BC018B1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1E6A6E-7FDC-49ED-8278-13144B06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4224195-2E2F-41AE-837E-0E97E1ED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60D5-1BA1-42A7-B13B-E2B50DF598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68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313A78-5417-4BC4-94C2-005F3378E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190B79-9CFA-4117-91B5-2D5C144D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6C91-73C6-4D87-BD33-90167BC018B1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589B63-CBFC-41C3-BF21-5E2ED309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76096D-3BE3-4F2D-A7D8-EF4CDE102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60D5-1BA1-42A7-B13B-E2B50DF598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4813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C4F268-95E3-4E35-9680-6488D8B66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6C91-73C6-4D87-BD33-90167BC018B1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4334B3-05A5-4117-AF4B-6EA784C1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619882-2CE7-4FFD-A3E9-FE8CF774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60D5-1BA1-42A7-B13B-E2B50DF598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4095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18B01B-2F98-4386-A3E6-FD79A79F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1EFB48-78C1-41EB-BE52-653AD8583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27C9D4-CE2D-43BA-A18E-151892260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9A98D1-B001-4BFB-A821-8BD635973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6C91-73C6-4D87-BD33-90167BC018B1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0EB296-052E-45A5-AFBA-B3A58CB9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0BB2A5-DB1B-4948-9AD2-A773E9A4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60D5-1BA1-42A7-B13B-E2B50DF598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23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FCC69F-E3C9-49A4-8E08-09179DBA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9689E1-20A5-4A21-8023-E2C00102A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FC669F-E6E4-46CB-B8DC-8A9FFED0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7615-64E5-4066-A9CC-00DCB66AEDF5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5F0CAD-3092-49AA-B5F0-D42AE391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0A36A3-2206-4C9F-8CEB-767A48174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FDD4-45CD-46C2-8665-D8FEAF7A18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4788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F6E439-9B58-4521-A3FC-9FDF4925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1D17AF5-4DF8-4BF2-AC06-79235B665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FE37D7-D521-4269-BDA9-A515F77AD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A6655F-19B5-42A9-85C9-A10E5C59A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6C91-73C6-4D87-BD33-90167BC018B1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AAEF1A-E920-472B-835A-94249859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A88C1D-AA09-4DDB-AF8D-1229779A0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60D5-1BA1-42A7-B13B-E2B50DF598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2551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A566D-F4E4-4B7B-97B3-EBD0919D9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BF67D7-8C76-4E59-A291-325E4419F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B3023B-151C-49D7-8301-D100FF55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6C91-73C6-4D87-BD33-90167BC018B1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77FF6D-9ACC-4BEF-B785-8A4DCC48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867F73-F87D-440A-8A73-3855D537F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60D5-1BA1-42A7-B13B-E2B50DF598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9086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2A093E6-79FA-44C1-94E8-7531685F2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9035B12-13D4-48DB-B903-40520725B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46700D-7181-4D0B-9824-3913B095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6C91-73C6-4D87-BD33-90167BC018B1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C37685-3B06-4CE3-861B-5DBBE7884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87E046-FDE0-4D6A-A8E1-F5C1B915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60D5-1BA1-42A7-B13B-E2B50DF598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50472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3484" y="1122363"/>
            <a:ext cx="862451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3484" y="3602038"/>
            <a:ext cx="862451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7615-64E5-4066-A9CC-00DCB66AEDF5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FDD4-45CD-46C2-8665-D8FEAF7A18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55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043" y="365125"/>
            <a:ext cx="9298756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5042" y="2005012"/>
            <a:ext cx="9298757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7615-64E5-4066-A9CC-00DCB66AEDF5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FDD4-45CD-46C2-8665-D8FEAF7A18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8794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752" y="1709738"/>
            <a:ext cx="1002769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9752" y="4589463"/>
            <a:ext cx="1002769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7615-64E5-4066-A9CC-00DCB66AEDF5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FDD4-45CD-46C2-8665-D8FEAF7A18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4161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7615-64E5-4066-A9CC-00DCB66AEDF5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FDD4-45CD-46C2-8665-D8FEAF7A18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1574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7615-64E5-4066-A9CC-00DCB66AEDF5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FDD4-45CD-46C2-8665-D8FEAF7A18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357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7615-64E5-4066-A9CC-00DCB66AEDF5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FDD4-45CD-46C2-8665-D8FEAF7A18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2624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7615-64E5-4066-A9CC-00DCB66AEDF5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FDD4-45CD-46C2-8665-D8FEAF7A18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07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556FE-74F9-4EA8-BC45-448E43F24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4D0B83-9246-4B47-AA27-8F0A75ECC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5A2ABD-665B-4F8F-AA43-A6A4A3801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7615-64E5-4066-A9CC-00DCB66AEDF5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725680-0C57-4D83-9D3B-6A054CA6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CF5CE7-CF17-403F-8FBF-0ED02E7F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FDD4-45CD-46C2-8665-D8FEAF7A18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2034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7615-64E5-4066-A9CC-00DCB66AEDF5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FDD4-45CD-46C2-8665-D8FEAF7A18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358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7615-64E5-4066-A9CC-00DCB66AEDF5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FDD4-45CD-46C2-8665-D8FEAF7A18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8502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7615-64E5-4066-A9CC-00DCB66AEDF5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FDD4-45CD-46C2-8665-D8FEAF7A18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7754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7615-64E5-4066-A9CC-00DCB66AEDF5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FDD4-45CD-46C2-8665-D8FEAF7A18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99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BFB57A-9852-48DC-973F-92FBFC99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531DC7-840B-45A2-A0FC-5E700F9D3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273532-722D-42F1-B5E8-C4CD58F49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4768BB-91CA-403B-9148-6AE2E216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7615-64E5-4066-A9CC-00DCB66AEDF5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3992FF-56E6-4C62-8E06-BF1CDD1D6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070078-E339-4916-BBBF-8140A2AA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FDD4-45CD-46C2-8665-D8FEAF7A18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1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0FFA8-3AE7-4C9F-9E8F-1CAA9D07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9A3FD7-492D-42F2-9E2B-722B58DEB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7A6689-CAAD-4033-A113-C59AC428E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3FCEF9-5EC8-4B38-A419-64C3005A8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6572C08-C968-472F-B1ED-567C40B5F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9E9A44C-9B82-4424-84FC-AB727123F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7615-64E5-4066-A9CC-00DCB66AEDF5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18BC56-0647-4E73-8AE7-29548B22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DAE6D86-E14F-450D-A2B8-B1719031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FDD4-45CD-46C2-8665-D8FEAF7A18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911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453A7-B9E9-4CDA-82AF-F4DA3720E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7A84A5-D507-41FC-9BB3-9CCBAA823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7615-64E5-4066-A9CC-00DCB66AEDF5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05D2829-B08B-4C78-9669-E1B64BCF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E47597-990E-4AF8-A2FE-2B7CDD79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FDD4-45CD-46C2-8665-D8FEAF7A18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64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4679F6-E295-4DF0-B52B-943472D35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7615-64E5-4066-A9CC-00DCB66AEDF5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1E74DB5-40F5-4250-A14B-66DFC955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0DA126-7BD7-4DD9-9E40-65588FD5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FDD4-45CD-46C2-8665-D8FEAF7A18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7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8DD26-03A2-4CE2-BE03-8609964FC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628867-0624-4343-A327-1C165B860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7C2189-5020-4CAA-ADBF-F273C9277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2B5B43-34F8-4B7D-994B-58AC96B76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7615-64E5-4066-A9CC-00DCB66AEDF5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552042-9F20-4230-ADD0-D3EA21D3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FDF35D-0C5F-4B7C-9040-13783D27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FDD4-45CD-46C2-8665-D8FEAF7A18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57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3098D-76DB-478D-949B-662A806A0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AF75E71-9F30-41EC-B3B2-319FB0797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EC5611-67C4-42C1-AD19-14391D4FB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BD5205-2029-4E69-AE72-792DC16F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7615-64E5-4066-A9CC-00DCB66AEDF5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2C8CF2-62F3-424B-A056-A5B51343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83887C-6712-46A9-8FC7-98532453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FDD4-45CD-46C2-8665-D8FEAF7A18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28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18" Type="http://schemas.openxmlformats.org/officeDocument/2006/relationships/slide" Target="../slides/slide14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slide" Target="../slides/slide12.xml"/><Relationship Id="rId2" Type="http://schemas.openxmlformats.org/officeDocument/2006/relationships/slideLayout" Target="../slideLayouts/slideLayout24.xml"/><Relationship Id="rId16" Type="http://schemas.openxmlformats.org/officeDocument/2006/relationships/slide" Target="../slides/slide8.xml"/><Relationship Id="rId20" Type="http://schemas.openxmlformats.org/officeDocument/2006/relationships/slide" Target="../slides/slide33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" Target="../slides/slide6.xml"/><Relationship Id="rId10" Type="http://schemas.openxmlformats.org/officeDocument/2006/relationships/slideLayout" Target="../slideLayouts/slideLayout32.xml"/><Relationship Id="rId19" Type="http://schemas.openxmlformats.org/officeDocument/2006/relationships/slide" Target="../slides/slide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" Target="../slides/slid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78D135D-1A6C-41E6-9186-68C575240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102" y="365125"/>
            <a:ext cx="100686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2CC954-A42A-4F52-ABC7-C101C639B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102" y="1825625"/>
            <a:ext cx="100686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47F29D-206F-4D7D-89C8-144446CCD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47615-64E5-4066-A9CC-00DCB66AEDF5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572AB8-DE66-4E07-BEC5-72A1FB51D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96D6E2-B5A6-4705-8906-073923AB5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5FDD4-45CD-46C2-8665-D8FEAF7A187B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346ECCD-53F7-4351-B706-C2B51CBE1B08}"/>
              </a:ext>
            </a:extLst>
          </p:cNvPr>
          <p:cNvSpPr txBox="1"/>
          <p:nvPr userDrawn="1"/>
        </p:nvSpPr>
        <p:spPr>
          <a:xfrm>
            <a:off x="321275" y="365125"/>
            <a:ext cx="7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Test 1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4AD233-8274-4A36-854F-2F321FF5D972}"/>
              </a:ext>
            </a:extLst>
          </p:cNvPr>
          <p:cNvSpPr txBox="1"/>
          <p:nvPr userDrawn="1"/>
        </p:nvSpPr>
        <p:spPr>
          <a:xfrm>
            <a:off x="321275" y="729178"/>
            <a:ext cx="7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Test 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5280078-693A-44B4-9763-AF3DA73E8402}"/>
              </a:ext>
            </a:extLst>
          </p:cNvPr>
          <p:cNvSpPr txBox="1"/>
          <p:nvPr userDrawn="1"/>
        </p:nvSpPr>
        <p:spPr>
          <a:xfrm>
            <a:off x="321275" y="1092959"/>
            <a:ext cx="7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Test 3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40B1089-AB15-47AD-A449-67F0D5794455}"/>
              </a:ext>
            </a:extLst>
          </p:cNvPr>
          <p:cNvSpPr txBox="1"/>
          <p:nvPr userDrawn="1"/>
        </p:nvSpPr>
        <p:spPr>
          <a:xfrm>
            <a:off x="321275" y="1456293"/>
            <a:ext cx="7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Test 4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31447C0-68D1-4159-BF63-E4DEA8CCA617}"/>
              </a:ext>
            </a:extLst>
          </p:cNvPr>
          <p:cNvSpPr txBox="1"/>
          <p:nvPr userDrawn="1"/>
        </p:nvSpPr>
        <p:spPr>
          <a:xfrm>
            <a:off x="321275" y="1825625"/>
            <a:ext cx="7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Test 5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A34074D-3F41-4947-8E57-16988AF1C980}"/>
              </a:ext>
            </a:extLst>
          </p:cNvPr>
          <p:cNvSpPr txBox="1"/>
          <p:nvPr userDrawn="1"/>
        </p:nvSpPr>
        <p:spPr>
          <a:xfrm>
            <a:off x="321275" y="2191385"/>
            <a:ext cx="7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Test 6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5AD59D9-2BCA-4CB9-8030-792C5A89AC6D}"/>
              </a:ext>
            </a:extLst>
          </p:cNvPr>
          <p:cNvSpPr txBox="1"/>
          <p:nvPr userDrawn="1"/>
        </p:nvSpPr>
        <p:spPr>
          <a:xfrm>
            <a:off x="321275" y="2558291"/>
            <a:ext cx="7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Test 7</a:t>
            </a:r>
          </a:p>
        </p:txBody>
      </p:sp>
    </p:spTree>
    <p:extLst>
      <p:ext uri="{BB962C8B-B14F-4D97-AF65-F5344CB8AC3E}">
        <p14:creationId xmlns:p14="http://schemas.microsoft.com/office/powerpoint/2010/main" val="780170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76F089B-D9D7-4F8B-976A-039BD1BA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DD1EAB-8151-4002-8320-BD574DD69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8E7881-C0EE-49BD-8FC5-A38C3FA7B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66C91-73C6-4D87-BD33-90167BC018B1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8BD61E-2255-4E2C-B8E8-B9B00403F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B01260-1E8A-4833-9C47-EED41FE39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60D5-1BA1-42A7-B13B-E2B50DF598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25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1436" y="365125"/>
            <a:ext cx="93023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1436" y="1825625"/>
            <a:ext cx="93023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47615-64E5-4066-A9CC-00DCB66AEDF5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5FDD4-45CD-46C2-8665-D8FEAF7A187B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F340E0E-2A82-4C5D-A151-F2473014490A}"/>
              </a:ext>
            </a:extLst>
          </p:cNvPr>
          <p:cNvSpPr txBox="1"/>
          <p:nvPr userDrawn="1"/>
        </p:nvSpPr>
        <p:spPr>
          <a:xfrm>
            <a:off x="162250" y="365125"/>
            <a:ext cx="173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u="none" dirty="0">
                <a:solidFill>
                  <a:schemeClr val="tx1"/>
                </a:solidFill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Einleitung</a:t>
            </a:r>
            <a:endParaRPr lang="de-DE" b="0" u="none" dirty="0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26598B7-3DA5-4553-A468-1335FEB5F757}"/>
              </a:ext>
            </a:extLst>
          </p:cNvPr>
          <p:cNvSpPr txBox="1"/>
          <p:nvPr userDrawn="1"/>
        </p:nvSpPr>
        <p:spPr>
          <a:xfrm>
            <a:off x="162251" y="729178"/>
            <a:ext cx="173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Welchen Zweck</a:t>
            </a:r>
          </a:p>
          <a:p>
            <a:r>
              <a:rPr lang="de-DE" dirty="0">
                <a:solidFill>
                  <a:schemeClr val="tx1"/>
                </a:solidFill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verfolgen Meetings?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4E7AFB2-5A8E-4BBD-B8C3-C059B34573A2}"/>
              </a:ext>
            </a:extLst>
          </p:cNvPr>
          <p:cNvSpPr txBox="1"/>
          <p:nvPr userDrawn="1"/>
        </p:nvSpPr>
        <p:spPr>
          <a:xfrm>
            <a:off x="162250" y="1652508"/>
            <a:ext cx="1730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Effizienz von Meetings und wie wichtig diese sind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70E7B7F-1E0F-4041-BAD8-8408F85AD800}"/>
              </a:ext>
            </a:extLst>
          </p:cNvPr>
          <p:cNvSpPr txBox="1"/>
          <p:nvPr userDrawn="1"/>
        </p:nvSpPr>
        <p:spPr>
          <a:xfrm>
            <a:off x="162249" y="2852837"/>
            <a:ext cx="1730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Wie wichtig sind Meetings?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0D8EA1D-8525-45C8-BCF9-1F4858FBF494}"/>
              </a:ext>
            </a:extLst>
          </p:cNvPr>
          <p:cNvSpPr txBox="1"/>
          <p:nvPr userDrawn="1"/>
        </p:nvSpPr>
        <p:spPr>
          <a:xfrm>
            <a:off x="162248" y="3499168"/>
            <a:ext cx="1730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  <a:hlinkClick r:id="rId1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Verschiedene Arten von Meetings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46E59AD-CF5A-4BEF-A525-8C9F1C79B943}"/>
              </a:ext>
            </a:extLst>
          </p:cNvPr>
          <p:cNvSpPr txBox="1"/>
          <p:nvPr userDrawn="1"/>
        </p:nvSpPr>
        <p:spPr>
          <a:xfrm>
            <a:off x="162248" y="4417219"/>
            <a:ext cx="1730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  <a:hlinkClick r:id="rId1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Moderation von Meetings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818D3DA-39EB-4A1A-91CA-4F49DF5E524B}"/>
              </a:ext>
            </a:extLst>
          </p:cNvPr>
          <p:cNvSpPr txBox="1"/>
          <p:nvPr userDrawn="1"/>
        </p:nvSpPr>
        <p:spPr>
          <a:xfrm>
            <a:off x="162248" y="5156021"/>
            <a:ext cx="1730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  <a:hlinkClick r:id="rId2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Wie laufen Meetings ab?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80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5000" b="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0F25003E-A69F-4EAF-9F6E-722FFB59883E}"/>
              </a:ext>
            </a:extLst>
          </p:cNvPr>
          <p:cNvSpPr/>
          <p:nvPr/>
        </p:nvSpPr>
        <p:spPr>
          <a:xfrm>
            <a:off x="0" y="5816600"/>
            <a:ext cx="12192000" cy="1041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F7DA77-ABC3-49A3-82F3-A25A0C665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7200" y="5499947"/>
            <a:ext cx="8737600" cy="1358053"/>
          </a:xfrm>
          <a:effectLst>
            <a:glow rad="127000">
              <a:schemeClr val="accent2">
                <a:lumMod val="60000"/>
                <a:lumOff val="40000"/>
              </a:schemeClr>
            </a:glow>
          </a:effectLst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4800" b="1" dirty="0">
                <a:solidFill>
                  <a:schemeClr val="bg1"/>
                </a:solidFill>
                <a:effectLst>
                  <a:glow rad="101600">
                    <a:schemeClr val="accent2">
                      <a:lumMod val="50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Meetings als Kommunikationsmittel im Betrieb </a:t>
            </a:r>
          </a:p>
        </p:txBody>
      </p:sp>
    </p:spTree>
    <p:extLst>
      <p:ext uri="{BB962C8B-B14F-4D97-AF65-F5344CB8AC3E}">
        <p14:creationId xmlns:p14="http://schemas.microsoft.com/office/powerpoint/2010/main" val="3568859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5C09D-EE99-406C-A3B6-76C0DF0EA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Wann man auf Meetings verzichten sollte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072B4C-9437-478E-87F8-F2509DB47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>
              <a:buFontTx/>
              <a:buChar char="-"/>
            </a:pPr>
            <a:r>
              <a:rPr lang="de-DE" dirty="0"/>
              <a:t>Fragen stellen:</a:t>
            </a:r>
          </a:p>
          <a:p>
            <a:pPr lvl="1">
              <a:buFontTx/>
              <a:buChar char="-"/>
            </a:pPr>
            <a:r>
              <a:rPr lang="de-DE" dirty="0"/>
              <a:t>Muss es ein Meeting geben?</a:t>
            </a:r>
          </a:p>
          <a:p>
            <a:pPr lvl="1">
              <a:buFontTx/>
              <a:buChar char="-"/>
            </a:pPr>
            <a:r>
              <a:rPr lang="de-DE" dirty="0"/>
              <a:t>Muss ich an dem Meeting Teilnehmen?</a:t>
            </a:r>
          </a:p>
          <a:p>
            <a:pPr lvl="1">
              <a:buFontTx/>
              <a:buChar char="-"/>
            </a:pPr>
            <a:r>
              <a:rPr lang="de-DE" dirty="0"/>
              <a:t>Muss ich das ganze Meeting dabei sein?</a:t>
            </a:r>
          </a:p>
          <a:p>
            <a:pPr lvl="1">
              <a:buFontTx/>
              <a:buChar char="-"/>
            </a:pPr>
            <a:r>
              <a:rPr lang="de-DE" dirty="0"/>
              <a:t>Habe ich überhaupt Zeit um an dem Meeting Teilzunehmen?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3672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469C7-3EB6-487D-A306-05FCCD07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macht Meetings effizient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263F75-8C7D-4073-9C56-5A900F3E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Gute Strukturierung und Vorbereitung:</a:t>
            </a:r>
          </a:p>
          <a:p>
            <a:pPr lvl="1">
              <a:buFontTx/>
              <a:buChar char="-"/>
            </a:pPr>
            <a:r>
              <a:rPr lang="de-DE" dirty="0"/>
              <a:t>Gesprächsregeln festlegen </a:t>
            </a:r>
          </a:p>
          <a:p>
            <a:pPr lvl="1">
              <a:buFontTx/>
              <a:buChar char="-"/>
            </a:pPr>
            <a:r>
              <a:rPr lang="de-DE" dirty="0"/>
              <a:t>Agenda </a:t>
            </a:r>
          </a:p>
          <a:p>
            <a:pPr lvl="1">
              <a:buFontTx/>
              <a:buChar char="-"/>
            </a:pPr>
            <a:r>
              <a:rPr lang="de-DE" dirty="0"/>
              <a:t>Medium </a:t>
            </a:r>
          </a:p>
          <a:p>
            <a:pPr lvl="1">
              <a:buFontTx/>
              <a:buChar char="-"/>
            </a:pPr>
            <a:r>
              <a:rPr lang="de-DE" dirty="0"/>
              <a:t>Einladung an passende Teilnehmer </a:t>
            </a:r>
          </a:p>
          <a:p>
            <a:pPr lvl="1">
              <a:buFontTx/>
              <a:buChar char="-"/>
            </a:pPr>
            <a:r>
              <a:rPr lang="de-DE" dirty="0"/>
              <a:t>Über das Thema informieren</a:t>
            </a:r>
          </a:p>
          <a:p>
            <a:pPr lvl="1">
              <a:buFontTx/>
              <a:buChar char="-"/>
            </a:pPr>
            <a:r>
              <a:rPr lang="de-DE" dirty="0"/>
              <a:t>Es wird Pünktlich begonnen </a:t>
            </a:r>
          </a:p>
          <a:p>
            <a:pPr lvl="1">
              <a:buFontTx/>
              <a:buChar char="-"/>
            </a:pPr>
            <a:r>
              <a:rPr lang="de-DE" dirty="0"/>
              <a:t>Pausen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5251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B5B5DEC-ED5B-43D9-ABBB-152A94A59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Wie wichtig sind Meetings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D8D32D70-BDCA-4C67-BAAF-0D5A65DE72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032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E3E84-32E8-44A2-8878-7BAB1C67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wichtig sind Meetings?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00B6BA-3980-42CD-993C-6968A89D7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Grundsätzlich gilt: Meetings/Besprechungen sind wichtig!</a:t>
            </a:r>
          </a:p>
          <a:p>
            <a:pPr>
              <a:buFontTx/>
              <a:buChar char="-"/>
            </a:pPr>
            <a:r>
              <a:rPr lang="de-DE" dirty="0"/>
              <a:t>Grundlage für den Erfolg eines Teams und jedes Unternehmens </a:t>
            </a:r>
          </a:p>
          <a:p>
            <a:pPr>
              <a:buFontTx/>
              <a:buChar char="-"/>
            </a:pPr>
            <a:r>
              <a:rPr lang="de-DE" dirty="0"/>
              <a:t>Gegenseitiges Verständnis und Vertrauen </a:t>
            </a:r>
          </a:p>
          <a:p>
            <a:pPr>
              <a:buFontTx/>
              <a:buChar char="-"/>
            </a:pPr>
            <a:r>
              <a:rPr lang="de-DE" dirty="0"/>
              <a:t>Problemlösung und Informationsaustausch </a:t>
            </a:r>
          </a:p>
        </p:txBody>
      </p:sp>
    </p:spTree>
    <p:extLst>
      <p:ext uri="{BB962C8B-B14F-4D97-AF65-F5344CB8AC3E}">
        <p14:creationId xmlns:p14="http://schemas.microsoft.com/office/powerpoint/2010/main" val="3345799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E7B9405-624B-471D-BEAB-7F2EA1252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Verschiedene Arten von Meetings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8211049E-21DD-45F6-9132-FAB8EDE31C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117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27A09-9DFB-4AFA-A8AB-353193DE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formelle Meeting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ADD146-169B-42E4-B79B-77781F5F0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Hohe Teilnehmerzahlen möglich (jedoch nicht zwingend)</a:t>
            </a:r>
          </a:p>
          <a:p>
            <a:r>
              <a:rPr lang="de-DE" dirty="0"/>
              <a:t>Termin vorher gemeinsam festgelegt</a:t>
            </a:r>
          </a:p>
          <a:p>
            <a:r>
              <a:rPr lang="de-DE" dirty="0"/>
              <a:t>Vorbereitung auf Meeting vorausgesetzt 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u="sng" dirty="0"/>
              <a:t>Beispiele</a:t>
            </a:r>
            <a:r>
              <a:rPr lang="de-DE" dirty="0"/>
              <a:t>:</a:t>
            </a:r>
          </a:p>
          <a:p>
            <a:r>
              <a:rPr lang="de-DE" dirty="0"/>
              <a:t>Vorstandssitzungen,                                                Aufsichtsratssitzungen</a:t>
            </a:r>
          </a:p>
          <a:p>
            <a:r>
              <a:rPr lang="de-DE" dirty="0"/>
              <a:t>Gehaltsverhandlungen,                                                    Meetings mit potenziellen Kunden</a:t>
            </a:r>
          </a:p>
        </p:txBody>
      </p:sp>
    </p:spTree>
    <p:extLst>
      <p:ext uri="{BB962C8B-B14F-4D97-AF65-F5344CB8AC3E}">
        <p14:creationId xmlns:p14="http://schemas.microsoft.com/office/powerpoint/2010/main" val="586206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FEBD6-CF19-44F1-97BC-2FCAD71F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Regelmäßige Meetings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967D51-E57C-4E5D-ACA9-48B1CE90E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Kleine bis mittlere Teilnehmerzahlen sind optimal</a:t>
            </a:r>
          </a:p>
          <a:p>
            <a:r>
              <a:rPr lang="de-DE" dirty="0"/>
              <a:t>Regelmäßiges Treffen/Besprechung (keine Terminierung)</a:t>
            </a:r>
          </a:p>
          <a:p>
            <a:r>
              <a:rPr lang="de-DE" dirty="0"/>
              <a:t>Beispielsweise jeden Montag um 8:00 Uhr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u="sng" dirty="0"/>
              <a:t>Beispiele:</a:t>
            </a:r>
            <a:r>
              <a:rPr lang="de-DE" dirty="0"/>
              <a:t> </a:t>
            </a:r>
          </a:p>
          <a:p>
            <a:r>
              <a:rPr lang="de-DE" dirty="0"/>
              <a:t>Stand-Up Meetings,                                                  Teambesprechungen</a:t>
            </a:r>
          </a:p>
        </p:txBody>
      </p:sp>
    </p:spTree>
    <p:extLst>
      <p:ext uri="{BB962C8B-B14F-4D97-AF65-F5344CB8AC3E}">
        <p14:creationId xmlns:p14="http://schemas.microsoft.com/office/powerpoint/2010/main" val="4113885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3A1A42-48BC-4786-B54F-E35E424F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Ad-hoc-Meetings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D75D16-DD5D-49DB-BB37-4E7C3CF62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Sehr geringe Teilnehmerzahlen</a:t>
            </a:r>
          </a:p>
          <a:p>
            <a:r>
              <a:rPr lang="de-DE" dirty="0"/>
              <a:t>Kein zuvor abgesprochener Termin</a:t>
            </a:r>
          </a:p>
          <a:p>
            <a:r>
              <a:rPr lang="de-DE" dirty="0"/>
              <a:t>Keine Vorbereitung, da das „Meeting“ spontan entsteht</a:t>
            </a:r>
          </a:p>
          <a:p>
            <a:r>
              <a:rPr lang="de-DE" dirty="0"/>
              <a:t>Niedrige Priorität gegenüber anderen Meetings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u="sng" dirty="0"/>
              <a:t>Beispiele:</a:t>
            </a:r>
          </a:p>
          <a:p>
            <a:r>
              <a:rPr lang="de-DE" dirty="0"/>
              <a:t>Kaffeepausengespräche, </a:t>
            </a:r>
          </a:p>
          <a:p>
            <a:pPr marL="0" indent="0">
              <a:buNone/>
            </a:pPr>
            <a:r>
              <a:rPr lang="de-DE" dirty="0"/>
              <a:t>   Konversationen im Flur</a:t>
            </a:r>
          </a:p>
        </p:txBody>
      </p:sp>
    </p:spTree>
    <p:extLst>
      <p:ext uri="{BB962C8B-B14F-4D97-AF65-F5344CB8AC3E}">
        <p14:creationId xmlns:p14="http://schemas.microsoft.com/office/powerpoint/2010/main" val="2152869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57B43E-F2AA-430E-B5C0-03F21256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Informationsaustausch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E96B65-11D4-4719-A6D7-09BAD9EAD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u="sng" dirty="0"/>
              <a:t>Ziel</a:t>
            </a:r>
            <a:r>
              <a:rPr lang="de-DE" dirty="0"/>
              <a:t>: Weitergeben oder Erhalten von Informationen an/von	Kollegen und Kunden</a:t>
            </a:r>
          </a:p>
          <a:p>
            <a:endParaRPr lang="de-DE" dirty="0"/>
          </a:p>
          <a:p>
            <a:r>
              <a:rPr lang="de-DE" dirty="0"/>
              <a:t>Kann Ziel in jedem Meeting sein (Formell, Regelmäßig, Ad-hoc)</a:t>
            </a:r>
          </a:p>
          <a:p>
            <a:endParaRPr lang="de-DE" dirty="0"/>
          </a:p>
          <a:p>
            <a:r>
              <a:rPr lang="de-DE" dirty="0"/>
              <a:t>Eines der häufigsten                                                                  Ziele eines Meetings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5746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659CCE-E20E-4A03-A697-D7ECF762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Entscheidungstreffung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808942-BEAB-46B9-B11B-D3BE6C998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u="sng" dirty="0"/>
              <a:t>Ziel</a:t>
            </a:r>
            <a:r>
              <a:rPr lang="de-DE" dirty="0"/>
              <a:t>: Treffen von wichtigen Entscheidungen / Anhörung anderer Meinungen</a:t>
            </a:r>
          </a:p>
          <a:p>
            <a:endParaRPr lang="de-DE" dirty="0"/>
          </a:p>
          <a:p>
            <a:r>
              <a:rPr lang="de-DE" dirty="0"/>
              <a:t>Alle Teilnehmer können ihre Meinung dazugeben, müssen es aber nicht (Dabeisein genügt für Angehörigkeit)</a:t>
            </a:r>
          </a:p>
          <a:p>
            <a:endParaRPr lang="de-DE" dirty="0"/>
          </a:p>
          <a:p>
            <a:r>
              <a:rPr lang="de-DE" dirty="0"/>
              <a:t>Meinungen werden angehört,                                                letzte Entscheidung jedoch durch Geschäftsführer/Abteilungsleiter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7687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ECE88C3-69E7-4201-A7A2-CADB5A683AC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894013" y="93663"/>
            <a:ext cx="9297987" cy="6262687"/>
          </a:xfrm>
        </p:spPr>
        <p:txBody>
          <a:bodyPr/>
          <a:lstStyle/>
          <a:p>
            <a:endParaRPr lang="de-DE" dirty="0"/>
          </a:p>
          <a:p>
            <a:pPr marL="0" indent="0">
              <a:buNone/>
            </a:pPr>
            <a:r>
              <a:rPr lang="de-DE" sz="4000" b="1" u="sng" dirty="0"/>
              <a:t>Inhaltsverzeichnis</a:t>
            </a:r>
          </a:p>
          <a:p>
            <a:endParaRPr lang="de-DE" dirty="0"/>
          </a:p>
          <a:p>
            <a:r>
              <a:rPr lang="de-DE" dirty="0"/>
              <a:t>Einleitung</a:t>
            </a:r>
          </a:p>
          <a:p>
            <a:r>
              <a:rPr lang="de-DE" dirty="0"/>
              <a:t>Welchen Zweck verfolgen Meetings</a:t>
            </a:r>
          </a:p>
          <a:p>
            <a:r>
              <a:rPr lang="de-DE" dirty="0"/>
              <a:t>Effizienz von Meetings und wie wichtig diese sind</a:t>
            </a:r>
          </a:p>
          <a:p>
            <a:r>
              <a:rPr lang="de-DE" dirty="0"/>
              <a:t>Wie wichtig sind Meetings?</a:t>
            </a:r>
          </a:p>
          <a:p>
            <a:r>
              <a:rPr lang="de-DE" dirty="0"/>
              <a:t>Verschiedene Arten von Meetings</a:t>
            </a:r>
          </a:p>
          <a:p>
            <a:r>
              <a:rPr lang="de-DE" dirty="0"/>
              <a:t>Moderation von Meetings</a:t>
            </a:r>
          </a:p>
          <a:p>
            <a:r>
              <a:rPr lang="de-DE" dirty="0"/>
              <a:t>Wie laufen Meetings ab?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788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4ECAC-DA55-4380-B6AB-ECF8ED18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Konfliktlösung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7DF698-81BC-4A91-997C-E39382556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u="sng" dirty="0"/>
              <a:t>Ziel</a:t>
            </a:r>
            <a:r>
              <a:rPr lang="de-DE" dirty="0"/>
              <a:t>: Lösung von Konflikten und Problemen (fachlich &amp; sozial)</a:t>
            </a:r>
          </a:p>
          <a:p>
            <a:endParaRPr lang="de-DE" dirty="0"/>
          </a:p>
          <a:p>
            <a:r>
              <a:rPr lang="de-DE" dirty="0"/>
              <a:t>Ein Problem, viele Lösungsvorschläge (jeder muss sich einbringen)</a:t>
            </a:r>
          </a:p>
          <a:p>
            <a:endParaRPr lang="de-DE" dirty="0"/>
          </a:p>
          <a:p>
            <a:r>
              <a:rPr lang="de-DE" dirty="0"/>
              <a:t>Ein Moderator fasst Vorschläge zusammen und zieht Fazit</a:t>
            </a:r>
          </a:p>
          <a:p>
            <a:endParaRPr lang="de-DE" dirty="0"/>
          </a:p>
          <a:p>
            <a:r>
              <a:rPr lang="de-DE" dirty="0"/>
              <a:t>Bei sozialen Konflikten, keine                                    Lösungsvorschläge, sondern Pflegen                                       von sozialen Kontakten als Hauptziel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3993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8633A-97B7-4F9A-ACC5-46E32F86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Check-In/Check-Up Meetings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8B9E61-C4CB-4B2E-971B-09994311E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u="sng" dirty="0"/>
              <a:t>Ziel</a:t>
            </a:r>
            <a:r>
              <a:rPr lang="de-DE" dirty="0"/>
              <a:t>: </a:t>
            </a:r>
            <a:r>
              <a:rPr lang="de-DE" b="1" dirty="0"/>
              <a:t>Einen </a:t>
            </a:r>
            <a:r>
              <a:rPr lang="de-DE" dirty="0"/>
              <a:t>Wissensstand herstellen &amp; Planung des Tages besprechen</a:t>
            </a:r>
          </a:p>
          <a:p>
            <a:endParaRPr lang="de-DE" dirty="0"/>
          </a:p>
          <a:p>
            <a:r>
              <a:rPr lang="de-DE" dirty="0"/>
              <a:t>Auch „</a:t>
            </a:r>
            <a:r>
              <a:rPr lang="de-DE" dirty="0" err="1"/>
              <a:t>Scrum</a:t>
            </a:r>
            <a:r>
              <a:rPr lang="de-DE" dirty="0"/>
              <a:t>-Meeting“, „Stand-Up-Meeting“, „Daily </a:t>
            </a:r>
            <a:r>
              <a:rPr lang="de-DE" dirty="0" err="1"/>
              <a:t>Scrum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/>
              <a:t>Sehr kurz gehaltene Besprechung (nicht länger als 10 Minuten)</a:t>
            </a:r>
          </a:p>
          <a:p>
            <a:endParaRPr lang="de-DE" dirty="0"/>
          </a:p>
          <a:p>
            <a:r>
              <a:rPr lang="de-DE" dirty="0"/>
              <a:t>Teilnehmerzahlen: gering                                           (Teambesprechungen etc.)</a:t>
            </a:r>
          </a:p>
        </p:txBody>
      </p:sp>
    </p:spTree>
    <p:extLst>
      <p:ext uri="{BB962C8B-B14F-4D97-AF65-F5344CB8AC3E}">
        <p14:creationId xmlns:p14="http://schemas.microsoft.com/office/powerpoint/2010/main" val="2166711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18135-827B-4578-82AC-729E9B81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Operative-Meeting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F65C1F-D0D7-4FA6-893B-BB3286634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u="sng" dirty="0"/>
              <a:t>Ziel</a:t>
            </a:r>
            <a:r>
              <a:rPr lang="de-DE" dirty="0"/>
              <a:t>: Aufgabenverteilung (Was müssen </a:t>
            </a:r>
            <a:r>
              <a:rPr lang="de-DE" b="1" dirty="0"/>
              <a:t>wir</a:t>
            </a:r>
            <a:r>
              <a:rPr lang="de-DE" dirty="0"/>
              <a:t> tun um erfolgreich zu sein?)</a:t>
            </a:r>
          </a:p>
          <a:p>
            <a:endParaRPr lang="de-DE" dirty="0"/>
          </a:p>
          <a:p>
            <a:r>
              <a:rPr lang="de-DE" dirty="0"/>
              <a:t>Ähnelt dem Ziel des Check-Up Meetings</a:t>
            </a:r>
          </a:p>
          <a:p>
            <a:endParaRPr lang="de-DE" dirty="0"/>
          </a:p>
          <a:p>
            <a:r>
              <a:rPr lang="de-DE" dirty="0"/>
              <a:t>Wird wöchentlich bzw. alle 2 Wochen abgehalten</a:t>
            </a:r>
          </a:p>
          <a:p>
            <a:endParaRPr lang="de-DE" dirty="0"/>
          </a:p>
          <a:p>
            <a:r>
              <a:rPr lang="de-DE" dirty="0"/>
              <a:t>Teilnehmerzahlen: gering                                    (Teambesprechung etc.)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6962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C4A18-A2E8-4306-AC64-7C6E2187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Steuerungs-Meeting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99CF18-69C0-4163-9928-004B4753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u="sng" dirty="0"/>
              <a:t>Ziel</a:t>
            </a:r>
            <a:r>
              <a:rPr lang="de-DE" dirty="0"/>
              <a:t>: optimale Positionsbesetzung bestimmen</a:t>
            </a:r>
          </a:p>
          <a:p>
            <a:endParaRPr lang="de-DE" dirty="0"/>
          </a:p>
          <a:p>
            <a:r>
              <a:rPr lang="de-DE" dirty="0"/>
              <a:t>Klärt und hinterfragt die führenden Position und dessen Besetzung</a:t>
            </a:r>
          </a:p>
          <a:p>
            <a:pPr marL="0" indent="0">
              <a:buNone/>
            </a:pPr>
            <a:r>
              <a:rPr lang="de-DE" dirty="0"/>
              <a:t>   (mangelnde Leistung </a:t>
            </a:r>
            <a:r>
              <a:rPr lang="de-DE" dirty="0">
                <a:sym typeface="Wingdings" panose="05000000000000000000" pitchFamily="2" charset="2"/>
              </a:rPr>
              <a:t> Position anders besetzen)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Wird quartalweise abgehalten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Teilnehmerzahl: moderat                                                          (Geschäftsführung + alle Teamleiter)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7255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94750-E206-4152-81B6-B8B2C91F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Strategie-Meeting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0DF30D-1122-4CCA-8FD6-FBA51FABB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u="sng" dirty="0"/>
              <a:t>Ziel</a:t>
            </a:r>
            <a:r>
              <a:rPr lang="de-DE" dirty="0"/>
              <a:t>: Sicherstellen, dass alle das Selbe Ziel verfolgen</a:t>
            </a:r>
          </a:p>
          <a:p>
            <a:endParaRPr lang="de-DE" dirty="0"/>
          </a:p>
          <a:p>
            <a:r>
              <a:rPr lang="de-DE" dirty="0"/>
              <a:t>Erweitert die Ziele des Steuerungs-Meetings mit den Fragen </a:t>
            </a:r>
          </a:p>
          <a:p>
            <a:pPr marL="0" indent="0">
              <a:buNone/>
            </a:pPr>
            <a:r>
              <a:rPr lang="de-DE" dirty="0"/>
              <a:t>   „Wo wollen wir als Unternehmen hin?“ „Welche Ziele haben wir?“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Wird jährlich bzw. halbjährlich abgehalten</a:t>
            </a:r>
          </a:p>
          <a:p>
            <a:endParaRPr lang="de-DE" dirty="0"/>
          </a:p>
          <a:p>
            <a:r>
              <a:rPr lang="de-DE" dirty="0"/>
              <a:t>Teilnehmerzahl: hoch                                                                          (alle Mitglieder des Unternehmens)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7121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8B773-811C-47CC-A7DF-B3D448E936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Moderation von Meetings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9334194E-BD6C-4B14-AE3E-1ED2DB3B81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62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12274-FAA9-4FCB-8E5F-D44F20716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eine „Moderation“?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480354-17D4-4A28-9BEA-9808CAFFE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 </a:t>
            </a:r>
          </a:p>
          <a:p>
            <a:r>
              <a:rPr lang="de-DE" sz="3000" dirty="0"/>
              <a:t>Definition „Moderation“</a:t>
            </a:r>
          </a:p>
          <a:p>
            <a:pPr marL="0" indent="0">
              <a:buNone/>
            </a:pPr>
            <a:r>
              <a:rPr lang="de-DE" dirty="0"/>
              <a:t>	-  Bedeutung für „Mäßigung“ / Maß halten	</a:t>
            </a:r>
          </a:p>
          <a:p>
            <a:pPr marL="0" indent="0">
              <a:buNone/>
            </a:pPr>
            <a:r>
              <a:rPr lang="de-DE" dirty="0"/>
              <a:t>   </a:t>
            </a:r>
          </a:p>
          <a:p>
            <a:r>
              <a:rPr lang="de-DE" dirty="0"/>
              <a:t> </a:t>
            </a:r>
            <a:r>
              <a:rPr lang="de-DE" sz="3000" dirty="0"/>
              <a:t>Was ist eine Moderation?</a:t>
            </a:r>
          </a:p>
          <a:p>
            <a:pPr marL="457200" lvl="1" indent="0">
              <a:buNone/>
            </a:pPr>
            <a:r>
              <a:rPr lang="de-DE" dirty="0"/>
              <a:t> 	-  Leitung oder auch Ablaufstruktur/plan des Meetings</a:t>
            </a:r>
          </a:p>
          <a:p>
            <a:pPr marL="0" indent="0">
              <a:buNone/>
            </a:pPr>
            <a:r>
              <a:rPr lang="de-DE" dirty="0"/>
              <a:t>   </a:t>
            </a:r>
          </a:p>
          <a:p>
            <a:r>
              <a:rPr lang="de-DE" dirty="0"/>
              <a:t> </a:t>
            </a:r>
            <a:r>
              <a:rPr lang="de-DE" sz="3000" dirty="0"/>
              <a:t>Wer kann moderieren?</a:t>
            </a:r>
          </a:p>
          <a:p>
            <a:pPr marL="0" indent="0">
              <a:buNone/>
            </a:pPr>
            <a:r>
              <a:rPr lang="de-DE" dirty="0"/>
              <a:t>	-  Personen die das Programm                                                  	   oder die Besprechung führen</a:t>
            </a:r>
          </a:p>
          <a:p>
            <a:pPr marL="0" indent="0">
              <a:buNone/>
            </a:pPr>
            <a:r>
              <a:rPr lang="de-DE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180897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C691B8-0F0D-42C1-AB8E-06CFE5BA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Moderator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D67851-0356-4C60-97D1-AC6453B63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Der Moderator ist zuständig für: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2600" dirty="0"/>
              <a:t>- Einen geregelten Ablauf des Meetings (Agenda)</a:t>
            </a:r>
          </a:p>
          <a:p>
            <a:pPr marL="0" indent="0">
              <a:buNone/>
            </a:pPr>
            <a:r>
              <a:rPr lang="de-DE" sz="2600" dirty="0"/>
              <a:t>	- Einbringung von Moderationstechniken</a:t>
            </a:r>
          </a:p>
          <a:p>
            <a:pPr marL="0" indent="0">
              <a:buNone/>
            </a:pPr>
            <a:r>
              <a:rPr lang="de-DE" sz="2600" dirty="0"/>
              <a:t>	- Klärung der Ziele </a:t>
            </a:r>
          </a:p>
          <a:p>
            <a:pPr marL="0" indent="0">
              <a:buNone/>
            </a:pPr>
            <a:r>
              <a:rPr lang="de-DE" sz="2600" dirty="0"/>
              <a:t>	- Beachtung von Diskussionsregeln</a:t>
            </a:r>
          </a:p>
          <a:p>
            <a:pPr marL="0" indent="0">
              <a:buNone/>
            </a:pPr>
            <a:r>
              <a:rPr lang="de-DE" sz="2600" dirty="0"/>
              <a:t>	- Flexibel und zielorientierte Leitung</a:t>
            </a:r>
          </a:p>
          <a:p>
            <a:pPr marL="0" indent="0">
              <a:buNone/>
            </a:pPr>
            <a:r>
              <a:rPr lang="de-DE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77848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84E61-6E47-4175-935B-45B7FCAC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Spielregeln der Moderation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B03DEF-81B7-4FA5-856C-35FA3F9FB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042" y="1825624"/>
            <a:ext cx="9298757" cy="4667251"/>
          </a:xfrm>
        </p:spPr>
        <p:txBody>
          <a:bodyPr>
            <a:normAutofit fontScale="47500" lnSpcReduction="20000"/>
          </a:bodyPr>
          <a:lstStyle/>
          <a:p>
            <a:r>
              <a:rPr lang="de-DE" dirty="0"/>
              <a:t> </a:t>
            </a:r>
            <a:r>
              <a:rPr lang="de-DE" sz="5100" dirty="0"/>
              <a:t>Eine erfolgreiche Moderation benötigt Spielregeln</a:t>
            </a:r>
          </a:p>
          <a:p>
            <a:endParaRPr lang="de-DE" sz="3600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3400" dirty="0"/>
              <a:t>-  </a:t>
            </a:r>
            <a:r>
              <a:rPr lang="de-DE" sz="4500" dirty="0"/>
              <a:t>Es gibt zehn einfache Spielregeln für eine erfolgreiche Moderation</a:t>
            </a:r>
          </a:p>
          <a:p>
            <a:pPr marL="0" indent="0">
              <a:buNone/>
            </a:pPr>
            <a:endParaRPr lang="de-DE" sz="4200" dirty="0"/>
          </a:p>
          <a:p>
            <a:pPr marL="514350" indent="-514350">
              <a:buFont typeface="+mj-lt"/>
              <a:buAutoNum type="arabicPeriod"/>
            </a:pPr>
            <a:r>
              <a:rPr lang="de-DE" sz="5100" dirty="0"/>
              <a:t>Bereiten sie sich Inhaltlich und methodisch gut vor.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5100" dirty="0"/>
              <a:t>Beginnen sie die Moderation positiv.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5100" dirty="0"/>
              <a:t>Stimmen sie die Ziele ab.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5100" dirty="0"/>
              <a:t>Virtualisieren sie.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5100" dirty="0"/>
              <a:t>Erläutern sie die Vorgehensweise.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0379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771A04-0F70-4DAD-8AB1-4BC8D282A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Spielregeln der Moderation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776345-1083-4450-89E3-FB7969B86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6.    Bleiben sie neutral.</a:t>
            </a:r>
          </a:p>
          <a:p>
            <a:pPr marL="0" indent="0">
              <a:buNone/>
            </a:pPr>
            <a:r>
              <a:rPr lang="de-DE" dirty="0"/>
              <a:t>7.    Führen sie die Teilnehmer zu Entscheidungen</a:t>
            </a:r>
          </a:p>
          <a:p>
            <a:pPr marL="0" indent="0">
              <a:buNone/>
            </a:pPr>
            <a:r>
              <a:rPr lang="de-DE" dirty="0"/>
              <a:t>8.    Fokussieren sie sich immer aufs Thema.</a:t>
            </a:r>
          </a:p>
          <a:p>
            <a:pPr marL="0" indent="0">
              <a:buNone/>
            </a:pPr>
            <a:r>
              <a:rPr lang="de-DE" dirty="0"/>
              <a:t>9.    Achten sie auf konkrete Vereinbarungen.</a:t>
            </a:r>
          </a:p>
          <a:p>
            <a:pPr marL="0" indent="0">
              <a:buNone/>
            </a:pPr>
            <a:r>
              <a:rPr lang="de-DE" dirty="0"/>
              <a:t>10.  Schließen sie positiv ab.</a:t>
            </a:r>
          </a:p>
        </p:txBody>
      </p:sp>
    </p:spTree>
    <p:extLst>
      <p:ext uri="{BB962C8B-B14F-4D97-AF65-F5344CB8AC3E}">
        <p14:creationId xmlns:p14="http://schemas.microsoft.com/office/powerpoint/2010/main" val="354522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D9E5F52-7F0B-4364-B928-23B040885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642CE2CC-F969-467E-96A9-6294AE5678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191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76890E-C1A2-45C8-82A3-EF4C51BB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Erfolgreich moderieren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2B1138-ADBC-4613-BC56-FCB3E58C9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 Die Vorbereitung der Moderation.</a:t>
            </a:r>
          </a:p>
          <a:p>
            <a:pPr marL="457200" lvl="1" indent="0">
              <a:buNone/>
            </a:pPr>
            <a:r>
              <a:rPr lang="de-DE" dirty="0"/>
              <a:t> 	-  Ziele präzise definieren</a:t>
            </a:r>
          </a:p>
          <a:p>
            <a:pPr marL="457200" lvl="1" indent="0">
              <a:buNone/>
            </a:pPr>
            <a:r>
              <a:rPr lang="de-DE" dirty="0"/>
              <a:t>	- Es muss realistisch und umsetzbar sein.</a:t>
            </a:r>
          </a:p>
          <a:p>
            <a:pPr marL="457200" lvl="1" indent="0">
              <a:buNone/>
            </a:pPr>
            <a:r>
              <a:rPr lang="de-DE" dirty="0"/>
              <a:t>	- Grundinformationen die wichtig für eine gute Moderation benötigt.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 Der Gesprächsverlauf und wie man diesen gestaltet.</a:t>
            </a:r>
          </a:p>
          <a:p>
            <a:pPr lvl="2">
              <a:buFontTx/>
              <a:buChar char="-"/>
            </a:pPr>
            <a:r>
              <a:rPr lang="de-DE" sz="2400" dirty="0"/>
              <a:t>Stellen sie sich als vertrauenswürdige                                                     und nicht zu beeinflussende Person                                                                  dar .</a:t>
            </a:r>
          </a:p>
          <a:p>
            <a:pPr lvl="2">
              <a:buFontTx/>
              <a:buChar char="-"/>
            </a:pPr>
            <a:r>
              <a:rPr lang="de-DE" sz="2400" dirty="0"/>
              <a:t>Bedenken zerstreuen.</a:t>
            </a:r>
          </a:p>
          <a:p>
            <a:pPr lvl="2">
              <a:buFontTx/>
              <a:buChar char="-"/>
            </a:pPr>
            <a:r>
              <a:rPr lang="de-DE" sz="2400" dirty="0"/>
              <a:t>Mögliche Probleme früh lokalisieren.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5871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3ADC6-2D29-4641-A6F9-E25E4E61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Moderationstechniken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3CF366-798F-4FF3-B552-325ECD5F0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Gängigste Methode ist die Metaplantechnik.</a:t>
            </a:r>
          </a:p>
          <a:p>
            <a:pPr marL="457200" lvl="1" indent="0">
              <a:buNone/>
            </a:pPr>
            <a:r>
              <a:rPr lang="de-DE" dirty="0"/>
              <a:t>	- Stellwände mit Plakaten auf denen Themen stehen.</a:t>
            </a:r>
          </a:p>
          <a:p>
            <a:pPr marL="457200" lvl="1" indent="0">
              <a:buNone/>
            </a:pPr>
            <a:r>
              <a:rPr lang="de-DE" dirty="0"/>
              <a:t>	- Teilnehmer formulieren Vorschläge und Aspekte.</a:t>
            </a:r>
          </a:p>
          <a:p>
            <a:pPr marL="457200" lvl="1" indent="0">
              <a:buNone/>
            </a:pPr>
            <a:r>
              <a:rPr lang="de-DE" dirty="0"/>
              <a:t>	- Die Vorschläge und Aspekte werden auf den Plakaten gesammelt.</a:t>
            </a:r>
          </a:p>
          <a:p>
            <a:pPr marL="457200" lvl="1" indent="0">
              <a:buNone/>
            </a:pPr>
            <a:r>
              <a:rPr lang="de-DE" dirty="0"/>
              <a:t>	-  Sortierung und Strukturierung nach Themenbereichen, 				   Zusammenhängen </a:t>
            </a:r>
            <a:r>
              <a:rPr lang="de-DE"/>
              <a:t>und Priorität.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3597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E7271-243D-4608-B309-520E235F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Ergebnis: Reflektiert betrachten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2CBB9B-BC9C-4F1E-A9E4-DD65AF608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Knappe mündliche Zusammenfassung der Ergebnisse</a:t>
            </a:r>
          </a:p>
          <a:p>
            <a:r>
              <a:rPr lang="de-DE" dirty="0"/>
              <a:t>Schriftliche Dokumentation der Ergebnisse für jeden Teilnehmer</a:t>
            </a:r>
          </a:p>
          <a:p>
            <a:r>
              <a:rPr lang="de-DE" dirty="0"/>
              <a:t>Feedback</a:t>
            </a:r>
          </a:p>
          <a:p>
            <a:pPr lvl="1"/>
            <a:r>
              <a:rPr lang="de-DE" dirty="0"/>
              <a:t>Teilnehmer reflektieren und bewerten die Arbeit des Moderators</a:t>
            </a:r>
          </a:p>
          <a:p>
            <a:pPr lvl="1"/>
            <a:r>
              <a:rPr lang="de-DE" dirty="0"/>
              <a:t>Gute Moderation zeichnet sich nicht nur durch das Ergebnis aus sondern auch durch ein konstruktives                                         Gespräch und dem kreativen Austausch.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9028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FCC749E-1C48-43EA-B7F6-3938D3C5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Wie laufen Meetings ab?</a:t>
            </a: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C5154178-B28A-4BC9-976D-82B6F785BB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963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Angemessene Vorbereitung</a:t>
            </a:r>
          </a:p>
          <a:p>
            <a:pPr lvl="1"/>
            <a:r>
              <a:rPr lang="de-DE" dirty="0"/>
              <a:t>Thema/Inhalt des Meetings</a:t>
            </a:r>
          </a:p>
          <a:p>
            <a:pPr lvl="1"/>
            <a:r>
              <a:rPr lang="de-DE" dirty="0"/>
              <a:t>Wer wird eingeladen?</a:t>
            </a:r>
          </a:p>
          <a:p>
            <a:pPr lvl="1"/>
            <a:r>
              <a:rPr lang="de-DE" dirty="0"/>
              <a:t>Wie lange sollte das Meeting sein?</a:t>
            </a:r>
          </a:p>
          <a:p>
            <a:pPr lvl="1"/>
            <a:r>
              <a:rPr lang="de-DE" dirty="0"/>
              <a:t>Erstellen einer Agenda</a:t>
            </a:r>
          </a:p>
        </p:txBody>
      </p:sp>
    </p:spTree>
    <p:extLst>
      <p:ext uri="{BB962C8B-B14F-4D97-AF65-F5344CB8AC3E}">
        <p14:creationId xmlns:p14="http://schemas.microsoft.com/office/powerpoint/2010/main" val="2249803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Moderator sollte im Voraus:</a:t>
            </a:r>
          </a:p>
          <a:p>
            <a:pPr lvl="1"/>
            <a:r>
              <a:rPr lang="de-DE" dirty="0"/>
              <a:t>Fakten klären</a:t>
            </a:r>
          </a:p>
          <a:p>
            <a:pPr lvl="1"/>
            <a:r>
              <a:rPr lang="de-DE" dirty="0"/>
              <a:t>Alterativen entwickeln und bewerten</a:t>
            </a:r>
          </a:p>
          <a:p>
            <a:pPr lvl="1"/>
            <a:r>
              <a:rPr lang="de-DE" dirty="0"/>
              <a:t>Schlüssigkeit und Richtigkeit der Entscheidung prüfen</a:t>
            </a:r>
          </a:p>
        </p:txBody>
      </p:sp>
    </p:spTree>
    <p:extLst>
      <p:ext uri="{BB962C8B-B14F-4D97-AF65-F5344CB8AC3E}">
        <p14:creationId xmlns:p14="http://schemas.microsoft.com/office/powerpoint/2010/main" val="17638480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Wahl der Teilnehmer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3-10 Teilnehmer</a:t>
            </a:r>
          </a:p>
          <a:p>
            <a:r>
              <a:rPr lang="de-DE" dirty="0"/>
              <a:t>Vorauswahl treffen</a:t>
            </a:r>
          </a:p>
          <a:p>
            <a:r>
              <a:rPr lang="de-DE" dirty="0"/>
              <a:t>Aufeinander abstimmen</a:t>
            </a:r>
          </a:p>
          <a:p>
            <a:r>
              <a:rPr lang="de-DE" dirty="0"/>
              <a:t>Über Informationsstand zum Thema informieren</a:t>
            </a:r>
          </a:p>
        </p:txBody>
      </p:sp>
    </p:spTree>
    <p:extLst>
      <p:ext uri="{BB962C8B-B14F-4D97-AF65-F5344CB8AC3E}">
        <p14:creationId xmlns:p14="http://schemas.microsoft.com/office/powerpoint/2010/main" val="8590312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wenigen Sätzen</a:t>
            </a:r>
          </a:p>
          <a:p>
            <a:r>
              <a:rPr lang="de-DE" dirty="0"/>
              <a:t>Begrüßung und Vorstellung</a:t>
            </a:r>
          </a:p>
          <a:p>
            <a:r>
              <a:rPr lang="de-DE" dirty="0"/>
              <a:t>Inhalt</a:t>
            </a:r>
          </a:p>
          <a:p>
            <a:r>
              <a:rPr lang="de-DE" dirty="0"/>
              <a:t>Agenda</a:t>
            </a:r>
          </a:p>
          <a:p>
            <a:r>
              <a:rPr lang="de-DE" dirty="0"/>
              <a:t>Zeitrahmen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3968E76-8A44-4D7F-86C6-98F95D851569}"/>
              </a:ext>
            </a:extLst>
          </p:cNvPr>
          <p:cNvCxnSpPr/>
          <p:nvPr/>
        </p:nvCxnSpPr>
        <p:spPr>
          <a:xfrm>
            <a:off x="3610466" y="-22624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1756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Hauptziel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Fragestellung</a:t>
            </a:r>
          </a:p>
          <a:p>
            <a:r>
              <a:rPr lang="de-DE" dirty="0"/>
              <a:t>Informationssammlung</a:t>
            </a:r>
          </a:p>
        </p:txBody>
      </p:sp>
    </p:spTree>
    <p:extLst>
      <p:ext uri="{BB962C8B-B14F-4D97-AF65-F5344CB8AC3E}">
        <p14:creationId xmlns:p14="http://schemas.microsoft.com/office/powerpoint/2010/main" val="1550587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Fragestellung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Klärung einer Frage</a:t>
            </a:r>
          </a:p>
          <a:p>
            <a:r>
              <a:rPr lang="de-DE" dirty="0"/>
              <a:t>Experten</a:t>
            </a:r>
          </a:p>
          <a:p>
            <a:r>
              <a:rPr lang="de-DE" dirty="0"/>
              <a:t>Vermittlung von Wissen</a:t>
            </a:r>
          </a:p>
          <a:p>
            <a:r>
              <a:rPr lang="de-DE" dirty="0"/>
              <a:t>Mehrere Lösungsvorschläge</a:t>
            </a:r>
          </a:p>
          <a:p>
            <a:r>
              <a:rPr lang="de-DE" dirty="0"/>
              <a:t>Entscheidungen nicht erzwingen und mit Vorsicht betrachten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0509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928DD-8678-4D5C-8F99-7B6DD4D52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553979-7A5F-4059-A9C7-42A8AFAD3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de-DE" dirty="0"/>
              <a:t>Meetings sind ein ständiger Begleiter im Berufsalltag</a:t>
            </a:r>
          </a:p>
          <a:p>
            <a:pPr marL="342900" indent="-342900">
              <a:buFontTx/>
              <a:buChar char="-"/>
            </a:pPr>
            <a:r>
              <a:rPr lang="de-DE" dirty="0"/>
              <a:t>Definition:</a:t>
            </a:r>
          </a:p>
          <a:p>
            <a:pPr marL="800100" lvl="1" indent="-342900">
              <a:buFontTx/>
              <a:buChar char="-"/>
            </a:pPr>
            <a:r>
              <a:rPr lang="de-DE" dirty="0"/>
              <a:t>Formelles Treffen oder auch informell? </a:t>
            </a:r>
          </a:p>
          <a:p>
            <a:pPr marL="800100" lvl="1" indent="-342900">
              <a:buFontTx/>
              <a:buChar char="-"/>
            </a:pPr>
            <a:r>
              <a:rPr lang="de-DE" dirty="0"/>
              <a:t>Problemlösung, Planung, Entscheidungsfindung, Kommunikation, Informationsaustausch</a:t>
            </a:r>
          </a:p>
          <a:p>
            <a:pPr marL="800100" lvl="1" indent="-342900">
              <a:buFontTx/>
              <a:buChar char="-"/>
            </a:pPr>
            <a:r>
              <a:rPr lang="de-DE" dirty="0"/>
              <a:t>Synonyme: Beratung, Konferenz, Konsultation, Sitzung, Verhandlung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58028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Informationssammlung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Austausch von Informationen</a:t>
            </a:r>
          </a:p>
          <a:p>
            <a:r>
              <a:rPr lang="de-DE" dirty="0"/>
              <a:t>Jeder hat Gesprächszeit</a:t>
            </a:r>
          </a:p>
          <a:p>
            <a:r>
              <a:rPr lang="de-DE" dirty="0"/>
              <a:t>Alle sind auf dem gleichen Stand</a:t>
            </a:r>
          </a:p>
          <a:p>
            <a:r>
              <a:rPr lang="de-DE" dirty="0"/>
              <a:t>Wochenmeeting</a:t>
            </a:r>
          </a:p>
          <a:p>
            <a:pPr lvl="1"/>
            <a:r>
              <a:rPr lang="de-DE" dirty="0"/>
              <a:t>Rückblick</a:t>
            </a:r>
          </a:p>
          <a:p>
            <a:pPr lvl="1"/>
            <a:r>
              <a:rPr lang="de-DE" dirty="0"/>
              <a:t>Vorausblick</a:t>
            </a:r>
          </a:p>
        </p:txBody>
      </p:sp>
    </p:spTree>
    <p:extLst>
      <p:ext uri="{BB962C8B-B14F-4D97-AF65-F5344CB8AC3E}">
        <p14:creationId xmlns:p14="http://schemas.microsoft.com/office/powerpoint/2010/main" val="7443933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Rückfragen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W.W.D.W.B.W.</a:t>
            </a:r>
          </a:p>
          <a:p>
            <a:pPr lvl="1"/>
            <a:r>
              <a:rPr lang="en-US" dirty="0"/>
              <a:t>Who will do what by when?</a:t>
            </a:r>
          </a:p>
          <a:p>
            <a:pPr lvl="1"/>
            <a:r>
              <a:rPr lang="de-DE" dirty="0"/>
              <a:t>Wer wird wann was erledigen?</a:t>
            </a:r>
          </a:p>
          <a:p>
            <a:pPr marL="514350" indent="-457200"/>
            <a:r>
              <a:rPr lang="de-DE" dirty="0"/>
              <a:t>Inhalt sammeln und zur Verfügung stellen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61360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festgesetzte Ende durchsetzen</a:t>
            </a:r>
          </a:p>
          <a:p>
            <a:r>
              <a:rPr lang="de-DE" dirty="0"/>
              <a:t>Agenda einhalten</a:t>
            </a:r>
          </a:p>
          <a:p>
            <a:r>
              <a:rPr lang="de-DE" dirty="0"/>
              <a:t>Off-Topic aktiv unterbinden</a:t>
            </a:r>
          </a:p>
          <a:p>
            <a:r>
              <a:rPr lang="de-DE" dirty="0"/>
              <a:t>Themenerweiternde Diskussionen an das Ende des Meetings setzen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94253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C4A69B-C438-440A-9BE9-AEEF989E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DE" dirty="0"/>
            </a:br>
            <a:br>
              <a:rPr lang="de-DE" dirty="0"/>
            </a:br>
            <a:r>
              <a:rPr lang="de-DE" dirty="0"/>
              <a:t>	</a:t>
            </a:r>
            <a:r>
              <a:rPr lang="de-DE" b="1" dirty="0"/>
              <a:t>Vielen Dank für Ihre Aufmerksamkeit! </a:t>
            </a:r>
            <a:r>
              <a:rPr lang="de-DE" b="1" dirty="0">
                <a:sym typeface="Wingdings" panose="05000000000000000000" pitchFamily="2" charset="2"/>
              </a:rPr>
              <a:t>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30E437-0FC4-44E4-BB15-70D3879C4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Lucas van der Aar</a:t>
            </a:r>
          </a:p>
          <a:p>
            <a:pPr marL="0" indent="0">
              <a:buNone/>
            </a:pPr>
            <a:r>
              <a:rPr lang="de-DE" dirty="0"/>
              <a:t>	Jannik Herring</a:t>
            </a:r>
          </a:p>
          <a:p>
            <a:pPr marL="0" indent="0">
              <a:buNone/>
            </a:pPr>
            <a:r>
              <a:rPr lang="de-DE" dirty="0"/>
              <a:t>	Niklas Peterseim</a:t>
            </a:r>
          </a:p>
          <a:p>
            <a:pPr marL="0" indent="0">
              <a:buNone/>
            </a:pPr>
            <a:r>
              <a:rPr lang="de-DE" dirty="0"/>
              <a:t>	Lars Peters</a:t>
            </a:r>
          </a:p>
        </p:txBody>
      </p:sp>
    </p:spTree>
    <p:extLst>
      <p:ext uri="{BB962C8B-B14F-4D97-AF65-F5344CB8AC3E}">
        <p14:creationId xmlns:p14="http://schemas.microsoft.com/office/powerpoint/2010/main" val="197900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FCDB3B-C85A-4FC0-991F-9858EB6B8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102EDC-7735-4A62-B60B-8CC4A8CA9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042" y="1601972"/>
            <a:ext cx="9298757" cy="4754378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de-DE" dirty="0"/>
              <a:t>Art und Weisen </a:t>
            </a:r>
          </a:p>
          <a:p>
            <a:pPr>
              <a:buFontTx/>
              <a:buChar char="-"/>
            </a:pPr>
            <a:r>
              <a:rPr lang="de-DE" dirty="0"/>
              <a:t>Häufigkeit und Länge </a:t>
            </a:r>
          </a:p>
          <a:p>
            <a:pPr>
              <a:buFontTx/>
              <a:buChar char="-"/>
            </a:pPr>
            <a:r>
              <a:rPr lang="de-DE" dirty="0"/>
              <a:t>Gesprächsleitung und Protokollanten</a:t>
            </a:r>
          </a:p>
          <a:p>
            <a:pPr>
              <a:buFontTx/>
              <a:buChar char="-"/>
            </a:pPr>
            <a:r>
              <a:rPr lang="de-DE" dirty="0"/>
              <a:t>Einführungsrede </a:t>
            </a:r>
          </a:p>
          <a:p>
            <a:pPr>
              <a:buFontTx/>
              <a:buChar char="-"/>
            </a:pPr>
            <a:r>
              <a:rPr lang="de-DE" dirty="0"/>
              <a:t>Zeit für Wort Beiträge</a:t>
            </a:r>
          </a:p>
          <a:p>
            <a:pPr>
              <a:buFontTx/>
              <a:buChar char="-"/>
            </a:pPr>
            <a:r>
              <a:rPr lang="de-DE" dirty="0"/>
              <a:t>Einladung:</a:t>
            </a:r>
          </a:p>
          <a:p>
            <a:pPr lvl="1">
              <a:buFontTx/>
              <a:buChar char="-"/>
            </a:pPr>
            <a:r>
              <a:rPr lang="de-DE" dirty="0"/>
              <a:t>Rechtzeitig versendet werden</a:t>
            </a:r>
          </a:p>
          <a:p>
            <a:pPr lvl="1">
              <a:buFontTx/>
              <a:buChar char="-"/>
            </a:pPr>
            <a:r>
              <a:rPr lang="de-DE" dirty="0"/>
              <a:t>Termin</a:t>
            </a:r>
          </a:p>
          <a:p>
            <a:pPr lvl="1">
              <a:buFontTx/>
              <a:buChar char="-"/>
            </a:pPr>
            <a:r>
              <a:rPr lang="de-DE" dirty="0"/>
              <a:t>Ort </a:t>
            </a:r>
          </a:p>
          <a:p>
            <a:pPr lvl="1">
              <a:buFontTx/>
              <a:buChar char="-"/>
            </a:pPr>
            <a:r>
              <a:rPr lang="de-DE" dirty="0"/>
              <a:t>Medium</a:t>
            </a:r>
          </a:p>
          <a:p>
            <a:pPr lvl="1">
              <a:buFontTx/>
              <a:buChar char="-"/>
            </a:pPr>
            <a:r>
              <a:rPr lang="de-DE" dirty="0"/>
              <a:t>Tagesordnung </a:t>
            </a:r>
          </a:p>
        </p:txBody>
      </p:sp>
    </p:spTree>
    <p:extLst>
      <p:ext uri="{BB962C8B-B14F-4D97-AF65-F5344CB8AC3E}">
        <p14:creationId xmlns:p14="http://schemas.microsoft.com/office/powerpoint/2010/main" val="44940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13A111A-FE61-4219-A66A-BBE3CC6B4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Welchen Zweck verfolgen Meetings?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4F0C01E5-4362-40E8-A941-FE9FED0571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84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FCB0E-A457-4ADC-B4B6-34C1668E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Welchen Zweck verfolgen Meetings?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1B9121-78E1-43AF-9114-006626869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Informationsaustausch und Problemlösung</a:t>
            </a:r>
          </a:p>
          <a:p>
            <a:pPr>
              <a:buFontTx/>
              <a:buChar char="-"/>
            </a:pPr>
            <a:r>
              <a:rPr lang="de-DE" dirty="0"/>
              <a:t>Ziel des Meetings (oder vielleicht auch nicht ?)</a:t>
            </a:r>
          </a:p>
          <a:p>
            <a:pPr>
              <a:buFontTx/>
              <a:buChar char="-"/>
            </a:pPr>
            <a:r>
              <a:rPr lang="de-DE" dirty="0"/>
              <a:t>Leitfaden 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Manager verbringen 40% ihrer Arbeitszeit mit der Kommunikation</a:t>
            </a:r>
          </a:p>
          <a:p>
            <a:pPr lvl="1"/>
            <a:r>
              <a:rPr lang="de-DE" dirty="0"/>
              <a:t>19% sind Meeting</a:t>
            </a:r>
          </a:p>
          <a:p>
            <a:pPr lvl="1"/>
            <a:r>
              <a:rPr lang="de-DE" dirty="0"/>
              <a:t>9% sind Sitzungen </a:t>
            </a:r>
          </a:p>
        </p:txBody>
      </p:sp>
    </p:spTree>
    <p:extLst>
      <p:ext uri="{BB962C8B-B14F-4D97-AF65-F5344CB8AC3E}">
        <p14:creationId xmlns:p14="http://schemas.microsoft.com/office/powerpoint/2010/main" val="4080860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2A708CA-C5E6-49AC-82DF-58ACB4170A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Effizienz von Meetings und wie wichtig diese sind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44F17164-B6E2-41EA-A5FE-55A018F265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692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C5ABCA-0328-4D53-A307-FDE3CA55E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Meetings ineffizient macht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7E7C84-001D-4496-B1A7-30CB44F1A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Vielredner </a:t>
            </a:r>
          </a:p>
          <a:p>
            <a:pPr>
              <a:buFontTx/>
              <a:buChar char="-"/>
            </a:pPr>
            <a:r>
              <a:rPr lang="de-DE" dirty="0"/>
              <a:t>Besprechungsleiter die nicht eingreifen </a:t>
            </a:r>
          </a:p>
          <a:p>
            <a:pPr>
              <a:buFontTx/>
              <a:buChar char="-"/>
            </a:pPr>
            <a:r>
              <a:rPr lang="de-DE" dirty="0"/>
              <a:t>Das Ziel nicht festlegen </a:t>
            </a:r>
          </a:p>
          <a:p>
            <a:pPr>
              <a:buFontTx/>
              <a:buChar char="-"/>
            </a:pPr>
            <a:r>
              <a:rPr lang="de-DE" dirty="0"/>
              <a:t>Gesprächsregeln nicht einhalten </a:t>
            </a:r>
          </a:p>
          <a:p>
            <a:pPr>
              <a:buFontTx/>
              <a:buChar char="-"/>
            </a:pPr>
            <a:r>
              <a:rPr lang="de-DE" dirty="0"/>
              <a:t>Nicht Festlegen von</a:t>
            </a:r>
          </a:p>
          <a:p>
            <a:pPr lvl="1">
              <a:buFontTx/>
              <a:buChar char="-"/>
            </a:pPr>
            <a:r>
              <a:rPr lang="de-DE" dirty="0"/>
              <a:t>Zeitrahmen </a:t>
            </a:r>
          </a:p>
          <a:p>
            <a:pPr lvl="1">
              <a:buFontTx/>
              <a:buChar char="-"/>
            </a:pPr>
            <a:r>
              <a:rPr lang="de-DE" dirty="0"/>
              <a:t>Ablaufplan </a:t>
            </a:r>
          </a:p>
        </p:txBody>
      </p:sp>
    </p:spTree>
    <p:extLst>
      <p:ext uri="{BB962C8B-B14F-4D97-AF65-F5344CB8AC3E}">
        <p14:creationId xmlns:p14="http://schemas.microsoft.com/office/powerpoint/2010/main" val="3892493702"/>
      </p:ext>
    </p:extLst>
  </p:cSld>
  <p:clrMapOvr>
    <a:masterClrMapping/>
  </p:clrMapOvr>
</p:sld>
</file>

<file path=ppt/theme/theme1.xml><?xml version="1.0" encoding="utf-8"?>
<a:theme xmlns:a="http://schemas.openxmlformats.org/drawingml/2006/main" name="1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1182</Words>
  <Application>Microsoft Office PowerPoint</Application>
  <PresentationFormat>Breitbild</PresentationFormat>
  <Paragraphs>273</Paragraphs>
  <Slides>43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1_Benutzerdefiniertes Design</vt:lpstr>
      <vt:lpstr>Benutzerdefiniertes Design</vt:lpstr>
      <vt:lpstr>Office Theme</vt:lpstr>
      <vt:lpstr>Meetings als Kommunikationsmittel im Betrieb </vt:lpstr>
      <vt:lpstr>PowerPoint-Präsentation</vt:lpstr>
      <vt:lpstr>Einleitung</vt:lpstr>
      <vt:lpstr>Einleitung</vt:lpstr>
      <vt:lpstr>Allgemeines </vt:lpstr>
      <vt:lpstr>Welchen Zweck verfolgen Meetings?</vt:lpstr>
      <vt:lpstr>Welchen Zweck verfolgen Meetings? </vt:lpstr>
      <vt:lpstr>Effizienz von Meetings und wie wichtig diese sind</vt:lpstr>
      <vt:lpstr>Was Meetings ineffizient macht </vt:lpstr>
      <vt:lpstr>Wann man auf Meetings verzichten sollte ?</vt:lpstr>
      <vt:lpstr>Was macht Meetings effizient ?</vt:lpstr>
      <vt:lpstr>Wie wichtig sind Meetings</vt:lpstr>
      <vt:lpstr>Wie wichtig sind Meetings?</vt:lpstr>
      <vt:lpstr>Verschiedene Arten von Meetings</vt:lpstr>
      <vt:lpstr>Das formelle Meeting</vt:lpstr>
      <vt:lpstr>Regelmäßige Meetings</vt:lpstr>
      <vt:lpstr>Ad-hoc-Meetings</vt:lpstr>
      <vt:lpstr>Informationsaustausch</vt:lpstr>
      <vt:lpstr>Entscheidungstreffung</vt:lpstr>
      <vt:lpstr>Konfliktlösung</vt:lpstr>
      <vt:lpstr>Check-In/Check-Up Meetings</vt:lpstr>
      <vt:lpstr>Operative-Meeting</vt:lpstr>
      <vt:lpstr>Steuerungs-Meeting</vt:lpstr>
      <vt:lpstr>Strategie-Meeting</vt:lpstr>
      <vt:lpstr>Moderation von Meetings</vt:lpstr>
      <vt:lpstr>Was ist eine „Moderation“?</vt:lpstr>
      <vt:lpstr>Der Moderator</vt:lpstr>
      <vt:lpstr>Spielregeln der Moderation</vt:lpstr>
      <vt:lpstr>Spielregeln der Moderation</vt:lpstr>
      <vt:lpstr>Erfolgreich moderieren</vt:lpstr>
      <vt:lpstr>Moderationstechniken</vt:lpstr>
      <vt:lpstr>Das Ergebnis: Reflektiert betrachten</vt:lpstr>
      <vt:lpstr>Wie laufen Meetings ab?</vt:lpstr>
      <vt:lpstr>Vorbereitung</vt:lpstr>
      <vt:lpstr>Vorbereitung</vt:lpstr>
      <vt:lpstr>Wahl der Teilnehmer</vt:lpstr>
      <vt:lpstr>Einleitung</vt:lpstr>
      <vt:lpstr>Hauptziel</vt:lpstr>
      <vt:lpstr>Fragestellung</vt:lpstr>
      <vt:lpstr>Informationssammlung</vt:lpstr>
      <vt:lpstr>Rückfragen</vt:lpstr>
      <vt:lpstr>Ende</vt:lpstr>
      <vt:lpstr>   Vielen Dank für Ihre Aufmerksamkeit!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Meetings als Kommunikationsmittel im Betrieb</dc:title>
  <dc:creator>Lucas van der Aar</dc:creator>
  <cp:lastModifiedBy>Lucas van der Aar</cp:lastModifiedBy>
  <cp:revision>22</cp:revision>
  <dcterms:created xsi:type="dcterms:W3CDTF">2019-12-16T07:36:26Z</dcterms:created>
  <dcterms:modified xsi:type="dcterms:W3CDTF">2020-01-20T08:03:56Z</dcterms:modified>
</cp:coreProperties>
</file>