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0B2FB8-3219-4AB8-9FAB-47E6058524CA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B72BB8-5853-4A3E-9B68-E9D9FA3B19E5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 smtClean="0"/>
              <a:t>Wie recherchiert man richtig?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2564904"/>
            <a:ext cx="6768752" cy="3096344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de-DE" sz="3600" dirty="0" smtClean="0"/>
              <a:t>Genaue Google-Anfragen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3600" dirty="0" smtClean="0"/>
              <a:t>Quelle prüfen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3600" dirty="0" smtClean="0"/>
              <a:t>Speichern von Information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3600" dirty="0" smtClean="0"/>
              <a:t>Auswertung der Information.</a:t>
            </a:r>
          </a:p>
          <a:p>
            <a:pPr marL="514350" indent="-514350" algn="l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81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16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Ananke</vt:lpstr>
      <vt:lpstr>Wie recherchiert man richtig?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recherchiert man richtig?</dc:title>
  <dc:creator>BELJAWSKI.JAROSLAV</dc:creator>
  <cp:lastModifiedBy>BELJAWSKI.JAROSLAV</cp:lastModifiedBy>
  <cp:revision>4</cp:revision>
  <dcterms:created xsi:type="dcterms:W3CDTF">2019-09-30T12:28:07Z</dcterms:created>
  <dcterms:modified xsi:type="dcterms:W3CDTF">2019-11-11T13:17:21Z</dcterms:modified>
</cp:coreProperties>
</file>