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20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66C47E-7994-4CFC-B169-F8B39E235A0D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A4BEFC-965D-4952-85F2-4E81C83E85E7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 Handout zur Recherche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Richtig recherchieren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1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 1: Der Anfang</a:t>
            </a:r>
          </a:p>
          <a:p>
            <a:r>
              <a:rPr lang="de-DE" dirty="0" smtClean="0"/>
              <a:t>Teil 2: Tiefgründige Recherche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43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Anfang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Suche dir dein Recherchethema aus</a:t>
            </a:r>
          </a:p>
          <a:p>
            <a:r>
              <a:rPr lang="de-DE" dirty="0" smtClean="0"/>
              <a:t>Du musst deine Aufgaben verstehen</a:t>
            </a:r>
          </a:p>
          <a:p>
            <a:r>
              <a:rPr lang="de-DE" dirty="0" smtClean="0"/>
              <a:t>Entscheide dich für die Informationen, die du brauchst</a:t>
            </a:r>
          </a:p>
          <a:p>
            <a:r>
              <a:rPr lang="de-DE" dirty="0" smtClean="0"/>
              <a:t>Bereite deine Recherche vor</a:t>
            </a:r>
          </a:p>
        </p:txBody>
      </p:sp>
    </p:spTree>
    <p:extLst>
      <p:ext uri="{BB962C8B-B14F-4D97-AF65-F5344CB8AC3E}">
        <p14:creationId xmlns:p14="http://schemas.microsoft.com/office/powerpoint/2010/main" val="37147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Tiefgründige Recherche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Enge deine Informationssuche ein</a:t>
            </a:r>
          </a:p>
          <a:p>
            <a:r>
              <a:rPr lang="de-DE" dirty="0" smtClean="0"/>
              <a:t>Verwende auch akademische Quellen</a:t>
            </a:r>
          </a:p>
          <a:p>
            <a:r>
              <a:rPr lang="de-DE" dirty="0" smtClean="0"/>
              <a:t>Bewerte deine Quellen</a:t>
            </a:r>
          </a:p>
          <a:p>
            <a:r>
              <a:rPr lang="de-DE" dirty="0" smtClean="0"/>
              <a:t>Ordne deine Informationen</a:t>
            </a:r>
          </a:p>
          <a:p>
            <a:r>
              <a:rPr lang="de-DE" dirty="0" smtClean="0"/>
              <a:t>Nenne deine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37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61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Telesto</vt:lpstr>
      <vt:lpstr>Ein Handout zur Recherche</vt:lpstr>
      <vt:lpstr>Inhaltsverzeichnis</vt:lpstr>
      <vt:lpstr>Der Anfang</vt:lpstr>
      <vt:lpstr>Tiefgründige Recherche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Handout zur Recherche</dc:title>
  <dc:creator>PETERS.LARS</dc:creator>
  <cp:lastModifiedBy>PETERS.LARS</cp:lastModifiedBy>
  <cp:revision>2</cp:revision>
  <dcterms:created xsi:type="dcterms:W3CDTF">2019-11-11T13:16:20Z</dcterms:created>
  <dcterms:modified xsi:type="dcterms:W3CDTF">2019-11-11T13:35:52Z</dcterms:modified>
</cp:coreProperties>
</file>