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F59-E966-4EC7-829C-A40A113D80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AF7D4A3-59E7-49D3-8A41-C698B01AE68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Richtig recherchieren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 Fragestellung </a:t>
            </a:r>
            <a:r>
              <a:rPr lang="de-DE" dirty="0"/>
              <a:t>klären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2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 Recherche </a:t>
            </a:r>
            <a:r>
              <a:rPr lang="de-DE" dirty="0"/>
              <a:t>Starten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400" dirty="0"/>
              <a:t>Richtige Quelle auswählen</a:t>
            </a:r>
          </a:p>
          <a:p>
            <a:pPr lvl="1"/>
            <a:r>
              <a:rPr lang="de-DE" sz="2400" dirty="0"/>
              <a:t>Suchbegriff definieren</a:t>
            </a:r>
          </a:p>
          <a:p>
            <a:pPr lvl="1"/>
            <a:r>
              <a:rPr lang="de-DE" sz="2400" dirty="0"/>
              <a:t>Informationen suchen und sammeln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3 Informationen </a:t>
            </a:r>
            <a:r>
              <a:rPr lang="de-DE" dirty="0"/>
              <a:t>verarbeiten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400" dirty="0"/>
              <a:t>Informationen bewerten</a:t>
            </a:r>
          </a:p>
          <a:p>
            <a:pPr lvl="1"/>
            <a:r>
              <a:rPr lang="de-DE" sz="2400" dirty="0"/>
              <a:t>Informationen ordnen</a:t>
            </a:r>
          </a:p>
          <a:p>
            <a:pPr lvl="1"/>
            <a:r>
              <a:rPr lang="de-DE" sz="2400" dirty="0"/>
              <a:t>Informationen mit Quellen aufschrieben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7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28</Words>
  <Application>Microsoft Office PowerPoint</Application>
  <PresentationFormat>Bildschirmpräsentation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Perspektive</vt:lpstr>
      <vt:lpstr>Richtig recherchieren</vt:lpstr>
      <vt:lpstr>1 Fragestellung klären </vt:lpstr>
      <vt:lpstr>2 Recherche Starten </vt:lpstr>
      <vt:lpstr>3 Informationen verarbeiten </vt:lpstr>
    </vt:vector>
  </TitlesOfParts>
  <Company>BK GuT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Richtig recherchieren</dc:title>
  <dc:creator>ZERTA.LARS</dc:creator>
  <cp:lastModifiedBy>ZERTA.LARS</cp:lastModifiedBy>
  <cp:revision>6</cp:revision>
  <dcterms:created xsi:type="dcterms:W3CDTF">2019-11-11T13:00:26Z</dcterms:created>
  <dcterms:modified xsi:type="dcterms:W3CDTF">2019-11-11T13:47:48Z</dcterms:modified>
</cp:coreProperties>
</file>