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Wie recherchieren sie richtig?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1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Arbeite dich immer vom Allgemeinen zum Speziellen vor.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Die Kunst der Suchanfrage</a:t>
            </a:r>
          </a:p>
        </p:txBody>
      </p:sp>
    </p:spTree>
    <p:extLst>
      <p:ext uri="{BB962C8B-B14F-4D97-AF65-F5344CB8AC3E}">
        <p14:creationId xmlns:p14="http://schemas.microsoft.com/office/powerpoint/2010/main" val="376524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Mach den Qualitätscheck und trenne gute von "schlechten" Quellen.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5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Schau bei </a:t>
            </a:r>
            <a:r>
              <a:rPr lang="de-DE" b="1" dirty="0" smtClean="0"/>
              <a:t>Recherchen </a:t>
            </a:r>
            <a:r>
              <a:rPr lang="de-DE" b="1" dirty="0"/>
              <a:t>auch mal außerhalb von Google.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82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Nutz die Google-Suche bestmöglich für deine Zwecke.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Mit verschiedenen kleinen Such-Tricks für deine Google-Suche kommst du noch besser und schneller ans Ziel. Mit einem Minuszeichen vor dem Begriff kannst du zum Beispiel bestimmte Suchwörter oder ganze Seiten bei der Suche ausklammern (etwa -</a:t>
            </a:r>
            <a:r>
              <a:rPr lang="de-DE" dirty="0" err="1"/>
              <a:t>site:bild.de</a:t>
            </a:r>
            <a:r>
              <a:rPr lang="de-DE" dirty="0"/>
              <a:t>). Mit </a:t>
            </a:r>
            <a:r>
              <a:rPr lang="de-DE" dirty="0" err="1"/>
              <a:t>inurl:Begriff</a:t>
            </a:r>
            <a:r>
              <a:rPr lang="de-DE" dirty="0"/>
              <a:t> findest du Seiten, die den Suchbegriff in der URL haben, und mit </a:t>
            </a:r>
            <a:r>
              <a:rPr lang="de-DE" dirty="0" err="1"/>
              <a:t>related:URL</a:t>
            </a:r>
            <a:r>
              <a:rPr lang="de-DE" dirty="0"/>
              <a:t> ähnliche Seiten.</a:t>
            </a:r>
          </a:p>
          <a:p>
            <a:r>
              <a:rPr lang="de-DE" dirty="0"/>
              <a:t>Wie gut deine Suchergebnisse am Ende sind, hast du selber in der Hand. Es lohnt sich also, deine Recherche-Fähigkeiten zu trainieren – und dir unsere komplette Recherche-Reihe mit ein bisschen Zeit im Rücken noch mal genauer anzusehen.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8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https://www.scook.de/widget/scook/weiterwissen/lerntipps%20&amp;%20methoden/282390</a:t>
            </a:r>
          </a:p>
        </p:txBody>
      </p:sp>
    </p:spTree>
    <p:extLst>
      <p:ext uri="{BB962C8B-B14F-4D97-AF65-F5344CB8AC3E}">
        <p14:creationId xmlns:p14="http://schemas.microsoft.com/office/powerpoint/2010/main" val="295053954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154</Words>
  <Application>Microsoft Office PowerPoint</Application>
  <PresentationFormat>Bildschirmpräsentation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Horizont</vt:lpstr>
      <vt:lpstr>Wie recherchieren sie richtig?</vt:lpstr>
      <vt:lpstr>Arbeite dich immer vom Allgemeinen zum Speziellen vor.</vt:lpstr>
      <vt:lpstr>Mach den Qualitätscheck und trenne gute von "schlechten" Quellen.</vt:lpstr>
      <vt:lpstr>Schau bei Recherchen auch mal außerhalb von Google.</vt:lpstr>
      <vt:lpstr>Nutz die Google-Suche bestmöglich für deine Zwecke.</vt:lpstr>
      <vt:lpstr>Quelle 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recherchieren sie richtig?</dc:title>
  <dc:creator>ECKERT.MAX</dc:creator>
  <cp:lastModifiedBy>ECKERT.MAX</cp:lastModifiedBy>
  <cp:revision>1</cp:revision>
  <dcterms:created xsi:type="dcterms:W3CDTF">2019-09-30T12:29:36Z</dcterms:created>
  <dcterms:modified xsi:type="dcterms:W3CDTF">2019-09-30T12:35:17Z</dcterms:modified>
</cp:coreProperties>
</file>