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4012" r:id="rId3"/>
    <p:sldMasterId id="2147484028" r:id="rId4"/>
    <p:sldMasterId id="2147484106" r:id="rId5"/>
    <p:sldMasterId id="2147484121" r:id="rId6"/>
  </p:sldMasterIdLst>
  <p:notesMasterIdLst>
    <p:notesMasterId r:id="rId18"/>
  </p:notesMasterIdLst>
  <p:sldIdLst>
    <p:sldId id="256" r:id="rId7"/>
    <p:sldId id="276" r:id="rId8"/>
    <p:sldId id="328" r:id="rId9"/>
    <p:sldId id="324" r:id="rId10"/>
    <p:sldId id="299" r:id="rId11"/>
    <p:sldId id="301" r:id="rId12"/>
    <p:sldId id="302" r:id="rId13"/>
    <p:sldId id="298" r:id="rId14"/>
    <p:sldId id="282" r:id="rId15"/>
    <p:sldId id="258" r:id="rId16"/>
    <p:sldId id="288" r:id="rId17"/>
  </p:sldIdLst>
  <p:sldSz cx="9144000" cy="6858000" type="screen4x3"/>
  <p:notesSz cx="6781800" cy="9918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n Nabney" initials="IN" lastIdx="3" clrIdx="0">
    <p:extLst>
      <p:ext uri="{19B8F6BF-5375-455C-9EA6-DF929625EA0E}">
        <p15:presenceInfo xmlns:p15="http://schemas.microsoft.com/office/powerpoint/2012/main" userId="S::in17746@bristol.ac.uk::d6603c99-5c95-4d2b-ba76-fe87db2f29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CC"/>
    <a:srgbClr val="FF0000"/>
    <a:srgbClr val="699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010EC3-A23C-4273-A70A-F5E178F891B2}" v="36" dt="2022-01-23T15:04:23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6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Nabney" userId="d6603c99-5c95-4d2b-ba76-fe87db2f29c6" providerId="ADAL" clId="{B3AE9A3F-9F70-40B7-9026-0A90F23F3739}"/>
    <pc:docChg chg="undo custSel addSld delSld modSld">
      <pc:chgData name="Ian Nabney" userId="d6603c99-5c95-4d2b-ba76-fe87db2f29c6" providerId="ADAL" clId="{B3AE9A3F-9F70-40B7-9026-0A90F23F3739}" dt="2021-01-25T14:53:26.393" v="1907"/>
      <pc:docMkLst>
        <pc:docMk/>
      </pc:docMkLst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256"/>
        </pc:sldMkLst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258"/>
        </pc:sldMkLst>
      </pc:sldChg>
      <pc:sldChg chg="del">
        <pc:chgData name="Ian Nabney" userId="d6603c99-5c95-4d2b-ba76-fe87db2f29c6" providerId="ADAL" clId="{B3AE9A3F-9F70-40B7-9026-0A90F23F3739}" dt="2021-01-24T16:56:00.123" v="1448" actId="2696"/>
        <pc:sldMkLst>
          <pc:docMk/>
          <pc:sldMk cId="0" sldId="259"/>
        </pc:sldMkLst>
      </pc:sldChg>
      <pc:sldChg chg="modSp mod 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276"/>
        </pc:sldMkLst>
        <pc:spChg chg="mod">
          <ac:chgData name="Ian Nabney" userId="d6603c99-5c95-4d2b-ba76-fe87db2f29c6" providerId="ADAL" clId="{B3AE9A3F-9F70-40B7-9026-0A90F23F3739}" dt="2021-01-24T15:28:48.077" v="0" actId="20577"/>
          <ac:spMkLst>
            <pc:docMk/>
            <pc:sldMk cId="0" sldId="276"/>
            <ac:spMk id="32771" creationId="{8674BF37-E827-4547-8249-5CE423AC6A24}"/>
          </ac:spMkLst>
        </pc:spChg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282"/>
        </pc:sldMkLst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288"/>
        </pc:sldMkLst>
      </pc:sldChg>
      <pc:sldChg chg="del modTransition">
        <pc:chgData name="Ian Nabney" userId="d6603c99-5c95-4d2b-ba76-fe87db2f29c6" providerId="ADAL" clId="{B3AE9A3F-9F70-40B7-9026-0A90F23F3739}" dt="2021-01-24T16:58:30.310" v="1453" actId="2696"/>
        <pc:sldMkLst>
          <pc:docMk/>
          <pc:sldMk cId="0" sldId="291"/>
        </pc:sldMkLst>
      </pc:sldChg>
      <pc:sldChg chg="del">
        <pc:chgData name="Ian Nabney" userId="d6603c99-5c95-4d2b-ba76-fe87db2f29c6" providerId="ADAL" clId="{B3AE9A3F-9F70-40B7-9026-0A90F23F3739}" dt="2021-01-24T16:55:43.602" v="1447" actId="2696"/>
        <pc:sldMkLst>
          <pc:docMk/>
          <pc:sldMk cId="0" sldId="293"/>
        </pc:sldMkLst>
      </pc:sldChg>
      <pc:sldChg chg="del modTransition">
        <pc:chgData name="Ian Nabney" userId="d6603c99-5c95-4d2b-ba76-fe87db2f29c6" providerId="ADAL" clId="{B3AE9A3F-9F70-40B7-9026-0A90F23F3739}" dt="2021-01-24T16:58:33.418" v="1454" actId="2696"/>
        <pc:sldMkLst>
          <pc:docMk/>
          <pc:sldMk cId="0" sldId="294"/>
        </pc:sldMkLst>
      </pc:sldChg>
      <pc:sldChg chg="del modTransition">
        <pc:chgData name="Ian Nabney" userId="d6603c99-5c95-4d2b-ba76-fe87db2f29c6" providerId="ADAL" clId="{B3AE9A3F-9F70-40B7-9026-0A90F23F3739}" dt="2021-01-24T16:58:21.176" v="1451" actId="2696"/>
        <pc:sldMkLst>
          <pc:docMk/>
          <pc:sldMk cId="0" sldId="295"/>
        </pc:sldMkLst>
      </pc:sldChg>
      <pc:sldChg chg="del modTransition">
        <pc:chgData name="Ian Nabney" userId="d6603c99-5c95-4d2b-ba76-fe87db2f29c6" providerId="ADAL" clId="{B3AE9A3F-9F70-40B7-9026-0A90F23F3739}" dt="2021-01-24T16:58:25.485" v="1452" actId="2696"/>
        <pc:sldMkLst>
          <pc:docMk/>
          <pc:sldMk cId="0" sldId="296"/>
        </pc:sldMkLst>
      </pc:sldChg>
      <pc:sldChg chg="modSp mod 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297"/>
        </pc:sldMkLst>
        <pc:spChg chg="mod">
          <ac:chgData name="Ian Nabney" userId="d6603c99-5c95-4d2b-ba76-fe87db2f29c6" providerId="ADAL" clId="{B3AE9A3F-9F70-40B7-9026-0A90F23F3739}" dt="2021-01-24T15:42:03.033" v="12" actId="20577"/>
          <ac:spMkLst>
            <pc:docMk/>
            <pc:sldMk cId="0" sldId="297"/>
            <ac:spMk id="33795" creationId="{23197C43-B85C-4ACB-B792-0B3008912482}"/>
          </ac:spMkLst>
        </pc:spChg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298"/>
        </pc:sldMkLst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299"/>
        </pc:sldMkLst>
      </pc:sldChg>
      <pc:sldChg chg="modSp mod 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300"/>
        </pc:sldMkLst>
        <pc:spChg chg="mod">
          <ac:chgData name="Ian Nabney" userId="d6603c99-5c95-4d2b-ba76-fe87db2f29c6" providerId="ADAL" clId="{B3AE9A3F-9F70-40B7-9026-0A90F23F3739}" dt="2021-01-24T16:13:51.393" v="977" actId="20577"/>
          <ac:spMkLst>
            <pc:docMk/>
            <pc:sldMk cId="0" sldId="300"/>
            <ac:spMk id="34818" creationId="{561AD36A-3E53-41CF-830E-4589AF380786}"/>
          </ac:spMkLst>
        </pc:spChg>
        <pc:spChg chg="mod">
          <ac:chgData name="Ian Nabney" userId="d6603c99-5c95-4d2b-ba76-fe87db2f29c6" providerId="ADAL" clId="{B3AE9A3F-9F70-40B7-9026-0A90F23F3739}" dt="2021-01-24T16:39:24.347" v="1182" actId="20577"/>
          <ac:spMkLst>
            <pc:docMk/>
            <pc:sldMk cId="0" sldId="300"/>
            <ac:spMk id="34819" creationId="{23C6CE69-5894-4CA6-A261-12A4A1F8EA53}"/>
          </ac:spMkLst>
        </pc:spChg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301"/>
        </pc:sldMkLst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302"/>
        </pc:sldMkLst>
      </pc:sldChg>
      <pc:sldChg chg="del modTransition">
        <pc:chgData name="Ian Nabney" userId="d6603c99-5c95-4d2b-ba76-fe87db2f29c6" providerId="ADAL" clId="{B3AE9A3F-9F70-40B7-9026-0A90F23F3739}" dt="2021-01-24T16:58:58.918" v="1457" actId="47"/>
        <pc:sldMkLst>
          <pc:docMk/>
          <pc:sldMk cId="0" sldId="303"/>
        </pc:sldMkLst>
      </pc:sldChg>
      <pc:sldChg chg="del modTransition">
        <pc:chgData name="Ian Nabney" userId="d6603c99-5c95-4d2b-ba76-fe87db2f29c6" providerId="ADAL" clId="{B3AE9A3F-9F70-40B7-9026-0A90F23F3739}" dt="2021-01-24T16:59:13.584" v="1458" actId="47"/>
        <pc:sldMkLst>
          <pc:docMk/>
          <pc:sldMk cId="0" sldId="304"/>
        </pc:sldMkLst>
      </pc:sldChg>
      <pc:sldChg chg="del modTransition">
        <pc:chgData name="Ian Nabney" userId="d6603c99-5c95-4d2b-ba76-fe87db2f29c6" providerId="ADAL" clId="{B3AE9A3F-9F70-40B7-9026-0A90F23F3739}" dt="2021-01-24T16:58:18.309" v="1450" actId="2696"/>
        <pc:sldMkLst>
          <pc:docMk/>
          <pc:sldMk cId="0" sldId="305"/>
        </pc:sldMkLst>
      </pc:sldChg>
      <pc:sldChg chg="addSp delSp modSp mod 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307"/>
        </pc:sldMkLst>
        <pc:spChg chg="add del mod">
          <ac:chgData name="Ian Nabney" userId="d6603c99-5c95-4d2b-ba76-fe87db2f29c6" providerId="ADAL" clId="{B3AE9A3F-9F70-40B7-9026-0A90F23F3739}" dt="2021-01-24T16:10:36.019" v="948"/>
          <ac:spMkLst>
            <pc:docMk/>
            <pc:sldMk cId="0" sldId="307"/>
            <ac:spMk id="2" creationId="{C9AE9DB6-A78C-406C-A245-E484C9DB0889}"/>
          </ac:spMkLst>
        </pc:spChg>
        <pc:spChg chg="add mod">
          <ac:chgData name="Ian Nabney" userId="d6603c99-5c95-4d2b-ba76-fe87db2f29c6" providerId="ADAL" clId="{B3AE9A3F-9F70-40B7-9026-0A90F23F3739}" dt="2021-01-24T16:10:31.447" v="946" actId="14100"/>
          <ac:spMkLst>
            <pc:docMk/>
            <pc:sldMk cId="0" sldId="307"/>
            <ac:spMk id="3" creationId="{25B6E791-DC53-4635-8D15-37493B41669F}"/>
          </ac:spMkLst>
        </pc:spChg>
        <pc:spChg chg="mod">
          <ac:chgData name="Ian Nabney" userId="d6603c99-5c95-4d2b-ba76-fe87db2f29c6" providerId="ADAL" clId="{B3AE9A3F-9F70-40B7-9026-0A90F23F3739}" dt="2021-01-24T16:08:23.314" v="888" actId="14100"/>
          <ac:spMkLst>
            <pc:docMk/>
            <pc:sldMk cId="0" sldId="307"/>
            <ac:spMk id="35842" creationId="{271C4228-A08A-444F-A7F6-77D9AA3ED7AA}"/>
          </ac:spMkLst>
        </pc:spChg>
        <pc:spChg chg="del">
          <ac:chgData name="Ian Nabney" userId="d6603c99-5c95-4d2b-ba76-fe87db2f29c6" providerId="ADAL" clId="{B3AE9A3F-9F70-40B7-9026-0A90F23F3739}" dt="2021-01-24T16:08:28.803" v="889" actId="21"/>
          <ac:spMkLst>
            <pc:docMk/>
            <pc:sldMk cId="0" sldId="307"/>
            <ac:spMk id="35846" creationId="{56CE3B10-8B8C-424F-96E7-4FC307CA9A45}"/>
          </ac:spMkLst>
        </pc:spChg>
        <pc:picChg chg="del">
          <ac:chgData name="Ian Nabney" userId="d6603c99-5c95-4d2b-ba76-fe87db2f29c6" providerId="ADAL" clId="{B3AE9A3F-9F70-40B7-9026-0A90F23F3739}" dt="2021-01-24T16:08:28.803" v="889" actId="21"/>
          <ac:picMkLst>
            <pc:docMk/>
            <pc:sldMk cId="0" sldId="307"/>
            <ac:picMk id="35845" creationId="{3C544DC3-C4AE-4B0C-B1BA-62D74E9FF7A3}"/>
          </ac:picMkLst>
        </pc:picChg>
      </pc:sldChg>
      <pc:sldChg chg="del modTransition">
        <pc:chgData name="Ian Nabney" userId="d6603c99-5c95-4d2b-ba76-fe87db2f29c6" providerId="ADAL" clId="{B3AE9A3F-9F70-40B7-9026-0A90F23F3739}" dt="2021-01-24T16:59:13.584" v="1458" actId="47"/>
        <pc:sldMkLst>
          <pc:docMk/>
          <pc:sldMk cId="0" sldId="308"/>
        </pc:sldMkLst>
      </pc:sldChg>
      <pc:sldChg chg="del modTransition">
        <pc:chgData name="Ian Nabney" userId="d6603c99-5c95-4d2b-ba76-fe87db2f29c6" providerId="ADAL" clId="{B3AE9A3F-9F70-40B7-9026-0A90F23F3739}" dt="2021-01-24T16:58:36.817" v="1455" actId="2696"/>
        <pc:sldMkLst>
          <pc:docMk/>
          <pc:sldMk cId="0" sldId="309"/>
        </pc:sldMkLst>
      </pc:sldChg>
      <pc:sldChg chg="del modTransition">
        <pc:chgData name="Ian Nabney" userId="d6603c99-5c95-4d2b-ba76-fe87db2f29c6" providerId="ADAL" clId="{B3AE9A3F-9F70-40B7-9026-0A90F23F3739}" dt="2021-01-24T16:58:50.123" v="1456" actId="47"/>
        <pc:sldMkLst>
          <pc:docMk/>
          <pc:sldMk cId="0" sldId="310"/>
        </pc:sldMkLst>
      </pc:sldChg>
      <pc:sldChg chg="del modTransition">
        <pc:chgData name="Ian Nabney" userId="d6603c99-5c95-4d2b-ba76-fe87db2f29c6" providerId="ADAL" clId="{B3AE9A3F-9F70-40B7-9026-0A90F23F3739}" dt="2021-01-24T16:58:50.123" v="1456" actId="47"/>
        <pc:sldMkLst>
          <pc:docMk/>
          <pc:sldMk cId="0" sldId="311"/>
        </pc:sldMkLst>
      </pc:sldChg>
      <pc:sldChg chg="del modTransition">
        <pc:chgData name="Ian Nabney" userId="d6603c99-5c95-4d2b-ba76-fe87db2f29c6" providerId="ADAL" clId="{B3AE9A3F-9F70-40B7-9026-0A90F23F3739}" dt="2021-01-24T16:58:50.123" v="1456" actId="47"/>
        <pc:sldMkLst>
          <pc:docMk/>
          <pc:sldMk cId="0" sldId="312"/>
        </pc:sldMkLst>
      </pc:sldChg>
      <pc:sldChg chg="del modTransition">
        <pc:chgData name="Ian Nabney" userId="d6603c99-5c95-4d2b-ba76-fe87db2f29c6" providerId="ADAL" clId="{B3AE9A3F-9F70-40B7-9026-0A90F23F3739}" dt="2021-01-24T16:58:50.123" v="1456" actId="47"/>
        <pc:sldMkLst>
          <pc:docMk/>
          <pc:sldMk cId="0" sldId="313"/>
        </pc:sldMkLst>
      </pc:sldChg>
      <pc:sldChg chg="del modTransition">
        <pc:chgData name="Ian Nabney" userId="d6603c99-5c95-4d2b-ba76-fe87db2f29c6" providerId="ADAL" clId="{B3AE9A3F-9F70-40B7-9026-0A90F23F3739}" dt="2021-01-24T16:58:50.123" v="1456" actId="47"/>
        <pc:sldMkLst>
          <pc:docMk/>
          <pc:sldMk cId="0" sldId="314"/>
        </pc:sldMkLst>
      </pc:sldChg>
      <pc:sldChg chg="del modTransition">
        <pc:chgData name="Ian Nabney" userId="d6603c99-5c95-4d2b-ba76-fe87db2f29c6" providerId="ADAL" clId="{B3AE9A3F-9F70-40B7-9026-0A90F23F3739}" dt="2021-01-24T16:58:50.123" v="1456" actId="47"/>
        <pc:sldMkLst>
          <pc:docMk/>
          <pc:sldMk cId="0" sldId="315"/>
        </pc:sldMkLst>
      </pc:sldChg>
      <pc:sldChg chg="del modTransition">
        <pc:chgData name="Ian Nabney" userId="d6603c99-5c95-4d2b-ba76-fe87db2f29c6" providerId="ADAL" clId="{B3AE9A3F-9F70-40B7-9026-0A90F23F3739}" dt="2021-01-24T16:59:13.584" v="1458" actId="47"/>
        <pc:sldMkLst>
          <pc:docMk/>
          <pc:sldMk cId="0" sldId="316"/>
        </pc:sldMkLst>
      </pc:sldChg>
      <pc:sldChg chg="del modTransition">
        <pc:chgData name="Ian Nabney" userId="d6603c99-5c95-4d2b-ba76-fe87db2f29c6" providerId="ADAL" clId="{B3AE9A3F-9F70-40B7-9026-0A90F23F3739}" dt="2021-01-24T16:58:58.918" v="1457" actId="47"/>
        <pc:sldMkLst>
          <pc:docMk/>
          <pc:sldMk cId="3779904454" sldId="318"/>
        </pc:sldMkLst>
      </pc:sldChg>
      <pc:sldChg chg="del modTransition">
        <pc:chgData name="Ian Nabney" userId="d6603c99-5c95-4d2b-ba76-fe87db2f29c6" providerId="ADAL" clId="{B3AE9A3F-9F70-40B7-9026-0A90F23F3739}" dt="2021-01-24T16:59:29.375" v="1459" actId="47"/>
        <pc:sldMkLst>
          <pc:docMk/>
          <pc:sldMk cId="2528139394" sldId="319"/>
        </pc:sldMkLst>
      </pc:sldChg>
      <pc:sldChg chg="del modTransition">
        <pc:chgData name="Ian Nabney" userId="d6603c99-5c95-4d2b-ba76-fe87db2f29c6" providerId="ADAL" clId="{B3AE9A3F-9F70-40B7-9026-0A90F23F3739}" dt="2021-01-24T16:59:29.375" v="1459" actId="47"/>
        <pc:sldMkLst>
          <pc:docMk/>
          <pc:sldMk cId="1858474073" sldId="320"/>
        </pc:sldMkLst>
      </pc:sldChg>
      <pc:sldChg chg="del modTransition">
        <pc:chgData name="Ian Nabney" userId="d6603c99-5c95-4d2b-ba76-fe87db2f29c6" providerId="ADAL" clId="{B3AE9A3F-9F70-40B7-9026-0A90F23F3739}" dt="2021-01-24T16:59:29.375" v="1459" actId="47"/>
        <pc:sldMkLst>
          <pc:docMk/>
          <pc:sldMk cId="47179415" sldId="321"/>
        </pc:sldMkLst>
      </pc:sldChg>
      <pc:sldChg chg="del modTransition">
        <pc:chgData name="Ian Nabney" userId="d6603c99-5c95-4d2b-ba76-fe87db2f29c6" providerId="ADAL" clId="{B3AE9A3F-9F70-40B7-9026-0A90F23F3739}" dt="2021-01-24T16:59:29.375" v="1459" actId="47"/>
        <pc:sldMkLst>
          <pc:docMk/>
          <pc:sldMk cId="2339563606" sldId="322"/>
        </pc:sldMkLst>
      </pc:sldChg>
      <pc:sldChg chg="addSp delSp modSp new mod modTransition">
        <pc:chgData name="Ian Nabney" userId="d6603c99-5c95-4d2b-ba76-fe87db2f29c6" providerId="ADAL" clId="{B3AE9A3F-9F70-40B7-9026-0A90F23F3739}" dt="2021-01-25T14:53:03.305" v="1904"/>
        <pc:sldMkLst>
          <pc:docMk/>
          <pc:sldMk cId="4167395581" sldId="323"/>
        </pc:sldMkLst>
        <pc:spChg chg="mod">
          <ac:chgData name="Ian Nabney" userId="d6603c99-5c95-4d2b-ba76-fe87db2f29c6" providerId="ADAL" clId="{B3AE9A3F-9F70-40B7-9026-0A90F23F3739}" dt="2021-01-24T16:07:40.873" v="852" actId="14100"/>
          <ac:spMkLst>
            <pc:docMk/>
            <pc:sldMk cId="4167395581" sldId="323"/>
            <ac:spMk id="2" creationId="{E923CF9B-1213-4B54-B21C-7925075D4D05}"/>
          </ac:spMkLst>
        </pc:spChg>
        <pc:spChg chg="add">
          <ac:chgData name="Ian Nabney" userId="d6603c99-5c95-4d2b-ba76-fe87db2f29c6" providerId="ADAL" clId="{B3AE9A3F-9F70-40B7-9026-0A90F23F3739}" dt="2021-01-24T15:37:59.206" v="6"/>
          <ac:spMkLst>
            <pc:docMk/>
            <pc:sldMk cId="4167395581" sldId="323"/>
            <ac:spMk id="6" creationId="{9FB8522C-0526-48E9-BDE3-330EC781E5BB}"/>
          </ac:spMkLst>
        </pc:spChg>
        <pc:spChg chg="add del mod">
          <ac:chgData name="Ian Nabney" userId="d6603c99-5c95-4d2b-ba76-fe87db2f29c6" providerId="ADAL" clId="{B3AE9A3F-9F70-40B7-9026-0A90F23F3739}" dt="2021-01-24T15:38:12.099" v="9" actId="21"/>
          <ac:spMkLst>
            <pc:docMk/>
            <pc:sldMk cId="4167395581" sldId="323"/>
            <ac:spMk id="7" creationId="{B2F7FFA6-AA41-4C69-916C-83497AB541FD}"/>
          </ac:spMkLst>
        </pc:spChg>
        <pc:spChg chg="add del mod">
          <ac:chgData name="Ian Nabney" userId="d6603c99-5c95-4d2b-ba76-fe87db2f29c6" providerId="ADAL" clId="{B3AE9A3F-9F70-40B7-9026-0A90F23F3739}" dt="2021-01-24T15:43:31.541" v="40"/>
          <ac:spMkLst>
            <pc:docMk/>
            <pc:sldMk cId="4167395581" sldId="323"/>
            <ac:spMk id="9" creationId="{75C772E4-1976-444D-B6CE-5C4C9EA3B314}"/>
          </ac:spMkLst>
        </pc:spChg>
        <pc:spChg chg="add mod">
          <ac:chgData name="Ian Nabney" userId="d6603c99-5c95-4d2b-ba76-fe87db2f29c6" providerId="ADAL" clId="{B3AE9A3F-9F70-40B7-9026-0A90F23F3739}" dt="2021-01-24T16:05:32.216" v="840" actId="20577"/>
          <ac:spMkLst>
            <pc:docMk/>
            <pc:sldMk cId="4167395581" sldId="323"/>
            <ac:spMk id="10" creationId="{00BE0914-5456-44B0-BA4C-306608EDF922}"/>
          </ac:spMkLst>
        </pc:spChg>
        <pc:picChg chg="add del">
          <ac:chgData name="Ian Nabney" userId="d6603c99-5c95-4d2b-ba76-fe87db2f29c6" providerId="ADAL" clId="{B3AE9A3F-9F70-40B7-9026-0A90F23F3739}" dt="2021-01-24T15:39:48.905" v="11" actId="478"/>
          <ac:picMkLst>
            <pc:docMk/>
            <pc:sldMk cId="4167395581" sldId="323"/>
            <ac:picMk id="8" creationId="{5083FE59-03A1-412D-8B7A-59B0EC74D55C}"/>
          </ac:picMkLst>
        </pc:picChg>
      </pc:sldChg>
      <pc:sldChg chg="addSp modSp new mod modTransition">
        <pc:chgData name="Ian Nabney" userId="d6603c99-5c95-4d2b-ba76-fe87db2f29c6" providerId="ADAL" clId="{B3AE9A3F-9F70-40B7-9026-0A90F23F3739}" dt="2021-01-25T14:52:57.882" v="1903"/>
        <pc:sldMkLst>
          <pc:docMk/>
          <pc:sldMk cId="391201338" sldId="324"/>
        </pc:sldMkLst>
        <pc:spChg chg="mod">
          <ac:chgData name="Ian Nabney" userId="d6603c99-5c95-4d2b-ba76-fe87db2f29c6" providerId="ADAL" clId="{B3AE9A3F-9F70-40B7-9026-0A90F23F3739}" dt="2021-01-24T15:43:59.710" v="58" actId="20577"/>
          <ac:spMkLst>
            <pc:docMk/>
            <pc:sldMk cId="391201338" sldId="324"/>
            <ac:spMk id="2" creationId="{2E248C42-D04A-48E8-B7D1-3BD5562A110E}"/>
          </ac:spMkLst>
        </pc:spChg>
        <pc:picChg chg="add mod">
          <ac:chgData name="Ian Nabney" userId="d6603c99-5c95-4d2b-ba76-fe87db2f29c6" providerId="ADAL" clId="{B3AE9A3F-9F70-40B7-9026-0A90F23F3739}" dt="2021-01-24T15:44:54.020" v="119" actId="962"/>
          <ac:picMkLst>
            <pc:docMk/>
            <pc:sldMk cId="391201338" sldId="324"/>
            <ac:picMk id="7" creationId="{EF5B07AD-50C0-45D4-B73E-8A47581BFCB3}"/>
          </ac:picMkLst>
        </pc:picChg>
      </pc:sldChg>
      <pc:sldChg chg="addSp modSp new mod modTransition">
        <pc:chgData name="Ian Nabney" userId="d6603c99-5c95-4d2b-ba76-fe87db2f29c6" providerId="ADAL" clId="{B3AE9A3F-9F70-40B7-9026-0A90F23F3739}" dt="2021-01-25T14:53:11.042" v="1905"/>
        <pc:sldMkLst>
          <pc:docMk/>
          <pc:sldMk cId="3213586937" sldId="325"/>
        </pc:sldMkLst>
        <pc:spChg chg="mod">
          <ac:chgData name="Ian Nabney" userId="d6603c99-5c95-4d2b-ba76-fe87db2f29c6" providerId="ADAL" clId="{B3AE9A3F-9F70-40B7-9026-0A90F23F3739}" dt="2021-01-24T16:09:03.513" v="935" actId="14100"/>
          <ac:spMkLst>
            <pc:docMk/>
            <pc:sldMk cId="3213586937" sldId="325"/>
            <ac:spMk id="2" creationId="{54F11BAA-21C1-4121-820D-15082496F693}"/>
          </ac:spMkLst>
        </pc:spChg>
        <pc:spChg chg="add mod">
          <ac:chgData name="Ian Nabney" userId="d6603c99-5c95-4d2b-ba76-fe87db2f29c6" providerId="ADAL" clId="{B3AE9A3F-9F70-40B7-9026-0A90F23F3739}" dt="2021-01-24T16:08:47.058" v="893" actId="14100"/>
          <ac:spMkLst>
            <pc:docMk/>
            <pc:sldMk cId="3213586937" sldId="325"/>
            <ac:spMk id="7" creationId="{8CF09BAF-749C-4501-A132-3F1479647649}"/>
          </ac:spMkLst>
        </pc:spChg>
        <pc:picChg chg="add mod">
          <ac:chgData name="Ian Nabney" userId="d6603c99-5c95-4d2b-ba76-fe87db2f29c6" providerId="ADAL" clId="{B3AE9A3F-9F70-40B7-9026-0A90F23F3739}" dt="2021-01-24T16:08:47.058" v="893" actId="14100"/>
          <ac:picMkLst>
            <pc:docMk/>
            <pc:sldMk cId="3213586937" sldId="325"/>
            <ac:picMk id="6" creationId="{ADD2226E-ADC7-4C94-819E-68CE03E57385}"/>
          </ac:picMkLst>
        </pc:picChg>
      </pc:sldChg>
      <pc:sldChg chg="addSp delSp modSp new mod modTransition">
        <pc:chgData name="Ian Nabney" userId="d6603c99-5c95-4d2b-ba76-fe87db2f29c6" providerId="ADAL" clId="{B3AE9A3F-9F70-40B7-9026-0A90F23F3739}" dt="2021-01-25T14:53:16.381" v="1906"/>
        <pc:sldMkLst>
          <pc:docMk/>
          <pc:sldMk cId="891527413" sldId="326"/>
        </pc:sldMkLst>
        <pc:spChg chg="mod">
          <ac:chgData name="Ian Nabney" userId="d6603c99-5c95-4d2b-ba76-fe87db2f29c6" providerId="ADAL" clId="{B3AE9A3F-9F70-40B7-9026-0A90F23F3739}" dt="2021-01-24T16:52:45.383" v="1205" actId="20577"/>
          <ac:spMkLst>
            <pc:docMk/>
            <pc:sldMk cId="891527413" sldId="326"/>
            <ac:spMk id="2" creationId="{2A952E60-50B9-4045-AF10-85CFD9CF81C9}"/>
          </ac:spMkLst>
        </pc:spChg>
        <pc:spChg chg="add del">
          <ac:chgData name="Ian Nabney" userId="d6603c99-5c95-4d2b-ba76-fe87db2f29c6" providerId="ADAL" clId="{B3AE9A3F-9F70-40B7-9026-0A90F23F3739}" dt="2021-01-24T16:52:25.179" v="1184"/>
          <ac:spMkLst>
            <pc:docMk/>
            <pc:sldMk cId="891527413" sldId="326"/>
            <ac:spMk id="6" creationId="{5B606596-9201-4BBD-8E4D-0F6FD51198BB}"/>
          </ac:spMkLst>
        </pc:spChg>
        <pc:spChg chg="add mod">
          <ac:chgData name="Ian Nabney" userId="d6603c99-5c95-4d2b-ba76-fe87db2f29c6" providerId="ADAL" clId="{B3AE9A3F-9F70-40B7-9026-0A90F23F3739}" dt="2021-01-24T16:54:25.276" v="1446" actId="20577"/>
          <ac:spMkLst>
            <pc:docMk/>
            <pc:sldMk cId="891527413" sldId="326"/>
            <ac:spMk id="8" creationId="{D4E38CB2-594E-4621-A921-E381FC999823}"/>
          </ac:spMkLst>
        </pc:spChg>
        <pc:picChg chg="add mod">
          <ac:chgData name="Ian Nabney" userId="d6603c99-5c95-4d2b-ba76-fe87db2f29c6" providerId="ADAL" clId="{B3AE9A3F-9F70-40B7-9026-0A90F23F3739}" dt="2021-01-24T16:52:37.054" v="1188" actId="14100"/>
          <ac:picMkLst>
            <pc:docMk/>
            <pc:sldMk cId="891527413" sldId="326"/>
            <ac:picMk id="7" creationId="{9D1EDC75-8CFB-4030-8EA8-E0B86C625531}"/>
          </ac:picMkLst>
        </pc:picChg>
      </pc:sldChg>
      <pc:sldChg chg="addSp modSp new mod modTransition">
        <pc:chgData name="Ian Nabney" userId="d6603c99-5c95-4d2b-ba76-fe87db2f29c6" providerId="ADAL" clId="{B3AE9A3F-9F70-40B7-9026-0A90F23F3739}" dt="2021-01-25T14:53:26.393" v="1907"/>
        <pc:sldMkLst>
          <pc:docMk/>
          <pc:sldMk cId="395974474" sldId="327"/>
        </pc:sldMkLst>
        <pc:spChg chg="mod">
          <ac:chgData name="Ian Nabney" userId="d6603c99-5c95-4d2b-ba76-fe87db2f29c6" providerId="ADAL" clId="{B3AE9A3F-9F70-40B7-9026-0A90F23F3739}" dt="2021-01-24T17:12:24.101" v="1474" actId="20577"/>
          <ac:spMkLst>
            <pc:docMk/>
            <pc:sldMk cId="395974474" sldId="327"/>
            <ac:spMk id="2" creationId="{12158CF2-536C-450F-848B-5B6AFFE7345C}"/>
          </ac:spMkLst>
        </pc:spChg>
        <pc:spChg chg="add mod">
          <ac:chgData name="Ian Nabney" userId="d6603c99-5c95-4d2b-ba76-fe87db2f29c6" providerId="ADAL" clId="{B3AE9A3F-9F70-40B7-9026-0A90F23F3739}" dt="2021-01-24T17:18:33.161" v="1902" actId="20577"/>
          <ac:spMkLst>
            <pc:docMk/>
            <pc:sldMk cId="395974474" sldId="327"/>
            <ac:spMk id="6" creationId="{87C5E6D5-4B96-4EDF-A142-55D4AE4A584A}"/>
          </ac:spMkLst>
        </pc:spChg>
      </pc:sldChg>
    </pc:docChg>
  </pc:docChgLst>
  <pc:docChgLst>
    <pc:chgData name="Ian Nabney" userId="d6603c99-5c95-4d2b-ba76-fe87db2f29c6" providerId="ADAL" clId="{DC010EC3-A23C-4273-A70A-F5E178F891B2}"/>
    <pc:docChg chg="custSel addSld delSld modSld">
      <pc:chgData name="Ian Nabney" userId="d6603c99-5c95-4d2b-ba76-fe87db2f29c6" providerId="ADAL" clId="{DC010EC3-A23C-4273-A70A-F5E178F891B2}" dt="2022-01-23T15:13:18.877" v="681" actId="20577"/>
      <pc:docMkLst>
        <pc:docMk/>
      </pc:docMkLst>
      <pc:sldChg chg="modSp mod">
        <pc:chgData name="Ian Nabney" userId="d6603c99-5c95-4d2b-ba76-fe87db2f29c6" providerId="ADAL" clId="{DC010EC3-A23C-4273-A70A-F5E178F891B2}" dt="2022-01-23T14:43:40.376" v="65" actId="20577"/>
        <pc:sldMkLst>
          <pc:docMk/>
          <pc:sldMk cId="0" sldId="256"/>
        </pc:sldMkLst>
        <pc:spChg chg="mod">
          <ac:chgData name="Ian Nabney" userId="d6603c99-5c95-4d2b-ba76-fe87db2f29c6" providerId="ADAL" clId="{DC010EC3-A23C-4273-A70A-F5E178F891B2}" dt="2022-01-23T14:43:40.376" v="65" actId="20577"/>
          <ac:spMkLst>
            <pc:docMk/>
            <pc:sldMk cId="0" sldId="256"/>
            <ac:spMk id="30722" creationId="{1EFC9091-8354-444B-BB79-2B3E0582CEE3}"/>
          </ac:spMkLst>
        </pc:spChg>
      </pc:sldChg>
      <pc:sldChg chg="modSp mod">
        <pc:chgData name="Ian Nabney" userId="d6603c99-5c95-4d2b-ba76-fe87db2f29c6" providerId="ADAL" clId="{DC010EC3-A23C-4273-A70A-F5E178F891B2}" dt="2022-01-23T15:13:18.877" v="681" actId="20577"/>
        <pc:sldMkLst>
          <pc:docMk/>
          <pc:sldMk cId="0" sldId="276"/>
        </pc:sldMkLst>
        <pc:spChg chg="mod">
          <ac:chgData name="Ian Nabney" userId="d6603c99-5c95-4d2b-ba76-fe87db2f29c6" providerId="ADAL" clId="{DC010EC3-A23C-4273-A70A-F5E178F891B2}" dt="2022-01-23T15:13:18.877" v="681" actId="20577"/>
          <ac:spMkLst>
            <pc:docMk/>
            <pc:sldMk cId="0" sldId="276"/>
            <ac:spMk id="32771" creationId="{8674BF37-E827-4547-8249-5CE423AC6A24}"/>
          </ac:spMkLst>
        </pc:spChg>
      </pc:sldChg>
      <pc:sldChg chg="modSp mod">
        <pc:chgData name="Ian Nabney" userId="d6603c99-5c95-4d2b-ba76-fe87db2f29c6" providerId="ADAL" clId="{DC010EC3-A23C-4273-A70A-F5E178F891B2}" dt="2022-01-23T15:05:57.086" v="661" actId="20577"/>
        <pc:sldMkLst>
          <pc:docMk/>
          <pc:sldMk cId="0" sldId="288"/>
        </pc:sldMkLst>
        <pc:spChg chg="mod">
          <ac:chgData name="Ian Nabney" userId="d6603c99-5c95-4d2b-ba76-fe87db2f29c6" providerId="ADAL" clId="{DC010EC3-A23C-4273-A70A-F5E178F891B2}" dt="2022-01-23T15:05:57.086" v="661" actId="20577"/>
          <ac:spMkLst>
            <pc:docMk/>
            <pc:sldMk cId="0" sldId="288"/>
            <ac:spMk id="64515" creationId="{F8CAB87E-0CEA-4786-81A2-AB5FC03D41AB}"/>
          </ac:spMkLst>
        </pc:spChg>
      </pc:sldChg>
      <pc:sldChg chg="del">
        <pc:chgData name="Ian Nabney" userId="d6603c99-5c95-4d2b-ba76-fe87db2f29c6" providerId="ADAL" clId="{DC010EC3-A23C-4273-A70A-F5E178F891B2}" dt="2022-01-23T15:13:12.624" v="680" actId="2696"/>
        <pc:sldMkLst>
          <pc:docMk/>
          <pc:sldMk cId="0" sldId="297"/>
        </pc:sldMkLst>
      </pc:sldChg>
      <pc:sldChg chg="del">
        <pc:chgData name="Ian Nabney" userId="d6603c99-5c95-4d2b-ba76-fe87db2f29c6" providerId="ADAL" clId="{DC010EC3-A23C-4273-A70A-F5E178F891B2}" dt="2022-01-23T15:05:23.893" v="628" actId="47"/>
        <pc:sldMkLst>
          <pc:docMk/>
          <pc:sldMk cId="0" sldId="300"/>
        </pc:sldMkLst>
      </pc:sldChg>
      <pc:sldChg chg="del">
        <pc:chgData name="Ian Nabney" userId="d6603c99-5c95-4d2b-ba76-fe87db2f29c6" providerId="ADAL" clId="{DC010EC3-A23C-4273-A70A-F5E178F891B2}" dt="2022-01-23T15:05:23.893" v="628" actId="47"/>
        <pc:sldMkLst>
          <pc:docMk/>
          <pc:sldMk cId="0" sldId="307"/>
        </pc:sldMkLst>
      </pc:sldChg>
      <pc:sldChg chg="del">
        <pc:chgData name="Ian Nabney" userId="d6603c99-5c95-4d2b-ba76-fe87db2f29c6" providerId="ADAL" clId="{DC010EC3-A23C-4273-A70A-F5E178F891B2}" dt="2022-01-23T15:05:23.893" v="628" actId="47"/>
        <pc:sldMkLst>
          <pc:docMk/>
          <pc:sldMk cId="4167395581" sldId="323"/>
        </pc:sldMkLst>
      </pc:sldChg>
      <pc:sldChg chg="modSp mod">
        <pc:chgData name="Ian Nabney" userId="d6603c99-5c95-4d2b-ba76-fe87db2f29c6" providerId="ADAL" clId="{DC010EC3-A23C-4273-A70A-F5E178F891B2}" dt="2022-01-23T15:04:49.688" v="627" actId="20577"/>
        <pc:sldMkLst>
          <pc:docMk/>
          <pc:sldMk cId="391201338" sldId="324"/>
        </pc:sldMkLst>
        <pc:spChg chg="mod">
          <ac:chgData name="Ian Nabney" userId="d6603c99-5c95-4d2b-ba76-fe87db2f29c6" providerId="ADAL" clId="{DC010EC3-A23C-4273-A70A-F5E178F891B2}" dt="2022-01-23T15:04:49.688" v="627" actId="20577"/>
          <ac:spMkLst>
            <pc:docMk/>
            <pc:sldMk cId="391201338" sldId="324"/>
            <ac:spMk id="2" creationId="{2E248C42-D04A-48E8-B7D1-3BD5562A110E}"/>
          </ac:spMkLst>
        </pc:spChg>
      </pc:sldChg>
      <pc:sldChg chg="del">
        <pc:chgData name="Ian Nabney" userId="d6603c99-5c95-4d2b-ba76-fe87db2f29c6" providerId="ADAL" clId="{DC010EC3-A23C-4273-A70A-F5E178F891B2}" dt="2022-01-23T15:05:23.893" v="628" actId="47"/>
        <pc:sldMkLst>
          <pc:docMk/>
          <pc:sldMk cId="3213586937" sldId="325"/>
        </pc:sldMkLst>
      </pc:sldChg>
      <pc:sldChg chg="del">
        <pc:chgData name="Ian Nabney" userId="d6603c99-5c95-4d2b-ba76-fe87db2f29c6" providerId="ADAL" clId="{DC010EC3-A23C-4273-A70A-F5E178F891B2}" dt="2022-01-23T15:05:23.893" v="628" actId="47"/>
        <pc:sldMkLst>
          <pc:docMk/>
          <pc:sldMk cId="891527413" sldId="326"/>
        </pc:sldMkLst>
      </pc:sldChg>
      <pc:sldChg chg="del">
        <pc:chgData name="Ian Nabney" userId="d6603c99-5c95-4d2b-ba76-fe87db2f29c6" providerId="ADAL" clId="{DC010EC3-A23C-4273-A70A-F5E178F891B2}" dt="2022-01-23T15:05:39.023" v="629" actId="2696"/>
        <pc:sldMkLst>
          <pc:docMk/>
          <pc:sldMk cId="395974474" sldId="327"/>
        </pc:sldMkLst>
      </pc:sldChg>
      <pc:sldChg chg="addSp modSp new mod">
        <pc:chgData name="Ian Nabney" userId="d6603c99-5c95-4d2b-ba76-fe87db2f29c6" providerId="ADAL" clId="{DC010EC3-A23C-4273-A70A-F5E178F891B2}" dt="2022-01-23T15:09:51.429" v="675" actId="20577"/>
        <pc:sldMkLst>
          <pc:docMk/>
          <pc:sldMk cId="50266800" sldId="328"/>
        </pc:sldMkLst>
        <pc:graphicFrameChg chg="add mod modGraphic">
          <ac:chgData name="Ian Nabney" userId="d6603c99-5c95-4d2b-ba76-fe87db2f29c6" providerId="ADAL" clId="{DC010EC3-A23C-4273-A70A-F5E178F891B2}" dt="2022-01-23T15:09:51.429" v="675" actId="20577"/>
          <ac:graphicFrameMkLst>
            <pc:docMk/>
            <pc:sldMk cId="50266800" sldId="328"/>
            <ac:graphicFrameMk id="2" creationId="{D73F0F4F-96D5-41BD-9B6E-31CB1D8C94C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5BCFC34-8750-4489-9C8C-2DC2F19DE9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9987EC7-12E5-406B-81B1-7CABBBE4C1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E0DE5983-F28B-4E82-BE33-9648D9DB6B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E0C60CA2-BCC8-4896-9C76-79F8DBA0A8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5573DB28-BA47-40FB-A5AC-F5298FC1E3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6DE33CC7-25BE-4110-8539-2768A448F4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pPr>
              <a:defRPr/>
            </a:pPr>
            <a:fld id="{87B37559-3438-4E1F-9E1E-68290CDDA7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900CA96-0D7B-4796-B1E3-99791A50DA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AEF74C-9C64-4BE1-92F3-E13CA949700F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98F949B-DBE9-40FE-8A73-E48E0C125D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D47B140-F82A-4D2D-B625-00D585F5B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0E22D189-B4A3-49E6-BA05-00CDAB55BB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BF7935-98F2-44B2-84AD-B2E1B4CCDD90}" type="slidenum">
              <a:rPr lang="en-GB" altLang="en-US" smtClean="0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A8879DF-6576-4C54-80D0-6DE79017B5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B6992E4-249B-4EA6-8159-6108A8404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jpe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>
            <a:extLst>
              <a:ext uri="{FF2B5EF4-FFF2-40B4-BE49-F238E27FC236}">
                <a16:creationId xmlns:a16="http://schemas.microsoft.com/office/drawing/2014/main" id="{19698FD5-0416-4583-ACF9-D5A79A279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588"/>
            <a:ext cx="9148763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96D0B0E9-600A-4711-BDE7-0D6638150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265113"/>
            <a:ext cx="2162175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63" y="2417763"/>
            <a:ext cx="4592637" cy="1439862"/>
          </a:xfrm>
        </p:spPr>
        <p:txBody>
          <a:bodyPr/>
          <a:lstStyle>
            <a:lvl1pPr>
              <a:defRPr sz="4000"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5163" y="5029200"/>
            <a:ext cx="3068637" cy="123983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18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1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3563"/>
            <a:ext cx="1890713" cy="5554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4088" y="563563"/>
            <a:ext cx="5522912" cy="5554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3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88" y="563563"/>
            <a:ext cx="7566025" cy="511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54088" y="2093913"/>
            <a:ext cx="3706812" cy="4024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2093913"/>
            <a:ext cx="3706813" cy="4024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88" y="563563"/>
            <a:ext cx="7566025" cy="511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54088" y="2093913"/>
            <a:ext cx="7566025" cy="402431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29448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EC5C2A8C-9507-479A-8A37-E313EC26C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3000"/>
            <a:ext cx="9144000" cy="5715000"/>
          </a:xfrm>
          <a:prstGeom prst="rect">
            <a:avLst/>
          </a:prstGeom>
          <a:solidFill>
            <a:srgbClr val="69923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6EC211D4-7C34-4A57-BB39-F466DA76087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23275" y="1341438"/>
            <a:ext cx="720725" cy="8636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BC02B59-2B14-4FF7-81D2-636FC2873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i="0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B6B1A404-77D3-4013-BFA2-CEAAEDC98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265113"/>
            <a:ext cx="2162175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5163" y="2427288"/>
            <a:ext cx="7851775" cy="1258887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720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89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172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5163" y="2093913"/>
            <a:ext cx="3851275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2093913"/>
            <a:ext cx="3851275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992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241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33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73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965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3075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83913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454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6375" y="563563"/>
            <a:ext cx="1963738" cy="5554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5163" y="563563"/>
            <a:ext cx="5738812" cy="5554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171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Colou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F0BB9-D681-44B7-B6F3-924C9EA9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64DDB-F7B8-4340-8B36-54D02D5F8AE9}" type="datetime1">
              <a:rPr lang="en-GB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21D5C-AB0C-47C1-8F65-615BA69C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F9EAA-E700-4516-9C43-7C7FE5C3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A6810-17DA-4D25-BA09-1C747B0198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1133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65126"/>
            <a:ext cx="8402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626"/>
            <a:ext cx="840240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6DE7-362D-4742-9986-ED8DC2CB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AA4AC-602A-489F-BEB3-E8E14B25FF32}" type="datetime1">
              <a:rPr lang="en-GB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B3DC4-58DF-4F4A-B5D0-682CBEB2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67443-38D6-4B82-A6A1-18E017D6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2C9D7-BD7A-4D33-88F9-70928F3A8B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665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BC58589-4EBF-4210-89A7-DCB530E4593A}"/>
              </a:ext>
            </a:extLst>
          </p:cNvPr>
          <p:cNvSpPr/>
          <p:nvPr/>
        </p:nvSpPr>
        <p:spPr>
          <a:xfrm>
            <a:off x="5708650" y="-4763"/>
            <a:ext cx="3435350" cy="686276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01C1AE-EA67-4AB3-9690-B2A32C0D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D9F2D-9932-4726-8DBE-481141DB0BE1}" type="datetime1">
              <a:rPr lang="en-GB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549AC14-AFE5-4EAC-A9E3-964A2CDA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E95661F-19D0-42E7-9D36-C3414B34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EEAA7-D1B8-4D95-8668-AAE1EF9021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8590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(Insert Image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ACCC50D-F4FD-4CA9-8F16-72D19D8B62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12846-7A06-4B40-9C58-4B42233C3544}" type="datetime1">
              <a:rPr lang="en-GB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88710A-9C82-4797-BBCE-DDBE3EFA964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F5AB60-4A32-4AA5-AFB5-F2282DDD00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1C3A3-733D-4E03-8BBA-57428344C8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7925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24BB02B-312F-4F64-894A-8B77BE68B99E}"/>
              </a:ext>
            </a:extLst>
          </p:cNvPr>
          <p:cNvSpPr/>
          <p:nvPr/>
        </p:nvSpPr>
        <p:spPr>
          <a:xfrm>
            <a:off x="5708650" y="-4763"/>
            <a:ext cx="3435350" cy="686276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37316F30-8E9A-4AB2-BED1-6E3EC7CAA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222250"/>
            <a:ext cx="2132013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4BE894D-40D6-44FC-A3D5-B0127346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338417-3E6F-4BFF-9057-0066DE782A8A}" type="datetime1">
              <a:rPr lang="en-GB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FE55132-C60A-4B29-B914-03808639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6DDBB29-5B96-470C-AE52-DE7AB427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7D9B06-E0D3-482C-8B23-B369CDD28B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15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12905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(Insert Image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5787D98-0122-4F28-95DF-41FFB1688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222250"/>
            <a:ext cx="2132013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95AF3E1-D41F-4308-BA14-5AC580C58B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BB8CA39-6DA6-43AC-B080-DCCFD77D534A}" type="datetime1">
              <a:rPr lang="en-GB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A5E0505-F02F-44F5-87A5-25CD29EB32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4229167-FF59-4A30-B511-E3CB7FE031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8F02F-C488-4E89-A041-182781D9BB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321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907200"/>
            <a:ext cx="5259600" cy="1468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2433600"/>
            <a:ext cx="5259600" cy="333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68580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4BB099-003D-4E6A-96EA-8A08451144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1B16-47AC-4D2E-99C1-B92EA25D7546}" type="datetime1">
              <a:rPr lang="en-GB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5AFA87-E345-4CA5-8F9E-A61D06BD42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9F77067-B4CF-4127-8FAA-C02A3E95EB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877E6-CFA9-460C-AD53-BE61A63085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243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42EC-D67E-4769-BCD6-6853A131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B097B-E4DF-49E1-B374-2855245427A4}" type="datetime1">
              <a:rPr lang="en-GB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32AC5-2C74-4E6B-A329-7D2AC17C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949BA-C7D8-4533-A33A-FA4FDCCB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B9201-5EC8-4A99-AE8D-33B2CDA1DB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042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825626"/>
            <a:ext cx="4143600" cy="3851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4AB38-72E8-4EF6-86AE-E57C16D370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2869F-F472-45FC-943D-A79C8190976D}" type="datetime1">
              <a:rPr lang="en-GB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DAE7F-C0D3-4540-AC78-5D4E188A07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D26BF-432E-4C86-8331-C1345B5991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87135-3C6A-4087-ACD3-911A6D361F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1332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66A58D-B396-42C3-A446-062954CF9B77}"/>
              </a:ext>
            </a:extLst>
          </p:cNvPr>
          <p:cNvSpPr/>
          <p:nvPr/>
        </p:nvSpPr>
        <p:spPr>
          <a:xfrm>
            <a:off x="0" y="0"/>
            <a:ext cx="9144000" cy="56324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447566"/>
            <a:ext cx="8402400" cy="47374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AB8804-944C-44FE-AC90-21977F1B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F96EE377-27A5-4D9F-9F29-FCA7B30868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4F369-CAD3-4818-9564-EF163E89707B}" type="datetime1">
              <a:rPr lang="en-GB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42783E8-983A-49E7-8F46-3379DBB4CB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5FDFADE-E8C6-42A5-8E98-F27EDC3F28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D585F-DF48-42F9-ACBA-3B0DA106AB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79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68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A7153-D257-4B24-9EEA-C9A3F1D1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F6F9ADFD-16F6-4241-872B-7E5F486CF5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89B2E-8B73-46F8-AF95-17249E246D86}" type="datetime1">
              <a:rPr lang="en-GB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C78599B-A145-4B2D-AA41-72A52C28EB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9C5473B-821B-4642-AB8D-2DB9153728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FE09A-49D6-4A62-B4AA-BD55395534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1832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48F8E-3C8E-45C7-9C5C-DBA7BBEF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9C7AC-9293-42D1-9E05-A19086982E44}" type="datetime1">
              <a:rPr lang="en-GB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9EBD9-BAAC-4038-BEBC-7D2E9834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A7F8A-D798-4C76-9F5F-9919DE0E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8EE50-6068-4827-B651-6F9B5B0487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6931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640DC-E041-40D6-9DDB-740E2BFC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09EE-233D-4379-A7DA-B5504C3CAFFC}" type="datetime1">
              <a:rPr lang="en-GB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B89F3-DEAE-4E61-9A35-C774EAE3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38F62-7902-4236-8585-C47EE118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37914-C2B2-4ECE-B1A4-B638D880D9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736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28626" y="455084"/>
            <a:ext cx="8445500" cy="1206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Sanchez" charset="0"/>
                <a:ea typeface="Sanchez" charset="0"/>
                <a:cs typeface="Sanchez" charset="0"/>
              </a:defRPr>
            </a:lvl1pPr>
            <a:lvl2pPr>
              <a:defRPr b="1">
                <a:latin typeface="Sanchez" charset="0"/>
                <a:ea typeface="Sanchez" charset="0"/>
                <a:cs typeface="Sanchez" charset="0"/>
              </a:defRPr>
            </a:lvl2pPr>
            <a:lvl3pPr>
              <a:defRPr b="1">
                <a:latin typeface="Sanchez" charset="0"/>
                <a:ea typeface="Sanchez" charset="0"/>
                <a:cs typeface="Sanchez" charset="0"/>
              </a:defRPr>
            </a:lvl3pPr>
            <a:lvl4pPr>
              <a:defRPr b="1">
                <a:latin typeface="Sanchez" charset="0"/>
                <a:ea typeface="Sanchez" charset="0"/>
                <a:cs typeface="Sanchez" charset="0"/>
              </a:defRPr>
            </a:lvl4pPr>
            <a:lvl5pPr>
              <a:defRPr b="1">
                <a:latin typeface="Sanchez" charset="0"/>
                <a:ea typeface="Sanchez" charset="0"/>
                <a:cs typeface="Sanchez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8626" y="1790301"/>
            <a:ext cx="8450263" cy="3901417"/>
          </a:xfrm>
          <a:prstGeom prst="rect">
            <a:avLst/>
          </a:prstGeom>
        </p:spPr>
        <p:txBody>
          <a:bodyPr/>
          <a:lstStyle>
            <a:lvl1pPr marL="457189" indent="-457189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1pPr>
            <a:lvl2pPr marL="914378" indent="-457189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2pPr>
            <a:lvl3pPr marL="1257269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3pPr>
            <a:lvl4pPr marL="1714457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4pPr>
            <a:lvl5pPr marL="2171646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F351A20-3A9E-49E7-A28B-82E0BE7C06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260EA-B344-4EA9-92A2-EB281764C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443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63" y="2417763"/>
            <a:ext cx="4592637" cy="1439862"/>
          </a:xfrm>
        </p:spPr>
        <p:txBody>
          <a:bodyPr/>
          <a:lstStyle>
            <a:lvl1pPr>
              <a:defRPr sz="4000"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5163" y="5029200"/>
            <a:ext cx="3068637" cy="123983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81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4088" y="2093913"/>
            <a:ext cx="3706812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2093913"/>
            <a:ext cx="3706813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0217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27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7CFCE3D-D608-49AB-97F2-267F3F7D63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C4637C2-F7C4-43C4-9C13-61A873A3C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172B-8142-4EA9-B039-A9FB78958D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4547262"/>
      </p:ext>
    </p:extLst>
  </p:cSld>
  <p:clrMapOvr>
    <a:masterClrMapping/>
  </p:clrMapOvr>
  <p:transition spd="slow"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640960" cy="1143000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20891"/>
            <a:ext cx="8640960" cy="3705275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3E06AC9-FFB9-4DF8-9E72-91DDBE389C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AC9DF6-A66B-403C-BF5B-C8CA4F5E57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51D62-6805-4223-B81B-940E9811E7B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38734558"/>
      </p:ext>
    </p:extLst>
  </p:cSld>
  <p:clrMapOvr>
    <a:masterClrMapping/>
  </p:clrMapOvr>
  <p:transition spd="slow"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4"/>
            <a:ext cx="8640960" cy="4929411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18405C1-CA45-4A92-92B4-C683595075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4218A3-11CE-4CB7-92F1-0A80077B54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1D24A-799B-4099-83ED-0178F7BBE71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73446585"/>
      </p:ext>
    </p:extLst>
  </p:cSld>
  <p:clrMapOvr>
    <a:masterClrMapping/>
  </p:clrMapOvr>
  <p:transition spd="slow"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ED20-6A88-4F69-A08A-AF128C49D3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AC20D-3812-4F5D-ADF6-B3A3BEAA26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94B8C-0411-4F7B-ABF1-ED14D8F9118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9373733"/>
      </p:ext>
    </p:extLst>
  </p:cSld>
  <p:clrMapOvr>
    <a:masterClrMapping/>
  </p:clrMapOvr>
  <p:transition spd="slow"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3975E-2102-4050-BB91-C426AF322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2EBF8-6262-4D53-BBC4-2F7AD32CD7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A5600-C79B-4C34-941B-1F3A793B163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1048898"/>
      </p:ext>
    </p:extLst>
  </p:cSld>
  <p:clrMapOvr>
    <a:masterClrMapping/>
  </p:clrMapOvr>
  <p:transition spd="slow"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5CCEAFE-99CD-4768-8DA7-DB90524921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277C64A-09E6-4B4B-BFB1-FC82A4C627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04078-E3B0-45BF-861A-91E93D1B767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0363823"/>
      </p:ext>
    </p:extLst>
  </p:cSld>
  <p:clrMapOvr>
    <a:masterClrMapping/>
  </p:clrMapOvr>
  <p:transition spd="slow"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7ECE6-DA77-41A8-91E6-10EFA3B6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43635FCD-8C3F-4155-808F-8C44A1EC0C71}" type="datetimeFigureOut">
              <a:rPr lang="en-GB" altLang="en-GB"/>
              <a:pPr>
                <a:defRPr/>
              </a:pPr>
              <a:t>23/01/2022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587FB-3B41-4AD3-A1FC-D2E8E83F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98B3D-1A49-4658-972A-0893DA94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66268-5293-43B7-916F-5DE445C617B7}" type="slidenum">
              <a:rPr lang="en-GB" altLang="en-GB"/>
              <a:pPr>
                <a:defRPr/>
              </a:pPr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5390092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64DDB-F7B8-4340-8B36-54D02D5F8AE9}" type="datetime1">
              <a:rPr lang="en-GB" smtClean="0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A6810-17DA-4D25-BA09-1C747B0198C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344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65126"/>
            <a:ext cx="8402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626"/>
            <a:ext cx="840240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AAA4AC-602A-489F-BEB3-E8E14B25FF32}" type="datetime1">
              <a:rPr lang="en-GB" smtClean="0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5800" y="5814791"/>
            <a:ext cx="2057400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2C9D7-BD7A-4D33-88F9-70928F3A8B7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3384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/>
        </p:nvSpPr>
        <p:spPr>
          <a:xfrm>
            <a:off x="5708650" y="-4233"/>
            <a:ext cx="3435350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3D9F2D-9932-4726-8DBE-481141DB0BE1}" type="datetime1">
              <a:rPr lang="en-GB" smtClean="0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EEAA7-D1B8-4D95-8668-AAE1EF9021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27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0772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912846-7A06-4B40-9C58-4B42233C3544}" type="datetime1">
              <a:rPr lang="en-GB" smtClean="0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1C3A3-733D-4E03-8BBA-57428344C85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726995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/>
        </p:nvSpPr>
        <p:spPr>
          <a:xfrm>
            <a:off x="5708650" y="-4233"/>
            <a:ext cx="3435350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338417-3E6F-4BFF-9057-0066DE782A8A}" type="datetime1">
              <a:rPr lang="en-GB" smtClean="0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7D9B06-E0D3-482C-8B23-B369CDD28B6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37D3FD-F294-4C0B-BF90-C02FC97CE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47" y="222346"/>
            <a:ext cx="2132735" cy="15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089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BB8CA39-6DA6-43AC-B080-DCCFD77D534A}" type="datetime1">
              <a:rPr lang="en-GB" smtClean="0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8F02F-C488-4E89-A041-182781D9BBD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08FF1C-CECD-4AD8-B7A9-F4B8A1C02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47" y="222346"/>
            <a:ext cx="2132735" cy="15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750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907200"/>
            <a:ext cx="5259600" cy="1468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2433600"/>
            <a:ext cx="5259600" cy="333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EB1B16-47AC-4D2E-99C1-B92EA25D7546}" type="datetime1">
              <a:rPr lang="en-GB" smtClean="0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5877E6-CFA9-460C-AD53-BE61A630850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68580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903320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B097B-E4DF-49E1-B374-2855245427A4}" type="datetime1">
              <a:rPr lang="en-GB" smtClean="0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B9201-5EC8-4A99-AE8D-33B2CDA1DBF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5150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E2869F-F472-45FC-943D-A79C8190976D}" type="datetime1">
              <a:rPr lang="en-GB" smtClean="0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87135-3C6A-4087-ACD3-911A6D361F8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825626"/>
            <a:ext cx="4143600" cy="3851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9820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C913EE-2727-4AD5-A4F4-2BB171BD1452}"/>
              </a:ext>
            </a:extLst>
          </p:cNvPr>
          <p:cNvSpPr/>
          <p:nvPr/>
        </p:nvSpPr>
        <p:spPr>
          <a:xfrm>
            <a:off x="0" y="1"/>
            <a:ext cx="9144000" cy="56324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447566"/>
            <a:ext cx="8402400" cy="47374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179F0-3632-4679-B6A5-46A0CB57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44F369-CAD3-4818-9564-EF163E89707B}" type="datetime1">
              <a:rPr lang="en-GB" smtClean="0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D66F0-0409-41B5-8F0F-17515FC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F6746-0473-414F-B00B-B9833570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ED585F-DF48-42F9-ACBA-3B0DA106ABC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AB8804-944C-44FE-AC90-21977F1B7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image caption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710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66FB1-7EB8-48D4-BBC6-25C76E6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B89B2E-8B73-46F8-AF95-17249E246D86}" type="datetime1">
              <a:rPr lang="en-GB" smtClean="0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8E062-8FFD-4BEA-9E4D-0665BABE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1732-3E34-49BE-8B77-1A0F750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FE09A-49D6-4A62-B4AA-BD55395534F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68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full bleed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A7153-D257-4B24-9EEA-C9A3F1D1EE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image caption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8799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1212D-E935-40DA-A8C3-8B44174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69C7AC-9293-42D1-9E05-A19086982E44}" type="datetime1">
              <a:rPr lang="en-GB" smtClean="0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84AF7-63FF-4F17-8CEC-05F9D0F1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3E4AC-67E3-4249-9DF5-A4C70E5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8EE50-6068-4827-B651-6F9B5B0487E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407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926B6-9036-4126-AE1F-8A37EA5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B709EE-233D-4379-A7DA-B5504C3CAFFC}" type="datetime1">
              <a:rPr lang="en-GB" smtClean="0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293D-86F4-467C-A6B2-024611FA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9A11-3108-4192-81AD-C415E05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37914-C2B2-4ECE-B1A4-B638D880D97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52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6424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260EA-B344-4EA9-92A2-EB281764C7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8626" y="455084"/>
            <a:ext cx="8445500" cy="1206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Sanchez" charset="0"/>
                <a:ea typeface="Sanchez" charset="0"/>
                <a:cs typeface="Sanchez" charset="0"/>
              </a:defRPr>
            </a:lvl1pPr>
            <a:lvl2pPr>
              <a:defRPr b="1">
                <a:latin typeface="Sanchez" charset="0"/>
                <a:ea typeface="Sanchez" charset="0"/>
                <a:cs typeface="Sanchez" charset="0"/>
              </a:defRPr>
            </a:lvl2pPr>
            <a:lvl3pPr>
              <a:defRPr b="1">
                <a:latin typeface="Sanchez" charset="0"/>
                <a:ea typeface="Sanchez" charset="0"/>
                <a:cs typeface="Sanchez" charset="0"/>
              </a:defRPr>
            </a:lvl3pPr>
            <a:lvl4pPr>
              <a:defRPr b="1">
                <a:latin typeface="Sanchez" charset="0"/>
                <a:ea typeface="Sanchez" charset="0"/>
                <a:cs typeface="Sanchez" charset="0"/>
              </a:defRPr>
            </a:lvl4pPr>
            <a:lvl5pPr>
              <a:defRPr b="1">
                <a:latin typeface="Sanchez" charset="0"/>
                <a:ea typeface="Sanchez" charset="0"/>
                <a:cs typeface="Sanchez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8626" y="1790301"/>
            <a:ext cx="8450263" cy="3901417"/>
          </a:xfrm>
          <a:prstGeom prst="rect">
            <a:avLst/>
          </a:prstGeom>
        </p:spPr>
        <p:txBody>
          <a:bodyPr/>
          <a:lstStyle>
            <a:lvl1pPr marL="457189" indent="-457189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1pPr>
            <a:lvl2pPr marL="914378" indent="-457189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2pPr>
            <a:lvl3pPr marL="1257269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3pPr>
            <a:lvl4pPr marL="1714457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4pPr>
            <a:lvl5pPr marL="2171646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858709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27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599C82D-45D6-4B62-B630-2F29A980F8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94E819-6E97-41E3-A5AB-33DA755203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713BD-5732-46D6-B92A-504D994A020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78632086"/>
      </p:ext>
    </p:extLst>
  </p:cSld>
  <p:clrMapOvr>
    <a:masterClrMapping/>
  </p:clrMapOvr>
  <p:transition spd="slow">
    <p:rand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640960" cy="1143000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20891"/>
            <a:ext cx="8640960" cy="3705275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95784C7-F0E9-473B-870E-41E11C68F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B22BC8-C1D2-4926-BD4E-C6084A1D6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79A8C-B65E-4DAA-86B8-FD464A11D48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2772395"/>
      </p:ext>
    </p:extLst>
  </p:cSld>
  <p:clrMapOvr>
    <a:masterClrMapping/>
  </p:clrMapOvr>
  <p:transition spd="slow"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4"/>
            <a:ext cx="8640960" cy="4929411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900831C-36FF-444B-A747-0C274140F5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27F60C-8C87-4A02-81D1-EF3CAC59B5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DB8B0-D9FE-4E33-AF2E-ED5DB917998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1209638"/>
      </p:ext>
    </p:extLst>
  </p:cSld>
  <p:clrMapOvr>
    <a:masterClrMapping/>
  </p:clrMapOvr>
  <p:transition spd="slow">
    <p:rand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B7ABF-5032-43D1-A21C-55D74F27BE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7B0A9-0A63-4842-B340-B9F4C39734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024EF-40F1-4600-831C-506787B3EE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6017276"/>
      </p:ext>
    </p:extLst>
  </p:cSld>
  <p:clrMapOvr>
    <a:masterClrMapping/>
  </p:clrMapOvr>
  <p:transition spd="slow">
    <p:rand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28CBE-BC65-4471-AEDB-53D4E16BFD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B0D3-21E4-4FF6-A77A-6F108C617A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26449-4E13-4375-8070-C4ACF405F5D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54715136"/>
      </p:ext>
    </p:extLst>
  </p:cSld>
  <p:clrMapOvr>
    <a:masterClrMapping/>
  </p:clrMapOvr>
  <p:transition spd="slow">
    <p:rand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FB32CC8-D6EA-42F9-A09A-048BC8384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781A16C-A710-4604-9EE7-D385D16A63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85F92-AE9D-466D-9E61-2B986232D5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4456047"/>
      </p:ext>
    </p:extLst>
  </p:cSld>
  <p:clrMapOvr>
    <a:masterClrMapping/>
  </p:clrMapOvr>
  <p:transition spd="slow">
    <p:rand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97CDE-0B63-44EB-A947-8525ED0B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43635FCD-8C3F-4155-808F-8C44A1EC0C71}" type="datetimeFigureOut">
              <a:rPr lang="en-GB" altLang="en-GB"/>
              <a:pPr>
                <a:defRPr/>
              </a:pPr>
              <a:t>23/01/2022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E0576-26B8-4938-B4E0-188EC4CF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47746-C79B-44E4-A420-32589633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7798-4690-44F7-8BD5-F3F898FCA55B}" type="slidenum">
              <a:rPr lang="en-GB" altLang="en-GB"/>
              <a:pPr>
                <a:defRPr/>
              </a:pPr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1593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8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966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image" Target="../media/image11.jpeg"/><Relationship Id="rId5" Type="http://schemas.openxmlformats.org/officeDocument/2006/relationships/slideLayout" Target="../slideLayouts/slideLayout44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43.xml"/><Relationship Id="rId9" Type="http://schemas.openxmlformats.org/officeDocument/2006/relationships/image" Target="../media/image1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8">
            <a:extLst>
              <a:ext uri="{FF2B5EF4-FFF2-40B4-BE49-F238E27FC236}">
                <a16:creationId xmlns:a16="http://schemas.microsoft.com/office/drawing/2014/main" id="{5A348F47-054D-45C5-BAF4-2FB6D36E080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23275" y="1341438"/>
            <a:ext cx="720725" cy="863600"/>
          </a:xfrm>
          <a:prstGeom prst="rtTriangle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9EA61B3C-68BA-479C-AF65-5BDE21493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i="0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F48E811A-73BF-4432-88AA-774382EBB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4088" y="563563"/>
            <a:ext cx="7566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81758E0B-8675-4916-AA0B-8887986E7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4088" y="2093913"/>
            <a:ext cx="7566025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pic>
        <p:nvPicPr>
          <p:cNvPr id="1030" name="Picture 10">
            <a:extLst>
              <a:ext uri="{FF2B5EF4-FFF2-40B4-BE49-F238E27FC236}">
                <a16:creationId xmlns:a16="http://schemas.microsoft.com/office/drawing/2014/main" id="{6F30961C-4928-4DD7-9EF4-512F3D267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6165850"/>
            <a:ext cx="1374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7"/>
        </a:buBlip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7"/>
        </a:buBlip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7"/>
        </a:buBlip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7"/>
        </a:buBlip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4">
            <a:extLst>
              <a:ext uri="{FF2B5EF4-FFF2-40B4-BE49-F238E27FC236}">
                <a16:creationId xmlns:a16="http://schemas.microsoft.com/office/drawing/2014/main" id="{E8C1DAE6-6B38-48D0-83B4-5F0FB6F563B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23275" y="1341438"/>
            <a:ext cx="720725" cy="863600"/>
          </a:xfrm>
          <a:prstGeom prst="rtTriangle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B19C6EC3-E220-4B22-A97E-44C60152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i="0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8BEC16B8-7011-4C84-AE5F-163F7496B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563563"/>
            <a:ext cx="78549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BE564F28-2304-4301-A6E6-9D4E8E940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2093913"/>
            <a:ext cx="7854950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4"/>
        </a:buBlip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4"/>
        </a:buBlip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4"/>
        </a:buBlip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4"/>
        </a:buBlip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1322B390-2BD2-4B95-A90E-06525AD99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65125"/>
            <a:ext cx="84010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1825625"/>
            <a:ext cx="8401050" cy="385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5" y="58150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C46710A-AD77-4489-BE9B-4671AE0391BC}" type="datetime1">
              <a:rPr lang="en-GB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25" y="58150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175" y="6362700"/>
            <a:ext cx="539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533C99A-DD17-4AFC-BC41-73805C8BC5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5" r:id="rId12"/>
    <p:sldLayoutId id="2147484096" r:id="rId13"/>
    <p:sldLayoutId id="2147484097" r:id="rId14"/>
    <p:sldLayoutId id="2147484098" r:id="rId15"/>
  </p:sldLayoutIdLst>
  <p:txStyles>
    <p:titleStyle>
      <a:lvl1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  <a:lvl2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2pPr>
      <a:lvl3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3pPr>
      <a:lvl4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4pPr>
      <a:lvl5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5pPr>
      <a:lvl6pPr marL="4572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6pPr>
      <a:lvl7pPr marL="9144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7pPr>
      <a:lvl8pPr marL="13716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8pPr>
      <a:lvl9pPr marL="18288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9pPr>
    </p:titleStyle>
    <p:bodyStyle>
      <a:lvl1pPr marL="169863" indent="-169863" algn="l" defTabSz="684213" rtl="0" fontAlgn="base">
        <a:lnSpc>
          <a:spcPct val="90000"/>
        </a:lnSpc>
        <a:spcBef>
          <a:spcPts val="750"/>
        </a:spcBef>
        <a:spcAft>
          <a:spcPct val="0"/>
        </a:spcAft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2763" indent="-169863" algn="l" defTabSz="684213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5663" indent="-169863" algn="l" defTabSz="684213" rtl="0" fontAlgn="base">
        <a:lnSpc>
          <a:spcPct val="90000"/>
        </a:lnSpc>
        <a:spcBef>
          <a:spcPts val="375"/>
        </a:spcBef>
        <a:spcAft>
          <a:spcPct val="0"/>
        </a:spcAft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98563" indent="-169863" algn="l" defTabSz="684213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1463" indent="-169863" algn="l" defTabSz="684213" rtl="0" fontAlgn="base">
        <a:lnSpc>
          <a:spcPct val="90000"/>
        </a:lnSpc>
        <a:spcBef>
          <a:spcPts val="375"/>
        </a:spcBef>
        <a:spcAft>
          <a:spcPct val="0"/>
        </a:spcAft>
        <a:buFont typeface="Courier New" panose="02070309020205020404" pitchFamily="49" charset="0"/>
        <a:buChar char="o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2DF0FA2E-810A-4825-97C1-9726920BEF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08438" y="233363"/>
            <a:ext cx="4678362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3F8306E9-6210-4FBB-B563-D19B5DDFAF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4100" name="Picture 7" descr="logo-ltr.tif">
            <a:extLst>
              <a:ext uri="{FF2B5EF4-FFF2-40B4-BE49-F238E27FC236}">
                <a16:creationId xmlns:a16="http://schemas.microsoft.com/office/drawing/2014/main" id="{1241532E-89A6-40AF-AAA3-7804EED6C9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0513"/>
            <a:ext cx="19446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C48F52-8834-48D6-9D9F-3768D4A04169}"/>
              </a:ext>
            </a:extLst>
          </p:cNvPr>
          <p:cNvCxnSpPr/>
          <p:nvPr/>
        </p:nvCxnSpPr>
        <p:spPr>
          <a:xfrm>
            <a:off x="250825" y="11493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45838A-2120-4FB4-B83E-422B0D097726}"/>
              </a:ext>
            </a:extLst>
          </p:cNvPr>
          <p:cNvCxnSpPr/>
          <p:nvPr/>
        </p:nvCxnSpPr>
        <p:spPr>
          <a:xfrm>
            <a:off x="250825" y="61658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Picture 11" descr="address.gif">
            <a:extLst>
              <a:ext uri="{FF2B5EF4-FFF2-40B4-BE49-F238E27FC236}">
                <a16:creationId xmlns:a16="http://schemas.microsoft.com/office/drawing/2014/main" id="{C69B724D-B15F-4F00-93B8-E4FD68985E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C33D883-B05F-4A65-9D35-93D1E04AF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588" y="6246813"/>
            <a:ext cx="3867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C020B36-4FF5-4734-8147-6178AD0A1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11638" y="6251575"/>
            <a:ext cx="7207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000717E-6032-47B6-BC73-46EC5E6541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20" name="Date Placeholder 6">
            <a:extLst>
              <a:ext uri="{FF2B5EF4-FFF2-40B4-BE49-F238E27FC236}">
                <a16:creationId xmlns:a16="http://schemas.microsoft.com/office/drawing/2014/main" id="{36E32857-AD3C-4672-BF8D-4036486CE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32588" y="620713"/>
            <a:ext cx="2133600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Period 7</a:t>
            </a:r>
          </a:p>
        </p:txBody>
      </p:sp>
      <p:pic>
        <p:nvPicPr>
          <p:cNvPr id="4107" name="Picture 10">
            <a:extLst>
              <a:ext uri="{FF2B5EF4-FFF2-40B4-BE49-F238E27FC236}">
                <a16:creationId xmlns:a16="http://schemas.microsoft.com/office/drawing/2014/main" id="{F8977927-54BA-4FFA-8F07-BF0755EEF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0"/>
            <a:ext cx="1606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</p:sldLayoutIdLst>
  <p:transition spd="slow">
    <p:random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65126"/>
            <a:ext cx="840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00" y="1825627"/>
            <a:ext cx="84024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0800" y="58147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800" y="58147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627" y="636223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76A04B6-DF62-4B7B-9F9A-1A28072689A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08424" y="233074"/>
            <a:ext cx="4678376" cy="62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7AD2DF8-4E10-42C6-94CC-B9C0EC0AAD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1028" name="Picture 7" descr="logo-ltr.tif">
            <a:extLst>
              <a:ext uri="{FF2B5EF4-FFF2-40B4-BE49-F238E27FC236}">
                <a16:creationId xmlns:a16="http://schemas.microsoft.com/office/drawing/2014/main" id="{DE99C17E-A026-4E04-9D51-381A187E27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289721"/>
            <a:ext cx="194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C48F52-8834-48D6-9D9F-3768D4A04169}"/>
              </a:ext>
            </a:extLst>
          </p:cNvPr>
          <p:cNvCxnSpPr/>
          <p:nvPr/>
        </p:nvCxnSpPr>
        <p:spPr>
          <a:xfrm>
            <a:off x="250826" y="1148775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45838A-2120-4FB4-B83E-422B0D097726}"/>
              </a:ext>
            </a:extLst>
          </p:cNvPr>
          <p:cNvCxnSpPr/>
          <p:nvPr/>
        </p:nvCxnSpPr>
        <p:spPr>
          <a:xfrm>
            <a:off x="250826" y="61658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1" descr="address.gif">
            <a:extLst>
              <a:ext uri="{FF2B5EF4-FFF2-40B4-BE49-F238E27FC236}">
                <a16:creationId xmlns:a16="http://schemas.microsoft.com/office/drawing/2014/main" id="{A2E29410-2D69-48DF-A926-E90673409E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6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C33D883-B05F-4A65-9D35-93D1E04AF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588" y="6246815"/>
            <a:ext cx="3867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C020B36-4FF5-4734-8147-6178AD0A1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11639" y="6251577"/>
            <a:ext cx="7207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734301A-70D1-42DC-824F-D9CD1F19C49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20" name="Date Placeholder 6">
            <a:extLst>
              <a:ext uri="{FF2B5EF4-FFF2-40B4-BE49-F238E27FC236}">
                <a16:creationId xmlns:a16="http://schemas.microsoft.com/office/drawing/2014/main" id="{36E32857-AD3C-4672-BF8D-4036486CE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32588" y="620715"/>
            <a:ext cx="2133600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Period 7</a:t>
            </a:r>
          </a:p>
        </p:txBody>
      </p:sp>
    </p:spTree>
    <p:extLst>
      <p:ext uri="{BB962C8B-B14F-4D97-AF65-F5344CB8AC3E}">
        <p14:creationId xmlns:p14="http://schemas.microsoft.com/office/powerpoint/2010/main" val="236480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spd="slow">
    <p:random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1EFC9091-8354-444B-BB79-2B3E0582CE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dirty="0">
                <a:latin typeface="Sanchez Regular"/>
              </a:rPr>
              <a:t>Advanced Data Analytics: Course Introduction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3033A40A-7689-4A10-8282-A750B72CBD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defTabSz="685783" fontAlgn="auto">
              <a:spcAft>
                <a:spcPts val="0"/>
              </a:spcAft>
              <a:defRPr/>
            </a:pPr>
            <a:r>
              <a:rPr lang="en-US" altLang="en-US" dirty="0"/>
              <a:t>Professor Ian Nabney</a:t>
            </a:r>
          </a:p>
          <a:p>
            <a:pPr defTabSz="685783" fontAlgn="auto">
              <a:spcAft>
                <a:spcPts val="0"/>
              </a:spcAft>
              <a:defRPr/>
            </a:pPr>
            <a:r>
              <a:rPr lang="en-US" altLang="en-US" dirty="0"/>
              <a:t>ian.nabney@bristol.ac.uk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8156780-D024-4631-88A8-8706E5391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3768" y="295462"/>
            <a:ext cx="6264696" cy="576064"/>
          </a:xfrm>
        </p:spPr>
        <p:txBody>
          <a:bodyPr>
            <a:normAutofit fontScale="90000"/>
          </a:bodyPr>
          <a:lstStyle/>
          <a:p>
            <a:r>
              <a:rPr lang="en-GB" altLang="en-US" sz="3200" dirty="0">
                <a:latin typeface="Sanchez Regular"/>
              </a:rPr>
              <a:t>Interactive Visualisation Tool</a:t>
            </a:r>
          </a:p>
        </p:txBody>
      </p:sp>
      <p:pic>
        <p:nvPicPr>
          <p:cNvPr id="41987" name="Picture 4">
            <a:extLst>
              <a:ext uri="{FF2B5EF4-FFF2-40B4-BE49-F238E27FC236}">
                <a16:creationId xmlns:a16="http://schemas.microsoft.com/office/drawing/2014/main" id="{CE4C47A2-834E-4BAA-AC66-1505F0F720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825" y="1916832"/>
            <a:ext cx="8642350" cy="34712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BBA0BC4-8621-4EB2-9808-3E961AF12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3768" y="260648"/>
            <a:ext cx="6408712" cy="720080"/>
          </a:xfrm>
        </p:spPr>
        <p:txBody>
          <a:bodyPr>
            <a:normAutofit/>
          </a:bodyPr>
          <a:lstStyle/>
          <a:p>
            <a:r>
              <a:rPr lang="en-GB" altLang="en-US" sz="3200" dirty="0">
                <a:latin typeface="Sanchez Regular"/>
              </a:rPr>
              <a:t>Conclusions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F8CAB87E-0CEA-4786-81A2-AB5FC03D41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1520" y="1556793"/>
            <a:ext cx="8640960" cy="4569374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2800" dirty="0"/>
              <a:t>We need to understand the vast quantities of data that surround us; visualisation and machine learning can help us in that task.</a:t>
            </a:r>
          </a:p>
          <a:p>
            <a:r>
              <a:rPr lang="en-GB" altLang="en-US" sz="2800" dirty="0"/>
              <a:t>Models can be used to uncover the hidden meanings of data.</a:t>
            </a:r>
          </a:p>
          <a:p>
            <a:r>
              <a:rPr lang="en-GB" altLang="en-US" sz="2800" dirty="0"/>
              <a:t>A probabilistic approach to modelling data provides many benefits.</a:t>
            </a:r>
          </a:p>
          <a:p>
            <a:r>
              <a:rPr lang="en-GB" altLang="en-US" sz="2800" dirty="0"/>
              <a:t>It is a multivariate, multi-skilled, collaborative effort.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3F05125-44B8-4492-8B46-7CAAC973D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1800" y="332656"/>
            <a:ext cx="5976664" cy="504056"/>
          </a:xfrm>
        </p:spPr>
        <p:txBody>
          <a:bodyPr>
            <a:noAutofit/>
          </a:bodyPr>
          <a:lstStyle/>
          <a:p>
            <a:r>
              <a:rPr lang="en-GB" altLang="en-US" sz="3200" dirty="0">
                <a:latin typeface="Sanchez Regular"/>
              </a:rPr>
              <a:t>Overview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674BF37-E827-4547-8249-5CE423AC6A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1520" y="1412777"/>
            <a:ext cx="8640960" cy="471339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/>
              <a:t>Structure of the unit</a:t>
            </a:r>
          </a:p>
          <a:p>
            <a:pPr lvl="1"/>
            <a:r>
              <a:rPr lang="en-GB" altLang="en-US" sz="1400" dirty="0">
                <a:solidFill>
                  <a:schemeClr val="tx1"/>
                </a:solidFill>
              </a:rPr>
              <a:t>This unit extends the material taught in the co-requisite unit 'Introduction to Data Analytics' by giving students a solid grounding in contemporary advanced machine learning. The unit also covers some more advanced techniques and analytical approaches to information visualisation</a:t>
            </a:r>
            <a:r>
              <a:rPr lang="en-GB" altLang="en-US" sz="1100" dirty="0"/>
              <a:t>.</a:t>
            </a:r>
          </a:p>
          <a:p>
            <a:pPr lvl="1"/>
            <a:r>
              <a:rPr lang="en-GB" altLang="en-US" sz="1400" dirty="0">
                <a:solidFill>
                  <a:schemeClr val="tx1"/>
                </a:solidFill>
              </a:rPr>
              <a:t>In visual analytics, such methods serve to as useful tools to change the data representation, e.g. through dimensionality reduction, or as a way of analysing visual data) in a framework of statistical pattern recognition. Machine learning topics covered by this unit include: principles of Statistical Pattern Recognition (probabilistic models for data, curse of dimensionality generalisation error, bias-variance dilemma); linear models (Probabilistic Principal Component Analysis; Discriminant Analysis); generalised dissimilarity mappings and neighbour embedding techniques; Gaussian Processes; latent variable models (Gaussian Mixture Models, Generative Topographic Mapping and Gaussian Process Latent Variable Model); Bayesian model regularisation and combination; feature selection; challenges of large datasets and potential solutions. </a:t>
            </a:r>
          </a:p>
          <a:p>
            <a:pPr lvl="1"/>
            <a:r>
              <a:rPr lang="en-GB" altLang="en-US" sz="1400" dirty="0">
                <a:solidFill>
                  <a:schemeClr val="tx1"/>
                </a:solidFill>
              </a:rPr>
              <a:t>In text analytics, such methods serve to produce powerful analyses that traditional methods fail to deliver using learning, along with crowd-sourced data annotation.</a:t>
            </a:r>
          </a:p>
          <a:p>
            <a:r>
              <a:rPr lang="en-GB" altLang="en-US" dirty="0"/>
              <a:t>Data visualisation and machine learning</a:t>
            </a:r>
          </a:p>
          <a:p>
            <a:pPr lvl="2"/>
            <a:endParaRPr lang="en-GB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D73F0F4F-96D5-41BD-9B6E-31CB1D8C9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57695"/>
              </p:ext>
            </p:extLst>
          </p:nvPr>
        </p:nvGraphicFramePr>
        <p:xfrm>
          <a:off x="467544" y="154295"/>
          <a:ext cx="8208912" cy="625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9296964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56211110"/>
                    </a:ext>
                  </a:extLst>
                </a:gridCol>
                <a:gridCol w="2052228">
                  <a:extLst>
                    <a:ext uri="{9D8B030D-6E8A-4147-A177-3AD203B41FA5}">
                      <a16:colId xmlns:a16="http://schemas.microsoft.com/office/drawing/2014/main" val="3454603164"/>
                    </a:ext>
                  </a:extLst>
                </a:gridCol>
                <a:gridCol w="2052228">
                  <a:extLst>
                    <a:ext uri="{9D8B030D-6E8A-4147-A177-3AD203B41FA5}">
                      <a16:colId xmlns:a16="http://schemas.microsoft.com/office/drawing/2014/main" val="42481557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GB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Asynchronous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Lectorial</a:t>
                      </a:r>
                      <a:r>
                        <a:rPr lang="en-GB" dirty="0"/>
                        <a:t>/Discussion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Lab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075574"/>
                  </a:ext>
                </a:extLst>
              </a:tr>
              <a:tr h="424929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2"/>
                          </a:solidFill>
                        </a:rPr>
                        <a:t>Topographic dimensionality reduction. Dissimilarity measures (stress etc.) and models for dimensionality reduction (</a:t>
                      </a:r>
                      <a:r>
                        <a:rPr lang="en-GB" sz="1100" dirty="0" err="1">
                          <a:solidFill>
                            <a:schemeClr val="tx2"/>
                          </a:solidFill>
                        </a:rPr>
                        <a:t>Neuroscale</a:t>
                      </a:r>
                      <a:r>
                        <a:rPr lang="en-GB" sz="1100" dirty="0">
                          <a:solidFill>
                            <a:schemeClr val="tx2"/>
                          </a:solidFill>
                        </a:rPr>
                        <a:t>, SNE).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2"/>
                          </a:solidFill>
                        </a:rPr>
                        <a:t>Error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2"/>
                          </a:solidFill>
                        </a:rPr>
                        <a:t>Application of dissimilarity-measure based models for data projection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433735"/>
                  </a:ext>
                </a:extLst>
              </a:tr>
              <a:tr h="360055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Statistical pattern recognition. Principles of statistical modelling, likelihood, curve fitting, model selection. Linear models for dimensionality reduction (PCA)</a:t>
                      </a:r>
                      <a:endParaRPr lang="en-GB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2"/>
                          </a:solidFill>
                        </a:rPr>
                        <a:t>Information theory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2"/>
                          </a:solidFill>
                        </a:rPr>
                        <a:t>Application of linear data projection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64222"/>
                  </a:ext>
                </a:extLst>
              </a:tr>
              <a:tr h="424929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Latent variable models. Density estimation: kernel estimation, Gaussian mixture models, probabilistic PCA, Generative Topographic Mapping</a:t>
                      </a:r>
                      <a:endParaRPr lang="en-GB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2"/>
                          </a:solidFill>
                        </a:rPr>
                        <a:t>Evaluation of dimensionality reduction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2"/>
                          </a:solidFill>
                        </a:rPr>
                        <a:t>GTM and variants for data projection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048294"/>
                  </a:ext>
                </a:extLst>
              </a:tr>
              <a:tr h="424929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Information Visualisation 1: Task Abstraction, Visual Queries, Validation</a:t>
                      </a:r>
                      <a:endParaRPr lang="en-GB" sz="11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70C0"/>
                          </a:solidFill>
                        </a:rPr>
                        <a:t>Visual queries: example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70C0"/>
                          </a:solidFill>
                        </a:rPr>
                        <a:t>Tableau: data sources and calculations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003691"/>
                  </a:ext>
                </a:extLst>
              </a:tr>
              <a:tr h="424929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70C0"/>
                          </a:solidFill>
                        </a:rPr>
                        <a:t>Advanced Information Visualisation 2: Structuring Space, Multiple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70C0"/>
                          </a:solidFill>
                        </a:rPr>
                        <a:t>Visual thinking and design critiques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70C0"/>
                          </a:solidFill>
                        </a:rPr>
                        <a:t>Tableau: data joins and advanced calculations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814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READING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87412"/>
                  </a:ext>
                </a:extLst>
              </a:tr>
              <a:tr h="424929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Information Visualisation 3: Colour perception and advanced mapping marks</a:t>
                      </a:r>
                      <a:endParaRPr lang="en-GB" sz="11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70C0"/>
                          </a:solidFill>
                        </a:rPr>
                        <a:t>Visual thinking conclusions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70C0"/>
                          </a:solidFill>
                        </a:rPr>
                        <a:t>Tableau: advanced interaction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926"/>
                  </a:ext>
                </a:extLst>
              </a:tr>
              <a:tr h="424929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2"/>
                          </a:solidFill>
                        </a:rPr>
                        <a:t>Bayesian methods in machine learning: principles, sampling, basic variational methods (and application to Gaussian mixture models)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2"/>
                          </a:solidFill>
                        </a:rPr>
                        <a:t>Optimisation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2"/>
                          </a:solidFill>
                        </a:rPr>
                        <a:t>Variational Bayesian GMM for robust density modelling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277254"/>
                  </a:ext>
                </a:extLst>
              </a:tr>
              <a:tr h="424929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2"/>
                          </a:solidFill>
                        </a:rPr>
                        <a:t>Gaussian Processes and Gaussian Process Latent Variable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2"/>
                          </a:solidFill>
                        </a:rPr>
                        <a:t>Summary and overview of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2"/>
                          </a:solidFill>
                        </a:rPr>
                        <a:t>Coursework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75957"/>
                  </a:ext>
                </a:extLst>
              </a:tr>
              <a:tr h="424929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Advanced Text Analytics 1: </a:t>
                      </a:r>
                      <a:r>
                        <a:rPr lang="en-GB" sz="1100" dirty="0" err="1">
                          <a:solidFill>
                            <a:srgbClr val="00B050"/>
                          </a:solidFill>
                        </a:rPr>
                        <a:t>Skipgram</a:t>
                      </a:r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 word embeddings; neural text classifiers, RNNs, LSTMs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Neural networks for text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rgbClr val="00B050"/>
                          </a:solidFill>
                        </a:rPr>
                        <a:t>Jupyter</a:t>
                      </a:r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 notebook: neural text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027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SPRING VACATION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514760"/>
                  </a:ext>
                </a:extLst>
              </a:tr>
              <a:tr h="360055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Advanced Text Analytics 2: Self-attention, transformers, transfer learning; question answering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Large language models and transfer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rgbClr val="00B050"/>
                          </a:solidFill>
                        </a:rPr>
                        <a:t>Jupyter</a:t>
                      </a:r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 notebook: pretrained language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31893"/>
                  </a:ext>
                </a:extLst>
              </a:tr>
              <a:tr h="360055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Advanced Text Analytics 3:  continuing advanced text analytics 1 and 2; data 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Data 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Completing lab report based on </a:t>
                      </a:r>
                      <a:r>
                        <a:rPr lang="en-GB" sz="1100" dirty="0" err="1">
                          <a:solidFill>
                            <a:srgbClr val="00B050"/>
                          </a:solidFill>
                        </a:rPr>
                        <a:t>Jupyter</a:t>
                      </a:r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 notebooks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2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6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8C42-D04A-48E8-B7D1-3BD5562A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Mind Map: Visual Analytics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3C05E-DF20-4CBF-A44E-AE00DA4B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080699-C88D-4B1D-9309-96746A35DB3A}" type="datetime1">
              <a:rPr lang="en-GB" altLang="en-GB" smtClean="0"/>
              <a:t>23/01/2022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FFF92-3683-49C3-9F22-053BD723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8F505-8A24-4FBD-835F-3754F779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4</a:t>
            </a:fld>
            <a:endParaRPr lang="en-GB" altLang="en-GB"/>
          </a:p>
        </p:txBody>
      </p:sp>
      <p:pic>
        <p:nvPicPr>
          <p:cNvPr id="7" name="Picture 6" descr="Mind map of course content">
            <a:extLst>
              <a:ext uri="{FF2B5EF4-FFF2-40B4-BE49-F238E27FC236}">
                <a16:creationId xmlns:a16="http://schemas.microsoft.com/office/drawing/2014/main" id="{EF5B07AD-50C0-45D4-B73E-8A47581BF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BF92F2D-6A21-42D9-992A-625899D4F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3768" y="260648"/>
            <a:ext cx="6552728" cy="648072"/>
          </a:xfrm>
        </p:spPr>
        <p:txBody>
          <a:bodyPr>
            <a:normAutofit/>
          </a:bodyPr>
          <a:lstStyle/>
          <a:p>
            <a:r>
              <a:rPr lang="en-GB" altLang="en-US" sz="3200" dirty="0">
                <a:latin typeface="Sanchez Regular"/>
              </a:rPr>
              <a:t>Data projection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5B783B2-3ECB-46BC-A6BA-18D84EFC0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1520" y="1412776"/>
            <a:ext cx="8640960" cy="432048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2800" dirty="0"/>
              <a:t>The goal is to project data to a lower-dimensional space (usually 2d or 3d) while preserving as much information or structure as possible.</a:t>
            </a:r>
          </a:p>
          <a:p>
            <a:r>
              <a:rPr lang="en-GB" altLang="en-US" sz="2800" dirty="0"/>
              <a:t>Once the projection is done standard information visualisation methods can be used to support user interaction.  These may need to be modified for Big Data.</a:t>
            </a:r>
          </a:p>
          <a:p>
            <a:r>
              <a:rPr lang="en-GB" altLang="en-US" sz="2800" dirty="0"/>
              <a:t>The quantity and complexity of many datasets means that simple visualisation methods, such as Principal Component Analysis, are not very effective.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B333A85-C3B4-4E41-8017-EBF23CC9B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9200" y="260648"/>
            <a:ext cx="6192688" cy="657405"/>
          </a:xfrm>
        </p:spPr>
        <p:txBody>
          <a:bodyPr>
            <a:normAutofit/>
          </a:bodyPr>
          <a:lstStyle/>
          <a:p>
            <a:r>
              <a:rPr lang="en-GB" altLang="en-US" sz="3200" dirty="0">
                <a:latin typeface="Sanchez Regular"/>
              </a:rPr>
              <a:t>Hidden Knowledge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C5E5DC3-67DE-454C-86D2-01344A23D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768" y="1340768"/>
            <a:ext cx="8640960" cy="3705275"/>
          </a:xfrm>
        </p:spPr>
        <p:txBody>
          <a:bodyPr>
            <a:normAutofit/>
          </a:bodyPr>
          <a:lstStyle/>
          <a:p>
            <a:pPr marL="171446" indent="-171446" defTabSz="685783" fontAlgn="auto">
              <a:spcAft>
                <a:spcPts val="0"/>
              </a:spcAft>
              <a:defRPr/>
            </a:pPr>
            <a:r>
              <a:rPr lang="en-GB" altLang="en-US" dirty="0"/>
              <a:t>Understanding the vast quantities of data that surround us is a real challenge</a:t>
            </a:r>
          </a:p>
          <a:p>
            <a:pPr marL="171446" indent="-171446" defTabSz="685783" fontAlgn="auto">
              <a:spcAft>
                <a:spcPts val="0"/>
              </a:spcAft>
              <a:defRPr/>
            </a:pPr>
            <a:r>
              <a:rPr lang="en-GB" altLang="en-US" dirty="0"/>
              <a:t>We can understand more of it with help. Machine learning is the computer-based generation of models from data.</a:t>
            </a:r>
          </a:p>
          <a:p>
            <a:pPr marL="171446" indent="-171446" defTabSz="685783" fontAlgn="auto">
              <a:spcAft>
                <a:spcPts val="0"/>
              </a:spcAft>
              <a:defRPr/>
            </a:pPr>
            <a:r>
              <a:rPr lang="en-GB" altLang="en-US" dirty="0"/>
              <a:t>Parameters in the model express the hidden connection between inputs and predictions. </a:t>
            </a:r>
          </a:p>
        </p:txBody>
      </p:sp>
      <p:pic>
        <p:nvPicPr>
          <p:cNvPr id="37892" name="Picture 5" descr="amiwind">
            <a:extLst>
              <a:ext uri="{FF2B5EF4-FFF2-40B4-BE49-F238E27FC236}">
                <a16:creationId xmlns:a16="http://schemas.microsoft.com/office/drawing/2014/main" id="{3BFCAEF9-D71A-4B33-98D4-7C33E7AB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607611"/>
            <a:ext cx="24828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7" descr="sw6jan_mdn">
            <a:extLst>
              <a:ext uri="{FF2B5EF4-FFF2-40B4-BE49-F238E27FC236}">
                <a16:creationId xmlns:a16="http://schemas.microsoft.com/office/drawing/2014/main" id="{15A1991A-CF56-41AC-90E4-F0D8665F6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53109"/>
            <a:ext cx="1901897" cy="281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B1272F3-C5B9-4D9D-8808-402918462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1656" y="394842"/>
            <a:ext cx="6408712" cy="504056"/>
          </a:xfrm>
        </p:spPr>
        <p:txBody>
          <a:bodyPr>
            <a:noAutofit/>
          </a:bodyPr>
          <a:lstStyle/>
          <a:p>
            <a:r>
              <a:rPr lang="en-GB" altLang="en-US" sz="3200" dirty="0">
                <a:latin typeface="Sanchez Regular"/>
              </a:rPr>
              <a:t>Uncertainty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E0A209A-DED9-41B4-9173-68C8052ACF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2360" y="2197304"/>
            <a:ext cx="8640960" cy="37052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/>
              <a:t>Real data is noisy.</a:t>
            </a:r>
          </a:p>
          <a:p>
            <a:r>
              <a:rPr lang="en-GB" altLang="en-US" dirty="0"/>
              <a:t>We are forced to deal with uncertainty, yet we need to be quantitative.</a:t>
            </a:r>
          </a:p>
          <a:p>
            <a:r>
              <a:rPr lang="en-GB" altLang="en-US" dirty="0"/>
              <a:t>The optimal formalism for inference in the presence of uncertainty is probability theory.</a:t>
            </a:r>
          </a:p>
          <a:p>
            <a:r>
              <a:rPr lang="en-GB" altLang="en-US" dirty="0"/>
              <a:t>We assume the presence of an underlying regularity to make predictions.</a:t>
            </a:r>
          </a:p>
          <a:p>
            <a:r>
              <a:rPr lang="en-GB" altLang="en-US" dirty="0"/>
              <a:t>Bayesian inference allows us to reason probabilistically about the model as well as the data.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5E144250-B371-41EB-90E3-ADEB7E60F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7" y="1412776"/>
            <a:ext cx="748982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 dirty="0">
                <a:solidFill>
                  <a:srgbClr val="000000"/>
                </a:solidFill>
              </a:rPr>
              <a:t>Doubt is not a pleasant condition, but certainty is absurd.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b="1" dirty="0">
                <a:solidFill>
                  <a:srgbClr val="000000"/>
                </a:solidFill>
              </a:rPr>
              <a:t>                                                                                                  Voltaire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A27CEDE-8981-4A6F-858F-310869AD8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3768" y="312778"/>
            <a:ext cx="6552728" cy="503461"/>
          </a:xfrm>
        </p:spPr>
        <p:txBody>
          <a:bodyPr>
            <a:noAutofit/>
          </a:bodyPr>
          <a:lstStyle/>
          <a:p>
            <a:r>
              <a:rPr lang="en-GB" altLang="en-US" sz="3200" dirty="0">
                <a:latin typeface="Sanchez Regular"/>
              </a:rPr>
              <a:t>Generative Topographic Mapping</a:t>
            </a:r>
          </a:p>
        </p:txBody>
      </p:sp>
      <p:pic>
        <p:nvPicPr>
          <p:cNvPr id="39939" name="Picture 4">
            <a:extLst>
              <a:ext uri="{FF2B5EF4-FFF2-40B4-BE49-F238E27FC236}">
                <a16:creationId xmlns:a16="http://schemas.microsoft.com/office/drawing/2014/main" id="{C0F9BD72-56F2-4B8C-8A2A-E0431378E7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203" y="1622914"/>
            <a:ext cx="8642350" cy="35823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40" name="Rectangle 5">
            <a:extLst>
              <a:ext uri="{FF2B5EF4-FFF2-40B4-BE49-F238E27FC236}">
                <a16:creationId xmlns:a16="http://schemas.microsoft.com/office/drawing/2014/main" id="{265CD1E0-DB38-415C-8530-D27AC94AF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373688"/>
            <a:ext cx="76088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i="0">
                <a:solidFill>
                  <a:srgbClr val="000000"/>
                </a:solidFill>
              </a:rPr>
              <a:t>A thick rubber sheet studded with tennis balls. GTM defines p(y|x;W); use</a:t>
            </a:r>
          </a:p>
          <a:p>
            <a:pPr eaLnBrk="1" hangingPunct="1"/>
            <a:r>
              <a:rPr lang="en-GB" altLang="en-US" i="0">
                <a:solidFill>
                  <a:srgbClr val="000000"/>
                </a:solidFill>
              </a:rPr>
              <a:t>Bayes’ theorem to compute p(x|y*;W) for a given point y* in data space.</a:t>
            </a:r>
          </a:p>
        </p:txBody>
      </p:sp>
      <p:sp>
        <p:nvSpPr>
          <p:cNvPr id="39941" name="Text Box 6">
            <a:extLst>
              <a:ext uri="{FF2B5EF4-FFF2-40B4-BE49-F238E27FC236}">
                <a16:creationId xmlns:a16="http://schemas.microsoft.com/office/drawing/2014/main" id="{865DF4B2-70C2-4A39-ADD9-9A7250D58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39558"/>
            <a:ext cx="4824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i="0" dirty="0">
                <a:solidFill>
                  <a:srgbClr val="000000"/>
                </a:solidFill>
              </a:rPr>
              <a:t>Mapping from latent space to data space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6A8020A-316F-4E3E-9355-144EB6440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Sanchez Regular"/>
              </a:rPr>
              <a:t>ECG Analysis</a:t>
            </a:r>
          </a:p>
        </p:txBody>
      </p:sp>
      <p:pic>
        <p:nvPicPr>
          <p:cNvPr id="40963" name="Picture 6">
            <a:extLst>
              <a:ext uri="{FF2B5EF4-FFF2-40B4-BE49-F238E27FC236}">
                <a16:creationId xmlns:a16="http://schemas.microsoft.com/office/drawing/2014/main" id="{7A1D06D3-F26E-41BC-BAB3-FCC3D55484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7940" y="3351376"/>
            <a:ext cx="2232075" cy="21281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4" name="Picture 4">
            <a:extLst>
              <a:ext uri="{FF2B5EF4-FFF2-40B4-BE49-F238E27FC236}">
                <a16:creationId xmlns:a16="http://schemas.microsoft.com/office/drawing/2014/main" id="{7D287403-50FD-437A-BDAD-860E1E252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019" y="2171510"/>
            <a:ext cx="412432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 descr="cardionetics">
            <a:extLst>
              <a:ext uri="{FF2B5EF4-FFF2-40B4-BE49-F238E27FC236}">
                <a16:creationId xmlns:a16="http://schemas.microsoft.com/office/drawing/2014/main" id="{31E213FF-D697-422F-A1CF-B86C41127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28775"/>
            <a:ext cx="22860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Text Box 7">
            <a:extLst>
              <a:ext uri="{FF2B5EF4-FFF2-40B4-BE49-F238E27FC236}">
                <a16:creationId xmlns:a16="http://schemas.microsoft.com/office/drawing/2014/main" id="{1495390A-04CC-4CD0-99B1-D12D7E771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5526840"/>
            <a:ext cx="59765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3200" i="0" dirty="0">
                <a:solidFill>
                  <a:srgbClr val="000000"/>
                </a:solidFill>
              </a:rPr>
              <a:t>What can we learn from this?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4D4F53"/>
      </a:dk1>
      <a:lt1>
        <a:srgbClr val="FFFFFF"/>
      </a:lt1>
      <a:dk2>
        <a:srgbClr val="FFFFFF"/>
      </a:dk2>
      <a:lt2>
        <a:srgbClr val="808080"/>
      </a:lt2>
      <a:accent1>
        <a:srgbClr val="C90062"/>
      </a:accent1>
      <a:accent2>
        <a:srgbClr val="641F45"/>
      </a:accent2>
      <a:accent3>
        <a:srgbClr val="FFFFFF"/>
      </a:accent3>
      <a:accent4>
        <a:srgbClr val="404246"/>
      </a:accent4>
      <a:accent5>
        <a:srgbClr val="E1AAB7"/>
      </a:accent5>
      <a:accent6>
        <a:srgbClr val="5A1B3E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4D4F53"/>
        </a:dk1>
        <a:lt1>
          <a:srgbClr val="FFFFFF"/>
        </a:lt1>
        <a:dk2>
          <a:srgbClr val="FFFFFF"/>
        </a:dk2>
        <a:lt2>
          <a:srgbClr val="808080"/>
        </a:lt2>
        <a:accent1>
          <a:srgbClr val="C90062"/>
        </a:accent1>
        <a:accent2>
          <a:srgbClr val="641F45"/>
        </a:accent2>
        <a:accent3>
          <a:srgbClr val="FFFFFF"/>
        </a:accent3>
        <a:accent4>
          <a:srgbClr val="404246"/>
        </a:accent4>
        <a:accent5>
          <a:srgbClr val="E1AAB7"/>
        </a:accent5>
        <a:accent6>
          <a:srgbClr val="5A1B3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4D4F53"/>
      </a:dk1>
      <a:lt1>
        <a:srgbClr val="FFFFFF"/>
      </a:lt1>
      <a:dk2>
        <a:srgbClr val="FFFFFF"/>
      </a:dk2>
      <a:lt2>
        <a:srgbClr val="808080"/>
      </a:lt2>
      <a:accent1>
        <a:srgbClr val="C90062"/>
      </a:accent1>
      <a:accent2>
        <a:srgbClr val="641F45"/>
      </a:accent2>
      <a:accent3>
        <a:srgbClr val="FFFFFF"/>
      </a:accent3>
      <a:accent4>
        <a:srgbClr val="404246"/>
      </a:accent4>
      <a:accent5>
        <a:srgbClr val="E1AAB7"/>
      </a:accent5>
      <a:accent6>
        <a:srgbClr val="5A1B3E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4D4F53"/>
        </a:dk1>
        <a:lt1>
          <a:srgbClr val="FFFFFF"/>
        </a:lt1>
        <a:dk2>
          <a:srgbClr val="FFFFFF"/>
        </a:dk2>
        <a:lt2>
          <a:srgbClr val="808080"/>
        </a:lt2>
        <a:accent1>
          <a:srgbClr val="C90062"/>
        </a:accent1>
        <a:accent2>
          <a:srgbClr val="641F45"/>
        </a:accent2>
        <a:accent3>
          <a:srgbClr val="FFFFFF"/>
        </a:accent3>
        <a:accent4>
          <a:srgbClr val="404246"/>
        </a:accent4>
        <a:accent5>
          <a:srgbClr val="E1AAB7"/>
        </a:accent5>
        <a:accent6>
          <a:srgbClr val="5A1B3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Btemplate.potx" id="{197EEE17-0DCE-453C-960D-16E370A9E89A}" vid="{C375268D-F2AC-4EC9-BE6E-4EC018D3265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Btemplate.potx" id="{197EEE17-0DCE-453C-960D-16E370A9E89A}" vid="{D519A188-7C99-47E6-BA03-DB25BD756992}"/>
    </a:ext>
  </a:extLst>
</a:theme>
</file>

<file path=ppt/theme/theme5.xml><?xml version="1.0" encoding="utf-8"?>
<a:theme xmlns:a="http://schemas.openxmlformats.org/drawingml/2006/main" name="2_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Btemplate.potx" id="{98ACBC40-3662-4588-911E-87E8427BC8A9}" vid="{26C711B0-1716-4CFE-8C2B-FD34F116076E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sz="2000" i="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UoBtemplate.potx" id="{98ACBC40-3662-4588-911E-87E8427BC8A9}" vid="{4DAFBE5C-7818-4663-A386-7EEBE166C6E3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</TotalTime>
  <Words>864</Words>
  <Application>Microsoft Office PowerPoint</Application>
  <PresentationFormat>On-screen Show (4:3)</PresentationFormat>
  <Paragraphs>94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Courier New</vt:lpstr>
      <vt:lpstr>Sanchez</vt:lpstr>
      <vt:lpstr>Sanchez Regular</vt:lpstr>
      <vt:lpstr>Wingdings</vt:lpstr>
      <vt:lpstr>Default Design</vt:lpstr>
      <vt:lpstr>1_Default Design</vt:lpstr>
      <vt:lpstr>1_University of Bristol (Main URL)</vt:lpstr>
      <vt:lpstr>Office Theme</vt:lpstr>
      <vt:lpstr>2_University of Bristol (Main URL)</vt:lpstr>
      <vt:lpstr>1_Office Theme</vt:lpstr>
      <vt:lpstr>Advanced Data Analytics: Course Introduction</vt:lpstr>
      <vt:lpstr>Overview</vt:lpstr>
      <vt:lpstr>PowerPoint Presentation</vt:lpstr>
      <vt:lpstr>Course Mind Map: Visual Analytics</vt:lpstr>
      <vt:lpstr>Data projection</vt:lpstr>
      <vt:lpstr>Hidden Knowledge</vt:lpstr>
      <vt:lpstr>Uncertainty</vt:lpstr>
      <vt:lpstr>Generative Topographic Mapping</vt:lpstr>
      <vt:lpstr>ECG Analysis</vt:lpstr>
      <vt:lpstr>Interactive Visualisation Tool</vt:lpstr>
      <vt:lpstr>Conclusions</vt:lpstr>
    </vt:vector>
  </TitlesOfParts>
  <Company>뿿좐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Wilson</dc:creator>
  <cp:lastModifiedBy>Ian Nabney</cp:lastModifiedBy>
  <cp:revision>110</cp:revision>
  <dcterms:created xsi:type="dcterms:W3CDTF">2007-11-16T13:56:05Z</dcterms:created>
  <dcterms:modified xsi:type="dcterms:W3CDTF">2022-01-23T15:13:30Z</dcterms:modified>
</cp:coreProperties>
</file>