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4012" r:id="rId3"/>
    <p:sldMasterId id="2147484028" r:id="rId4"/>
    <p:sldMasterId id="2147484106" r:id="rId5"/>
    <p:sldMasterId id="2147484121" r:id="rId6"/>
  </p:sldMasterIdLst>
  <p:notesMasterIdLst>
    <p:notesMasterId r:id="rId42"/>
  </p:notesMasterIdLst>
  <p:sldIdLst>
    <p:sldId id="256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>
    <p:extLst>
      <p:ext uri="{19B8F6BF-5375-455C-9EA6-DF929625EA0E}">
        <p15:presenceInfo xmlns:p15="http://schemas.microsoft.com/office/powerpoint/2012/main" userId="S::in17746@bristol.ac.uk::d6603c99-5c95-4d2b-ba76-fe87db2f29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00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D9E15-5AE2-4EA6-8799-7C42D11EAE70}" v="162" dt="2022-03-19T14:01:4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Nabney" userId="d6603c99-5c95-4d2b-ba76-fe87db2f29c6" providerId="ADAL" clId="{DC9D9E15-5AE2-4EA6-8799-7C42D11EAE70}"/>
    <pc:docChg chg="undo custSel addSld delSld modSld">
      <pc:chgData name="Ian Nabney" userId="d6603c99-5c95-4d2b-ba76-fe87db2f29c6" providerId="ADAL" clId="{DC9D9E15-5AE2-4EA6-8799-7C42D11EAE70}" dt="2022-03-19T14:01:57.249" v="1325" actId="20577"/>
      <pc:docMkLst>
        <pc:docMk/>
      </pc:docMkLst>
      <pc:sldChg chg="modSp mod">
        <pc:chgData name="Ian Nabney" userId="d6603c99-5c95-4d2b-ba76-fe87db2f29c6" providerId="ADAL" clId="{DC9D9E15-5AE2-4EA6-8799-7C42D11EAE70}" dt="2022-03-19T12:04:08.684" v="349" actId="20577"/>
        <pc:sldMkLst>
          <pc:docMk/>
          <pc:sldMk cId="0" sldId="256"/>
        </pc:sldMkLst>
        <pc:spChg chg="mod">
          <ac:chgData name="Ian Nabney" userId="d6603c99-5c95-4d2b-ba76-fe87db2f29c6" providerId="ADAL" clId="{DC9D9E15-5AE2-4EA6-8799-7C42D11EAE70}" dt="2022-03-19T12:04:08.684" v="349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0" sldId="276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1184487991" sldId="279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2045949475" sldId="282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0" sldId="288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0" sldId="299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0" sldId="300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0" sldId="302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4167395581" sldId="323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391201338" sldId="324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891527413" sldId="326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395974474" sldId="327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1484746666" sldId="328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1019874482" sldId="334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1795754741" sldId="335"/>
        </pc:sldMkLst>
      </pc:sldChg>
      <pc:sldChg chg="del">
        <pc:chgData name="Ian Nabney" userId="d6603c99-5c95-4d2b-ba76-fe87db2f29c6" providerId="ADAL" clId="{DC9D9E15-5AE2-4EA6-8799-7C42D11EAE70}" dt="2022-03-19T11:15:01.385" v="201" actId="47"/>
        <pc:sldMkLst>
          <pc:docMk/>
          <pc:sldMk cId="353041678" sldId="336"/>
        </pc:sldMkLst>
      </pc:sldChg>
      <pc:sldChg chg="modSp del mod">
        <pc:chgData name="Ian Nabney" userId="d6603c99-5c95-4d2b-ba76-fe87db2f29c6" providerId="ADAL" clId="{DC9D9E15-5AE2-4EA6-8799-7C42D11EAE70}" dt="2022-03-19T11:10:31.469" v="139" actId="2696"/>
        <pc:sldMkLst>
          <pc:docMk/>
          <pc:sldMk cId="0" sldId="352"/>
        </pc:sldMkLst>
        <pc:spChg chg="mod">
          <ac:chgData name="Ian Nabney" userId="d6603c99-5c95-4d2b-ba76-fe87db2f29c6" providerId="ADAL" clId="{DC9D9E15-5AE2-4EA6-8799-7C42D11EAE70}" dt="2022-03-19T11:08:43.756" v="112" actId="21"/>
          <ac:spMkLst>
            <pc:docMk/>
            <pc:sldMk cId="0" sldId="352"/>
            <ac:spMk id="132099" creationId="{69109EB4-CBED-42C6-B5AE-B61902EF4C48}"/>
          </ac:spMkLst>
        </pc:spChg>
      </pc:sldChg>
      <pc:sldChg chg="del">
        <pc:chgData name="Ian Nabney" userId="d6603c99-5c95-4d2b-ba76-fe87db2f29c6" providerId="ADAL" clId="{DC9D9E15-5AE2-4EA6-8799-7C42D11EAE70}" dt="2022-03-19T11:18:57.387" v="220" actId="2696"/>
        <pc:sldMkLst>
          <pc:docMk/>
          <pc:sldMk cId="0" sldId="353"/>
        </pc:sldMkLst>
      </pc:sldChg>
      <pc:sldChg chg="del">
        <pc:chgData name="Ian Nabney" userId="d6603c99-5c95-4d2b-ba76-fe87db2f29c6" providerId="ADAL" clId="{DC9D9E15-5AE2-4EA6-8799-7C42D11EAE70}" dt="2022-03-19T12:19:34.360" v="487" actId="2696"/>
        <pc:sldMkLst>
          <pc:docMk/>
          <pc:sldMk cId="0" sldId="355"/>
        </pc:sldMkLst>
      </pc:sldChg>
      <pc:sldChg chg="del">
        <pc:chgData name="Ian Nabney" userId="d6603c99-5c95-4d2b-ba76-fe87db2f29c6" providerId="ADAL" clId="{DC9D9E15-5AE2-4EA6-8799-7C42D11EAE70}" dt="2022-03-19T12:05:23.461" v="359" actId="2696"/>
        <pc:sldMkLst>
          <pc:docMk/>
          <pc:sldMk cId="0" sldId="356"/>
        </pc:sldMkLst>
      </pc:sldChg>
      <pc:sldChg chg="del">
        <pc:chgData name="Ian Nabney" userId="d6603c99-5c95-4d2b-ba76-fe87db2f29c6" providerId="ADAL" clId="{DC9D9E15-5AE2-4EA6-8799-7C42D11EAE70}" dt="2022-03-19T12:19:38.914" v="488" actId="2696"/>
        <pc:sldMkLst>
          <pc:docMk/>
          <pc:sldMk cId="0" sldId="357"/>
        </pc:sldMkLst>
      </pc:sldChg>
      <pc:sldChg chg="del">
        <pc:chgData name="Ian Nabney" userId="d6603c99-5c95-4d2b-ba76-fe87db2f29c6" providerId="ADAL" clId="{DC9D9E15-5AE2-4EA6-8799-7C42D11EAE70}" dt="2022-03-19T12:24:19.609" v="496" actId="2696"/>
        <pc:sldMkLst>
          <pc:docMk/>
          <pc:sldMk cId="0" sldId="358"/>
        </pc:sldMkLst>
      </pc:sldChg>
      <pc:sldChg chg="del">
        <pc:chgData name="Ian Nabney" userId="d6603c99-5c95-4d2b-ba76-fe87db2f29c6" providerId="ADAL" clId="{DC9D9E15-5AE2-4EA6-8799-7C42D11EAE70}" dt="2022-03-19T12:52:08.614" v="943" actId="2696"/>
        <pc:sldMkLst>
          <pc:docMk/>
          <pc:sldMk cId="0" sldId="359"/>
        </pc:sldMkLst>
      </pc:sldChg>
      <pc:sldChg chg="del">
        <pc:chgData name="Ian Nabney" userId="d6603c99-5c95-4d2b-ba76-fe87db2f29c6" providerId="ADAL" clId="{DC9D9E15-5AE2-4EA6-8799-7C42D11EAE70}" dt="2022-03-19T12:53:01.024" v="980" actId="2696"/>
        <pc:sldMkLst>
          <pc:docMk/>
          <pc:sldMk cId="0" sldId="360"/>
        </pc:sldMkLst>
      </pc:sldChg>
      <pc:sldChg chg="del">
        <pc:chgData name="Ian Nabney" userId="d6603c99-5c95-4d2b-ba76-fe87db2f29c6" providerId="ADAL" clId="{DC9D9E15-5AE2-4EA6-8799-7C42D11EAE70}" dt="2022-03-19T11:17:55.193" v="213" actId="2696"/>
        <pc:sldMkLst>
          <pc:docMk/>
          <pc:sldMk cId="0" sldId="370"/>
        </pc:sldMkLst>
      </pc:sldChg>
      <pc:sldChg chg="modSp del mod">
        <pc:chgData name="Ian Nabney" userId="d6603c99-5c95-4d2b-ba76-fe87db2f29c6" providerId="ADAL" clId="{DC9D9E15-5AE2-4EA6-8799-7C42D11EAE70}" dt="2022-03-19T12:05:06.559" v="358" actId="2696"/>
        <pc:sldMkLst>
          <pc:docMk/>
          <pc:sldMk cId="0" sldId="371"/>
        </pc:sldMkLst>
        <pc:spChg chg="mod">
          <ac:chgData name="Ian Nabney" userId="d6603c99-5c95-4d2b-ba76-fe87db2f29c6" providerId="ADAL" clId="{DC9D9E15-5AE2-4EA6-8799-7C42D11EAE70}" dt="2022-03-19T11:05:51.100" v="0" actId="27636"/>
          <ac:spMkLst>
            <pc:docMk/>
            <pc:sldMk cId="0" sldId="371"/>
            <ac:spMk id="30724" creationId="{875390E7-E910-48A2-B4EC-F51BB86BB0A1}"/>
          </ac:spMkLst>
        </pc:spChg>
      </pc:sldChg>
      <pc:sldChg chg="addSp modSp del">
        <pc:chgData name="Ian Nabney" userId="d6603c99-5c95-4d2b-ba76-fe87db2f29c6" providerId="ADAL" clId="{DC9D9E15-5AE2-4EA6-8799-7C42D11EAE70}" dt="2022-03-19T11:21:07.415" v="247" actId="2696"/>
        <pc:sldMkLst>
          <pc:docMk/>
          <pc:sldMk cId="0" sldId="375"/>
        </pc:sldMkLst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0" creationId="{D8431EF2-DEDD-4F94-8667-D8D0906BC573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1" creationId="{EA4308F8-F61C-4A7A-BAD2-02C41939C5B5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2" creationId="{72DC139A-87B1-455A-BE91-B966D45135AC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3" creationId="{AFE65BBE-9833-4550-BB12-3A828349A0D3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4" creationId="{1733259F-4CB3-4AFC-A1C9-D22DF5299201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5" creationId="{808028A8-C75D-477F-959A-353398F00B14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6" creationId="{9940711D-4C72-40D2-B269-82DF7ACCDD3D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7" creationId="{27810033-5790-42ED-B6C8-C53C7E5F46D5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8" creationId="{305E2D5C-646A-49D7-9CC9-02110CE59CC7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89" creationId="{FC2C1A0A-8E18-4711-92CD-49F8FD3F0585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0" creationId="{1390CDBF-9F9A-459D-B24B-A8024D2A29D3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1" creationId="{9F69F79B-6595-4806-9DBF-240A7DD05DD1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2" creationId="{374E7736-AD64-4E2B-9FEF-2B8D36FB4F50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3" creationId="{B62828AB-C710-483A-B7BC-2F5C0A9B7D0B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4" creationId="{B2737ECC-75DF-447E-823C-BEE9BC7A5F04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5" creationId="{EE501EBA-5789-4F69-AA5A-4A824761FD59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7" creationId="{2576C4F9-8009-48BA-83BB-CEB398F196C8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598" creationId="{E381675E-F477-47E1-AB4B-D21F09FF4651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600" creationId="{E5E62568-F961-4F4B-A0BB-FF2DB324CFDC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601" creationId="{C57C5981-0172-4E33-89B7-3AB6370DDCA7}"/>
          </ac:spMkLst>
        </pc:spChg>
        <pc:spChg chg="mod">
          <ac:chgData name="Ian Nabney" userId="d6603c99-5c95-4d2b-ba76-fe87db2f29c6" providerId="ADAL" clId="{DC9D9E15-5AE2-4EA6-8799-7C42D11EAE70}" dt="2022-03-19T11:20:50.129" v="243" actId="164"/>
          <ac:spMkLst>
            <pc:docMk/>
            <pc:sldMk cId="0" sldId="375"/>
            <ac:spMk id="24603" creationId="{B9C67E6B-F10B-4E65-80A1-BA71B061441E}"/>
          </ac:spMkLst>
        </pc:spChg>
        <pc:grpChg chg="add mod">
          <ac:chgData name="Ian Nabney" userId="d6603c99-5c95-4d2b-ba76-fe87db2f29c6" providerId="ADAL" clId="{DC9D9E15-5AE2-4EA6-8799-7C42D11EAE70}" dt="2022-03-19T11:20:50.129" v="243" actId="164"/>
          <ac:grpSpMkLst>
            <pc:docMk/>
            <pc:sldMk cId="0" sldId="375"/>
            <ac:grpSpMk id="2" creationId="{707D7111-7006-4E42-A2B7-555DF8089901}"/>
          </ac:grpSpMkLst>
        </pc:grpChg>
        <pc:grpChg chg="mod">
          <ac:chgData name="Ian Nabney" userId="d6603c99-5c95-4d2b-ba76-fe87db2f29c6" providerId="ADAL" clId="{DC9D9E15-5AE2-4EA6-8799-7C42D11EAE70}" dt="2022-03-19T11:20:50.129" v="243" actId="164"/>
          <ac:grpSpMkLst>
            <pc:docMk/>
            <pc:sldMk cId="0" sldId="375"/>
            <ac:grpSpMk id="24596" creationId="{9A09F6A5-29A9-4B9C-9B0C-7C36B2D3AEBE}"/>
          </ac:grpSpMkLst>
        </pc:grpChg>
        <pc:grpChg chg="mod">
          <ac:chgData name="Ian Nabney" userId="d6603c99-5c95-4d2b-ba76-fe87db2f29c6" providerId="ADAL" clId="{DC9D9E15-5AE2-4EA6-8799-7C42D11EAE70}" dt="2022-03-19T11:20:50.129" v="243" actId="164"/>
          <ac:grpSpMkLst>
            <pc:docMk/>
            <pc:sldMk cId="0" sldId="375"/>
            <ac:grpSpMk id="24599" creationId="{EF38CF35-AC26-43E4-8C08-4C69B97AFF5A}"/>
          </ac:grpSpMkLst>
        </pc:grpChg>
        <pc:grpChg chg="mod">
          <ac:chgData name="Ian Nabney" userId="d6603c99-5c95-4d2b-ba76-fe87db2f29c6" providerId="ADAL" clId="{DC9D9E15-5AE2-4EA6-8799-7C42D11EAE70}" dt="2022-03-19T11:20:50.129" v="243" actId="164"/>
          <ac:grpSpMkLst>
            <pc:docMk/>
            <pc:sldMk cId="0" sldId="375"/>
            <ac:grpSpMk id="24602" creationId="{3A6D3A0D-DB95-42D8-B32D-5D17CD0A564B}"/>
          </ac:grpSpMkLst>
        </pc:grpChg>
      </pc:sldChg>
      <pc:sldChg chg="addSp modSp del">
        <pc:chgData name="Ian Nabney" userId="d6603c99-5c95-4d2b-ba76-fe87db2f29c6" providerId="ADAL" clId="{DC9D9E15-5AE2-4EA6-8799-7C42D11EAE70}" dt="2022-03-19T11:37:13.142" v="256" actId="2696"/>
        <pc:sldMkLst>
          <pc:docMk/>
          <pc:sldMk cId="0" sldId="376"/>
        </pc:sldMkLst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05" creationId="{2BB77C50-8D33-4973-8245-E7AEB4D09A2F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06" creationId="{8A2D3F3A-C793-4968-ADD8-9D45C8D448E3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07" creationId="{1DFDD22B-A55F-4870-A461-860787CAAEC4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08" creationId="{40EE625A-9860-42D6-A094-921296A61677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09" creationId="{20BF7FFC-0A93-4E15-A013-FE13DA570B44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0" creationId="{540A5B50-85AE-4D75-928A-BF45E631B3B8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1" creationId="{04EEFCA4-C89C-43F4-B419-D2CDD009B93C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2" creationId="{A106290E-AA1C-4AA3-A283-17AFD38344DA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3" creationId="{E23F7D60-D7B2-4BA9-990A-638DAB1E64E0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4" creationId="{35E5F968-B1C6-4D64-897D-00CDF8E67EB2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5" creationId="{8704F81F-7028-433F-ABBD-FBA79FEF2EAC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6" creationId="{0E127854-9BE9-43B2-9005-A6E07E2433A9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7" creationId="{510ADCB8-7C8B-4B7E-A0D4-BF3B7E9CEC70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8" creationId="{EAC77F4A-E35E-4599-95FF-7F654FEB7BB8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19" creationId="{F276E151-8245-4DBF-8622-6654B85718AE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0" creationId="{3D5DFDEF-598E-421D-A68B-7C9CA223F2DB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1" creationId="{B79443AF-831C-4E8C-937B-9D1E489258C9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4" creationId="{FE1033D3-C7DE-442B-952B-9E65E324EBB4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5" creationId="{0A009D7E-4F36-451C-86BC-22581089FAEE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6" creationId="{59761657-380A-4865-B1C5-900589CBDDE5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7" creationId="{48B3F85A-E091-4F26-BA7B-4A656BA2FD67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8" creationId="{DCC67C3A-AA1D-4C58-875D-019394D81653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29" creationId="{1CD8ECB1-EF8D-4DC0-A588-6E3FEF971565}"/>
          </ac:spMkLst>
        </pc:spChg>
        <pc:spChg chg="mod">
          <ac:chgData name="Ian Nabney" userId="d6603c99-5c95-4d2b-ba76-fe87db2f29c6" providerId="ADAL" clId="{DC9D9E15-5AE2-4EA6-8799-7C42D11EAE70}" dt="2022-03-19T11:36:49.822" v="252" actId="164"/>
          <ac:spMkLst>
            <pc:docMk/>
            <pc:sldMk cId="0" sldId="376"/>
            <ac:spMk id="25631" creationId="{8FBE2E84-639E-4A3D-B38E-3D68C6DC6F0D}"/>
          </ac:spMkLst>
        </pc:spChg>
        <pc:grpChg chg="add mod">
          <ac:chgData name="Ian Nabney" userId="d6603c99-5c95-4d2b-ba76-fe87db2f29c6" providerId="ADAL" clId="{DC9D9E15-5AE2-4EA6-8799-7C42D11EAE70}" dt="2022-03-19T11:36:49.822" v="252" actId="164"/>
          <ac:grpSpMkLst>
            <pc:docMk/>
            <pc:sldMk cId="0" sldId="376"/>
            <ac:grpSpMk id="2" creationId="{FE2B819B-D692-417A-B66D-DFEEF04CA177}"/>
          </ac:grpSpMkLst>
        </pc:grpChg>
        <pc:grpChg chg="mod">
          <ac:chgData name="Ian Nabney" userId="d6603c99-5c95-4d2b-ba76-fe87db2f29c6" providerId="ADAL" clId="{DC9D9E15-5AE2-4EA6-8799-7C42D11EAE70}" dt="2022-03-19T11:36:49.822" v="252" actId="164"/>
          <ac:grpSpMkLst>
            <pc:docMk/>
            <pc:sldMk cId="0" sldId="376"/>
            <ac:grpSpMk id="25604" creationId="{F66D4AAD-5DC6-40A6-85A7-E067AB641432}"/>
          </ac:grpSpMkLst>
        </pc:grpChg>
        <pc:grpChg chg="mod">
          <ac:chgData name="Ian Nabney" userId="d6603c99-5c95-4d2b-ba76-fe87db2f29c6" providerId="ADAL" clId="{DC9D9E15-5AE2-4EA6-8799-7C42D11EAE70}" dt="2022-03-19T11:36:49.822" v="252" actId="164"/>
          <ac:grpSpMkLst>
            <pc:docMk/>
            <pc:sldMk cId="0" sldId="376"/>
            <ac:grpSpMk id="25622" creationId="{4D4A2D2F-54EA-4BB9-A340-D17CCEEE40B7}"/>
          </ac:grpSpMkLst>
        </pc:grpChg>
        <pc:grpChg chg="mod">
          <ac:chgData name="Ian Nabney" userId="d6603c99-5c95-4d2b-ba76-fe87db2f29c6" providerId="ADAL" clId="{DC9D9E15-5AE2-4EA6-8799-7C42D11EAE70}" dt="2022-03-19T11:36:49.822" v="252" actId="164"/>
          <ac:grpSpMkLst>
            <pc:docMk/>
            <pc:sldMk cId="0" sldId="376"/>
            <ac:grpSpMk id="25623" creationId="{5E2A438B-453A-4EDE-959C-45F3A2A453F5}"/>
          </ac:grpSpMkLst>
        </pc:grpChg>
        <pc:grpChg chg="mod">
          <ac:chgData name="Ian Nabney" userId="d6603c99-5c95-4d2b-ba76-fe87db2f29c6" providerId="ADAL" clId="{DC9D9E15-5AE2-4EA6-8799-7C42D11EAE70}" dt="2022-03-19T11:36:49.822" v="252" actId="164"/>
          <ac:grpSpMkLst>
            <pc:docMk/>
            <pc:sldMk cId="0" sldId="376"/>
            <ac:grpSpMk id="25630" creationId="{1BDF2C5D-0E2F-4445-9B1C-468A21D48859}"/>
          </ac:grpSpMkLst>
        </pc:grpChg>
      </pc:sldChg>
      <pc:sldChg chg="addSp modSp del">
        <pc:chgData name="Ian Nabney" userId="d6603c99-5c95-4d2b-ba76-fe87db2f29c6" providerId="ADAL" clId="{DC9D9E15-5AE2-4EA6-8799-7C42D11EAE70}" dt="2022-03-19T11:38:10.334" v="265" actId="2696"/>
        <pc:sldMkLst>
          <pc:docMk/>
          <pc:sldMk cId="0" sldId="377"/>
        </pc:sldMkLst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28" creationId="{C912E0D4-99B1-44D2-90E8-7249E0855629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0" creationId="{204D23C2-F3CB-4CC8-BC10-E456E19ADDB1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1" creationId="{A2CF636E-42A9-4073-B39D-E129365682E9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3" creationId="{6E9F25FF-4225-4DED-B99D-D56148D007C3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4" creationId="{71DFBF29-51AB-4F23-AAD5-D03174E190EB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5" creationId="{5E7766DD-F9F2-4B29-88B6-A9A9A16B17EB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6" creationId="{C4E4DFED-42DF-45A7-9F12-EEED2621C068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7" creationId="{02DB7DC4-88FB-440D-A524-4CAEA9A4A326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8" creationId="{A6A38B9D-42E4-42BD-AB82-668592A65A91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39" creationId="{1AE1AD10-A0A0-4F39-AFE1-D572C85ED81D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0" creationId="{11A7888D-9E2D-458F-AF59-E19B18C4CD93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1" creationId="{F6BA8B7E-71F0-4153-B4D0-F5863D09A66D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2" creationId="{3DB55DBB-C711-4E78-9135-E38E7E1B5CC3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3" creationId="{4D2A38BB-F209-470D-9FC1-FCA21533FA67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4" creationId="{A29B2165-3D67-429A-A28E-4F4D62FF0E78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5" creationId="{892E050D-8F81-4659-8844-CD6CF7DBCC72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6" creationId="{EC907E77-3115-4888-8217-60CFCA33B4FA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7" creationId="{EA34A1D3-3EBE-4C4C-9CB0-228B62244404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8" creationId="{BC009335-9FE5-443F-B817-D1615E305F52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49" creationId="{12D69C05-6C14-4B40-BA57-07A18EEB86FE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2" creationId="{06A90719-4C72-4D25-A370-53E116F37680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3" creationId="{EF094A9D-5929-47C0-AF1A-19B27800BB11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4" creationId="{62C29925-DCA1-4C80-837B-01667C35F946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5" creationId="{E22E396F-C8C5-4335-AD95-525157C1820B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6" creationId="{880FAA1C-47FB-44EF-BFE7-D1BD6B333500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7" creationId="{6ABE8A5F-B9BF-40B9-A481-1F0FDE1BACB1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8" creationId="{949CDB9E-8130-409A-8DF4-0C3D2A16ECE0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59" creationId="{206CCDE2-63AF-4EBA-A58E-36DC7B4621ED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60" creationId="{C2D865FC-3E87-4313-96D3-00C7CDB6AE8B}"/>
          </ac:spMkLst>
        </pc:spChg>
        <pc:spChg chg="mod">
          <ac:chgData name="Ian Nabney" userId="d6603c99-5c95-4d2b-ba76-fe87db2f29c6" providerId="ADAL" clId="{DC9D9E15-5AE2-4EA6-8799-7C42D11EAE70}" dt="2022-03-19T11:37:51.823" v="261" actId="164"/>
          <ac:spMkLst>
            <pc:docMk/>
            <pc:sldMk cId="0" sldId="377"/>
            <ac:spMk id="26661" creationId="{0C04FB5C-4EBB-44D6-B670-C5EC8A020172}"/>
          </ac:spMkLst>
        </pc:spChg>
        <pc:grpChg chg="add mod">
          <ac:chgData name="Ian Nabney" userId="d6603c99-5c95-4d2b-ba76-fe87db2f29c6" providerId="ADAL" clId="{DC9D9E15-5AE2-4EA6-8799-7C42D11EAE70}" dt="2022-03-19T11:37:51.823" v="261" actId="164"/>
          <ac:grpSpMkLst>
            <pc:docMk/>
            <pc:sldMk cId="0" sldId="377"/>
            <ac:grpSpMk id="2" creationId="{4E137310-8DBA-4503-B17E-0F8377320F6E}"/>
          </ac:grpSpMkLst>
        </pc:grpChg>
        <pc:grpChg chg="mod">
          <ac:chgData name="Ian Nabney" userId="d6603c99-5c95-4d2b-ba76-fe87db2f29c6" providerId="ADAL" clId="{DC9D9E15-5AE2-4EA6-8799-7C42D11EAE70}" dt="2022-03-19T11:37:51.823" v="261" actId="164"/>
          <ac:grpSpMkLst>
            <pc:docMk/>
            <pc:sldMk cId="0" sldId="377"/>
            <ac:grpSpMk id="26629" creationId="{7FEA89C3-9180-4930-BD66-0C4D0A280140}"/>
          </ac:grpSpMkLst>
        </pc:grpChg>
        <pc:grpChg chg="mod">
          <ac:chgData name="Ian Nabney" userId="d6603c99-5c95-4d2b-ba76-fe87db2f29c6" providerId="ADAL" clId="{DC9D9E15-5AE2-4EA6-8799-7C42D11EAE70}" dt="2022-03-19T11:37:51.823" v="261" actId="164"/>
          <ac:grpSpMkLst>
            <pc:docMk/>
            <pc:sldMk cId="0" sldId="377"/>
            <ac:grpSpMk id="26632" creationId="{1305BE8D-27E8-4197-AE06-EA8FB7D6B4FC}"/>
          </ac:grpSpMkLst>
        </pc:grpChg>
        <pc:grpChg chg="mod">
          <ac:chgData name="Ian Nabney" userId="d6603c99-5c95-4d2b-ba76-fe87db2f29c6" providerId="ADAL" clId="{DC9D9E15-5AE2-4EA6-8799-7C42D11EAE70}" dt="2022-03-19T11:37:51.823" v="261" actId="164"/>
          <ac:grpSpMkLst>
            <pc:docMk/>
            <pc:sldMk cId="0" sldId="377"/>
            <ac:grpSpMk id="26650" creationId="{5D4C53C2-9D42-47CF-8F87-B4157A5AC5A1}"/>
          </ac:grpSpMkLst>
        </pc:grpChg>
        <pc:grpChg chg="mod">
          <ac:chgData name="Ian Nabney" userId="d6603c99-5c95-4d2b-ba76-fe87db2f29c6" providerId="ADAL" clId="{DC9D9E15-5AE2-4EA6-8799-7C42D11EAE70}" dt="2022-03-19T11:37:51.823" v="261" actId="164"/>
          <ac:grpSpMkLst>
            <pc:docMk/>
            <pc:sldMk cId="0" sldId="377"/>
            <ac:grpSpMk id="26651" creationId="{5537AA96-80ED-4D11-A874-6F449A90D634}"/>
          </ac:grpSpMkLst>
        </pc:grpChg>
      </pc:sldChg>
      <pc:sldChg chg="addSp modSp del">
        <pc:chgData name="Ian Nabney" userId="d6603c99-5c95-4d2b-ba76-fe87db2f29c6" providerId="ADAL" clId="{DC9D9E15-5AE2-4EA6-8799-7C42D11EAE70}" dt="2022-03-19T12:27:30.991" v="653" actId="2696"/>
        <pc:sldMkLst>
          <pc:docMk/>
          <pc:sldMk cId="0" sldId="381"/>
        </pc:sldMkLst>
        <pc:spChg chg="mod">
          <ac:chgData name="Ian Nabney" userId="d6603c99-5c95-4d2b-ba76-fe87db2f29c6" providerId="ADAL" clId="{DC9D9E15-5AE2-4EA6-8799-7C42D11EAE70}" dt="2022-03-19T12:26:38.661" v="632" actId="164"/>
          <ac:spMkLst>
            <pc:docMk/>
            <pc:sldMk cId="0" sldId="381"/>
            <ac:spMk id="39945" creationId="{62BD51DD-3BE4-480E-B8A5-E9B9BA264653}"/>
          </ac:spMkLst>
        </pc:spChg>
        <pc:spChg chg="mod">
          <ac:chgData name="Ian Nabney" userId="d6603c99-5c95-4d2b-ba76-fe87db2f29c6" providerId="ADAL" clId="{DC9D9E15-5AE2-4EA6-8799-7C42D11EAE70}" dt="2022-03-19T12:26:38.661" v="632" actId="164"/>
          <ac:spMkLst>
            <pc:docMk/>
            <pc:sldMk cId="0" sldId="381"/>
            <ac:spMk id="39946" creationId="{FF3FDAB2-1D75-46C1-8F86-B9DCEBD39E0C}"/>
          </ac:spMkLst>
        </pc:spChg>
        <pc:grpChg chg="add mod">
          <ac:chgData name="Ian Nabney" userId="d6603c99-5c95-4d2b-ba76-fe87db2f29c6" providerId="ADAL" clId="{DC9D9E15-5AE2-4EA6-8799-7C42D11EAE70}" dt="2022-03-19T12:26:38.661" v="632" actId="164"/>
          <ac:grpSpMkLst>
            <pc:docMk/>
            <pc:sldMk cId="0" sldId="381"/>
            <ac:grpSpMk id="2" creationId="{0B716337-2C1C-4A2D-8A93-95C8989BE4D2}"/>
          </ac:grpSpMkLst>
        </pc:grpChg>
      </pc:sldChg>
      <pc:sldChg chg="del">
        <pc:chgData name="Ian Nabney" userId="d6603c99-5c95-4d2b-ba76-fe87db2f29c6" providerId="ADAL" clId="{DC9D9E15-5AE2-4EA6-8799-7C42D11EAE70}" dt="2022-03-19T11:19:54.113" v="238" actId="2696"/>
        <pc:sldMkLst>
          <pc:docMk/>
          <pc:sldMk cId="0" sldId="383"/>
        </pc:sldMkLst>
      </pc:sldChg>
      <pc:sldChg chg="del">
        <pc:chgData name="Ian Nabney" userId="d6603c99-5c95-4d2b-ba76-fe87db2f29c6" providerId="ADAL" clId="{DC9D9E15-5AE2-4EA6-8799-7C42D11EAE70}" dt="2022-03-19T11:38:52.070" v="273" actId="2696"/>
        <pc:sldMkLst>
          <pc:docMk/>
          <pc:sldMk cId="0" sldId="384"/>
        </pc:sldMkLst>
      </pc:sldChg>
      <pc:sldChg chg="del">
        <pc:chgData name="Ian Nabney" userId="d6603c99-5c95-4d2b-ba76-fe87db2f29c6" providerId="ADAL" clId="{DC9D9E15-5AE2-4EA6-8799-7C42D11EAE70}" dt="2022-03-19T12:01:09.476" v="282" actId="2696"/>
        <pc:sldMkLst>
          <pc:docMk/>
          <pc:sldMk cId="0" sldId="385"/>
        </pc:sldMkLst>
      </pc:sldChg>
      <pc:sldChg chg="addSp delSp modSp del">
        <pc:chgData name="Ian Nabney" userId="d6603c99-5c95-4d2b-ba76-fe87db2f29c6" providerId="ADAL" clId="{DC9D9E15-5AE2-4EA6-8799-7C42D11EAE70}" dt="2022-03-19T12:07:35.182" v="375" actId="2696"/>
        <pc:sldMkLst>
          <pc:docMk/>
          <pc:sldMk cId="0" sldId="386"/>
        </pc:sldMkLst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18" creationId="{0CD89975-850F-4DB6-9B1C-82330A8DE104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19" creationId="{B571EE10-C59D-4D3D-BBB8-213154B65EA5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0" creationId="{26BCF66E-9B04-453D-B89E-6EFAE211A675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1" creationId="{70D29321-D116-44E6-BAB2-6689C64FDD0C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2" creationId="{8CECCDF8-A801-411C-97DD-80170A1A19EB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3" creationId="{ACEF2A67-8FA7-44F0-8C09-C13E75F91944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4" creationId="{300993E4-55AE-478E-AC73-3637D0B0D248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5" creationId="{D82D7617-9469-49AE-B232-F4945D16EA73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6" creationId="{5E2996E6-E9BC-42EB-93C2-C53FBF3DD763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7" creationId="{440A4763-4F31-48C8-A2B6-D041C267BB40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8" creationId="{2469E6F8-8A14-47D7-8193-451C7ABA3EC0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29" creationId="{6ADB7921-146A-4DFC-AC9C-4A0C1052A1C9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0" creationId="{C8921B1A-3E99-4F03-BB83-8B5F6FE5BA88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1" creationId="{698F37E4-6330-4DDD-8635-D77144DFA5D8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2" creationId="{56B38CE7-2C90-4682-A412-EBEA6419C039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3" creationId="{C8CF1E19-F13C-4C92-B874-46F6B7B47052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4" creationId="{4B346D6A-6394-404F-AE49-EFCF170A6955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5" creationId="{7F62F54C-9C12-475B-B0CA-5E96A97DBC81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6" creationId="{4B832A5B-C925-40E8-91CB-6CFD3CAE76AC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7" creationId="{92CF02D0-E6C8-4058-B849-0C320B859E0F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8" creationId="{2168C764-CADE-48F8-97B6-F9D0882336EF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39" creationId="{011DA9CC-68B0-4A1C-823A-5EF48A711A8B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0" creationId="{F4401584-F207-4365-B331-3F47C9C5825A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1" creationId="{E0B2A838-9F28-4F7C-B2AD-DA6A3723F313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2" creationId="{3E6E8AB8-B06D-4433-925F-9F41220BE6C6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3" creationId="{E068CC36-4234-4113-9B26-4053779335B9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4" creationId="{661CECBE-D0C7-4B17-8702-7DE32AC0D03C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5" creationId="{A698A514-5861-44BF-BED0-215A17C7313B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6" creationId="{8BE7E32D-3452-437D-9E22-7202E5605E28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7" creationId="{78247995-D19A-402C-BBC5-5F74D818CEE1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8" creationId="{4A4D996F-E8C4-4B95-8ADE-AD9A97153F6E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49" creationId="{A0FC697D-7CAC-4883-B6DF-7B4C00B07698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0" creationId="{BE0A13C7-4512-46A5-9A9A-9EA293EED6DA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1" creationId="{9CDD4C7B-C288-4791-8E52-0368725661DE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2" creationId="{17EBA0CA-453F-41DC-B882-56F30F33D29A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3" creationId="{B6DB7931-98E6-4A3B-A303-DBC3B62A5DAB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4" creationId="{176F9A33-7C0E-4E46-BE48-DCFFC5A6A450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5" creationId="{0405F018-02C2-4A70-8B3F-814ED276EBBE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6" creationId="{F279D53C-94CC-4333-8B1C-0B432F3AC9D0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7" creationId="{9C4076B2-128E-4916-AB30-5C85CE1A79C5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8" creationId="{95B88141-15D4-49EF-9E81-82AF0127D9FD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59" creationId="{572ED8E1-6447-48A3-9BC0-41F74456B6CB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60" creationId="{EA3ABD4E-7019-4C18-B329-47176723CC87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61" creationId="{CA70873F-2F48-4343-85DF-009397CA476D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62" creationId="{2F33AF7E-013A-42E8-BBC6-A12DDFA4ACDC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63" creationId="{889F7259-25B2-4D30-BFC1-61E1B39CD3FB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64" creationId="{C25B8F97-44AD-43BA-BAF4-E15DDE9294FF}"/>
          </ac:spMkLst>
        </pc:spChg>
        <pc:spChg chg="mod topLvl">
          <ac:chgData name="Ian Nabney" userId="d6603c99-5c95-4d2b-ba76-fe87db2f29c6" providerId="ADAL" clId="{DC9D9E15-5AE2-4EA6-8799-7C42D11EAE70}" dt="2022-03-19T12:06:44.435" v="370" actId="165"/>
          <ac:spMkLst>
            <pc:docMk/>
            <pc:sldMk cId="0" sldId="386"/>
            <ac:spMk id="32865" creationId="{C43D23A3-8CCA-4DA6-A4DB-F988C7518FDB}"/>
          </ac:spMkLst>
        </pc:spChg>
        <pc:grpChg chg="add del mod">
          <ac:chgData name="Ian Nabney" userId="d6603c99-5c95-4d2b-ba76-fe87db2f29c6" providerId="ADAL" clId="{DC9D9E15-5AE2-4EA6-8799-7C42D11EAE70}" dt="2022-03-19T12:06:44.435" v="370" actId="165"/>
          <ac:grpSpMkLst>
            <pc:docMk/>
            <pc:sldMk cId="0" sldId="386"/>
            <ac:grpSpMk id="2" creationId="{4A23C62F-1B3B-451F-8F6F-5A8A418155D3}"/>
          </ac:grpSpMkLst>
        </pc:grpChg>
        <pc:grpChg chg="add del mod">
          <ac:chgData name="Ian Nabney" userId="d6603c99-5c95-4d2b-ba76-fe87db2f29c6" providerId="ADAL" clId="{DC9D9E15-5AE2-4EA6-8799-7C42D11EAE70}" dt="2022-03-19T12:06:44.435" v="370" actId="165"/>
          <ac:grpSpMkLst>
            <pc:docMk/>
            <pc:sldMk cId="0" sldId="386"/>
            <ac:grpSpMk id="3" creationId="{5DBDD623-FF91-4B95-9D09-858339D8B6BA}"/>
          </ac:grpSpMkLst>
        </pc:grpChg>
        <pc:grpChg chg="add del mod">
          <ac:chgData name="Ian Nabney" userId="d6603c99-5c95-4d2b-ba76-fe87db2f29c6" providerId="ADAL" clId="{DC9D9E15-5AE2-4EA6-8799-7C42D11EAE70}" dt="2022-03-19T12:06:44.435" v="370" actId="165"/>
          <ac:grpSpMkLst>
            <pc:docMk/>
            <pc:sldMk cId="0" sldId="386"/>
            <ac:grpSpMk id="4" creationId="{2E44B21D-518F-400E-A143-FE46AD050B22}"/>
          </ac:grpSpMkLst>
        </pc:grpChg>
        <pc:grpChg chg="add del mod">
          <ac:chgData name="Ian Nabney" userId="d6603c99-5c95-4d2b-ba76-fe87db2f29c6" providerId="ADAL" clId="{DC9D9E15-5AE2-4EA6-8799-7C42D11EAE70}" dt="2022-03-19T12:06:44.435" v="370" actId="165"/>
          <ac:grpSpMkLst>
            <pc:docMk/>
            <pc:sldMk cId="0" sldId="386"/>
            <ac:grpSpMk id="5" creationId="{FC860820-58EA-40A9-90CE-51D64932EE8F}"/>
          </ac:grpSpMkLst>
        </pc:grpChg>
        <pc:grpChg chg="add del mod">
          <ac:chgData name="Ian Nabney" userId="d6603c99-5c95-4d2b-ba76-fe87db2f29c6" providerId="ADAL" clId="{DC9D9E15-5AE2-4EA6-8799-7C42D11EAE70}" dt="2022-03-19T12:06:44.435" v="370" actId="165"/>
          <ac:grpSpMkLst>
            <pc:docMk/>
            <pc:sldMk cId="0" sldId="386"/>
            <ac:grpSpMk id="6" creationId="{5B3BCFB6-BACD-4E94-B617-8CEB76099FB3}"/>
          </ac:grpSpMkLst>
        </pc:grpChg>
        <pc:grpChg chg="add del mod">
          <ac:chgData name="Ian Nabney" userId="d6603c99-5c95-4d2b-ba76-fe87db2f29c6" providerId="ADAL" clId="{DC9D9E15-5AE2-4EA6-8799-7C42D11EAE70}" dt="2022-03-19T12:06:44.435" v="370" actId="165"/>
          <ac:grpSpMkLst>
            <pc:docMk/>
            <pc:sldMk cId="0" sldId="386"/>
            <ac:grpSpMk id="7" creationId="{C73AA43B-9AB6-4E00-B3F1-0C72295187DA}"/>
          </ac:grpSpMkLst>
        </pc:grpChg>
        <pc:grpChg chg="del">
          <ac:chgData name="Ian Nabney" userId="d6603c99-5c95-4d2b-ba76-fe87db2f29c6" providerId="ADAL" clId="{DC9D9E15-5AE2-4EA6-8799-7C42D11EAE70}" dt="2022-03-19T12:06:03.869" v="364" actId="165"/>
          <ac:grpSpMkLst>
            <pc:docMk/>
            <pc:sldMk cId="0" sldId="386"/>
            <ac:grpSpMk id="32774" creationId="{D8203CCA-323F-4F18-A25A-E345D2A28E4A}"/>
          </ac:grpSpMkLst>
        </pc:grpChg>
        <pc:grpChg chg="del">
          <ac:chgData name="Ian Nabney" userId="d6603c99-5c95-4d2b-ba76-fe87db2f29c6" providerId="ADAL" clId="{DC9D9E15-5AE2-4EA6-8799-7C42D11EAE70}" dt="2022-03-19T12:06:03.869" v="364" actId="165"/>
          <ac:grpSpMkLst>
            <pc:docMk/>
            <pc:sldMk cId="0" sldId="386"/>
            <ac:grpSpMk id="32777" creationId="{F66CDAF5-4391-4FB4-862F-DEB9AE24EC4C}"/>
          </ac:grpSpMkLst>
        </pc:grpChg>
        <pc:grpChg chg="del">
          <ac:chgData name="Ian Nabney" userId="d6603c99-5c95-4d2b-ba76-fe87db2f29c6" providerId="ADAL" clId="{DC9D9E15-5AE2-4EA6-8799-7C42D11EAE70}" dt="2022-03-19T12:06:03.869" v="364" actId="165"/>
          <ac:grpSpMkLst>
            <pc:docMk/>
            <pc:sldMk cId="0" sldId="386"/>
            <ac:grpSpMk id="32795" creationId="{423B53E0-8A52-4AD9-AC42-1F83479CB837}"/>
          </ac:grpSpMkLst>
        </pc:grpChg>
        <pc:grpChg chg="del">
          <ac:chgData name="Ian Nabney" userId="d6603c99-5c95-4d2b-ba76-fe87db2f29c6" providerId="ADAL" clId="{DC9D9E15-5AE2-4EA6-8799-7C42D11EAE70}" dt="2022-03-19T12:06:03.869" v="364" actId="165"/>
          <ac:grpSpMkLst>
            <pc:docMk/>
            <pc:sldMk cId="0" sldId="386"/>
            <ac:grpSpMk id="32796" creationId="{5266C76D-6F4C-45CC-8CBA-4A83E36F6A5C}"/>
          </ac:grpSpMkLst>
        </pc:grpChg>
        <pc:grpChg chg="del">
          <ac:chgData name="Ian Nabney" userId="d6603c99-5c95-4d2b-ba76-fe87db2f29c6" providerId="ADAL" clId="{DC9D9E15-5AE2-4EA6-8799-7C42D11EAE70}" dt="2022-03-19T12:06:03.869" v="364" actId="165"/>
          <ac:grpSpMkLst>
            <pc:docMk/>
            <pc:sldMk cId="0" sldId="386"/>
            <ac:grpSpMk id="32807" creationId="{02EEE115-EDFC-47CD-A3EA-D570542EB8BB}"/>
          </ac:grpSpMkLst>
        </pc:grpChg>
        <pc:grpChg chg="del">
          <ac:chgData name="Ian Nabney" userId="d6603c99-5c95-4d2b-ba76-fe87db2f29c6" providerId="ADAL" clId="{DC9D9E15-5AE2-4EA6-8799-7C42D11EAE70}" dt="2022-03-19T12:06:03.869" v="364" actId="165"/>
          <ac:grpSpMkLst>
            <pc:docMk/>
            <pc:sldMk cId="0" sldId="386"/>
            <ac:grpSpMk id="32809" creationId="{502B5619-53C5-4270-858E-BE711AD64242}"/>
          </ac:grpSpMkLst>
        </pc:grpChg>
      </pc:sldChg>
      <pc:sldChg chg="del">
        <pc:chgData name="Ian Nabney" userId="d6603c99-5c95-4d2b-ba76-fe87db2f29c6" providerId="ADAL" clId="{DC9D9E15-5AE2-4EA6-8799-7C42D11EAE70}" dt="2022-03-19T12:27:41.641" v="654" actId="2696"/>
        <pc:sldMkLst>
          <pc:docMk/>
          <pc:sldMk cId="0" sldId="387"/>
        </pc:sldMkLst>
      </pc:sldChg>
      <pc:sldChg chg="del">
        <pc:chgData name="Ian Nabney" userId="d6603c99-5c95-4d2b-ba76-fe87db2f29c6" providerId="ADAL" clId="{DC9D9E15-5AE2-4EA6-8799-7C42D11EAE70}" dt="2022-03-19T12:08:22.790" v="382" actId="2696"/>
        <pc:sldMkLst>
          <pc:docMk/>
          <pc:sldMk cId="0" sldId="388"/>
        </pc:sldMkLst>
      </pc:sldChg>
      <pc:sldChg chg="modSp del mod">
        <pc:chgData name="Ian Nabney" userId="d6603c99-5c95-4d2b-ba76-fe87db2f29c6" providerId="ADAL" clId="{DC9D9E15-5AE2-4EA6-8799-7C42D11EAE70}" dt="2022-03-19T13:09:46.110" v="1318" actId="2696"/>
        <pc:sldMkLst>
          <pc:docMk/>
          <pc:sldMk cId="0" sldId="397"/>
        </pc:sldMkLst>
        <pc:spChg chg="mod">
          <ac:chgData name="Ian Nabney" userId="d6603c99-5c95-4d2b-ba76-fe87db2f29c6" providerId="ADAL" clId="{DC9D9E15-5AE2-4EA6-8799-7C42D11EAE70}" dt="2022-03-19T13:04:18.769" v="1281" actId="20577"/>
          <ac:spMkLst>
            <pc:docMk/>
            <pc:sldMk cId="0" sldId="397"/>
            <ac:spMk id="51204" creationId="{E486C797-33EE-47E7-A75F-E5807DA253D0}"/>
          </ac:spMkLst>
        </pc:spChg>
      </pc:sldChg>
      <pc:sldChg chg="del">
        <pc:chgData name="Ian Nabney" userId="d6603c99-5c95-4d2b-ba76-fe87db2f29c6" providerId="ADAL" clId="{DC9D9E15-5AE2-4EA6-8799-7C42D11EAE70}" dt="2022-03-19T12:10:11.901" v="386" actId="2696"/>
        <pc:sldMkLst>
          <pc:docMk/>
          <pc:sldMk cId="0" sldId="398"/>
        </pc:sldMkLst>
      </pc:sldChg>
      <pc:sldChg chg="del">
        <pc:chgData name="Ian Nabney" userId="d6603c99-5c95-4d2b-ba76-fe87db2f29c6" providerId="ADAL" clId="{DC9D9E15-5AE2-4EA6-8799-7C42D11EAE70}" dt="2022-03-19T12:11:33.900" v="398" actId="2696"/>
        <pc:sldMkLst>
          <pc:docMk/>
          <pc:sldMk cId="0" sldId="399"/>
        </pc:sldMkLst>
      </pc:sldChg>
      <pc:sldChg chg="modSp del mod">
        <pc:chgData name="Ian Nabney" userId="d6603c99-5c95-4d2b-ba76-fe87db2f29c6" providerId="ADAL" clId="{DC9D9E15-5AE2-4EA6-8799-7C42D11EAE70}" dt="2022-03-19T12:14:51.380" v="418" actId="2696"/>
        <pc:sldMkLst>
          <pc:docMk/>
          <pc:sldMk cId="0" sldId="400"/>
        </pc:sldMkLst>
        <pc:spChg chg="mod">
          <ac:chgData name="Ian Nabney" userId="d6603c99-5c95-4d2b-ba76-fe87db2f29c6" providerId="ADAL" clId="{DC9D9E15-5AE2-4EA6-8799-7C42D11EAE70}" dt="2022-03-19T11:05:51.116" v="1" actId="27636"/>
          <ac:spMkLst>
            <pc:docMk/>
            <pc:sldMk cId="0" sldId="400"/>
            <ac:spMk id="2054" creationId="{213FAE45-F9D0-4759-BCB0-A7E629CA64F5}"/>
          </ac:spMkLst>
        </pc:spChg>
      </pc:sldChg>
      <pc:sldChg chg="del">
        <pc:chgData name="Ian Nabney" userId="d6603c99-5c95-4d2b-ba76-fe87db2f29c6" providerId="ADAL" clId="{DC9D9E15-5AE2-4EA6-8799-7C42D11EAE70}" dt="2022-03-19T12:17:09.157" v="439" actId="2696"/>
        <pc:sldMkLst>
          <pc:docMk/>
          <pc:sldMk cId="0" sldId="402"/>
        </pc:sldMkLst>
      </pc:sldChg>
      <pc:sldChg chg="del">
        <pc:chgData name="Ian Nabney" userId="d6603c99-5c95-4d2b-ba76-fe87db2f29c6" providerId="ADAL" clId="{DC9D9E15-5AE2-4EA6-8799-7C42D11EAE70}" dt="2022-03-19T12:28:33.074" v="670" actId="2696"/>
        <pc:sldMkLst>
          <pc:docMk/>
          <pc:sldMk cId="0" sldId="403"/>
        </pc:sldMkLst>
      </pc:sldChg>
      <pc:sldChg chg="del">
        <pc:chgData name="Ian Nabney" userId="d6603c99-5c95-4d2b-ba76-fe87db2f29c6" providerId="ADAL" clId="{DC9D9E15-5AE2-4EA6-8799-7C42D11EAE70}" dt="2022-03-19T12:28:43.772" v="671" actId="2696"/>
        <pc:sldMkLst>
          <pc:docMk/>
          <pc:sldMk cId="0" sldId="404"/>
        </pc:sldMkLst>
      </pc:sldChg>
      <pc:sldChg chg="del">
        <pc:chgData name="Ian Nabney" userId="d6603c99-5c95-4d2b-ba76-fe87db2f29c6" providerId="ADAL" clId="{DC9D9E15-5AE2-4EA6-8799-7C42D11EAE70}" dt="2022-03-19T12:32:15.954" v="703" actId="2696"/>
        <pc:sldMkLst>
          <pc:docMk/>
          <pc:sldMk cId="0" sldId="405"/>
        </pc:sldMkLst>
      </pc:sldChg>
      <pc:sldChg chg="del">
        <pc:chgData name="Ian Nabney" userId="d6603c99-5c95-4d2b-ba76-fe87db2f29c6" providerId="ADAL" clId="{DC9D9E15-5AE2-4EA6-8799-7C42D11EAE70}" dt="2022-03-19T12:34:37.773" v="841" actId="2696"/>
        <pc:sldMkLst>
          <pc:docMk/>
          <pc:sldMk cId="0" sldId="406"/>
        </pc:sldMkLst>
      </pc:sldChg>
      <pc:sldChg chg="del">
        <pc:chgData name="Ian Nabney" userId="d6603c99-5c95-4d2b-ba76-fe87db2f29c6" providerId="ADAL" clId="{DC9D9E15-5AE2-4EA6-8799-7C42D11EAE70}" dt="2022-03-19T12:36:11.572" v="904" actId="2696"/>
        <pc:sldMkLst>
          <pc:docMk/>
          <pc:sldMk cId="0" sldId="407"/>
        </pc:sldMkLst>
      </pc:sldChg>
      <pc:sldChg chg="del">
        <pc:chgData name="Ian Nabney" userId="d6603c99-5c95-4d2b-ba76-fe87db2f29c6" providerId="ADAL" clId="{DC9D9E15-5AE2-4EA6-8799-7C42D11EAE70}" dt="2022-03-19T12:29:08.342" v="672" actId="2696"/>
        <pc:sldMkLst>
          <pc:docMk/>
          <pc:sldMk cId="0" sldId="408"/>
        </pc:sldMkLst>
      </pc:sldChg>
      <pc:sldChg chg="modSp del">
        <pc:chgData name="Ian Nabney" userId="d6603c99-5c95-4d2b-ba76-fe87db2f29c6" providerId="ADAL" clId="{DC9D9E15-5AE2-4EA6-8799-7C42D11EAE70}" dt="2022-03-19T12:59:22.036" v="1237" actId="2696"/>
        <pc:sldMkLst>
          <pc:docMk/>
          <pc:sldMk cId="0" sldId="410"/>
        </pc:sldMkLst>
        <pc:spChg chg="mod">
          <ac:chgData name="Ian Nabney" userId="d6603c99-5c95-4d2b-ba76-fe87db2f29c6" providerId="ADAL" clId="{DC9D9E15-5AE2-4EA6-8799-7C42D11EAE70}" dt="2022-03-19T12:12:45.782" v="399" actId="1076"/>
          <ac:spMkLst>
            <pc:docMk/>
            <pc:sldMk cId="0" sldId="410"/>
            <ac:spMk id="47110" creationId="{252401D7-79A4-4F44-9F4D-EBC2EBF68812}"/>
          </ac:spMkLst>
        </pc:spChg>
      </pc:sldChg>
      <pc:sldChg chg="del mod modShow">
        <pc:chgData name="Ian Nabney" userId="d6603c99-5c95-4d2b-ba76-fe87db2f29c6" providerId="ADAL" clId="{DC9D9E15-5AE2-4EA6-8799-7C42D11EAE70}" dt="2022-03-19T13:01:15.206" v="1254" actId="2696"/>
        <pc:sldMkLst>
          <pc:docMk/>
          <pc:sldMk cId="0" sldId="411"/>
        </pc:sldMkLst>
      </pc:sldChg>
      <pc:sldChg chg="modSp del">
        <pc:chgData name="Ian Nabney" userId="d6603c99-5c95-4d2b-ba76-fe87db2f29c6" providerId="ADAL" clId="{DC9D9E15-5AE2-4EA6-8799-7C42D11EAE70}" dt="2022-03-19T13:03:02.185" v="1271" actId="2696"/>
        <pc:sldMkLst>
          <pc:docMk/>
          <pc:sldMk cId="0" sldId="412"/>
        </pc:sldMkLst>
        <pc:spChg chg="mod">
          <ac:chgData name="Ian Nabney" userId="d6603c99-5c95-4d2b-ba76-fe87db2f29c6" providerId="ADAL" clId="{DC9D9E15-5AE2-4EA6-8799-7C42D11EAE70}" dt="2022-03-19T13:02:24.085" v="1265" actId="1076"/>
          <ac:spMkLst>
            <pc:docMk/>
            <pc:sldMk cId="0" sldId="412"/>
            <ac:spMk id="48175" creationId="{7FB298A6-0203-4F3D-804B-3F02A8279514}"/>
          </ac:spMkLst>
        </pc:spChg>
      </pc:sldChg>
      <pc:sldChg chg="del">
        <pc:chgData name="Ian Nabney" userId="d6603c99-5c95-4d2b-ba76-fe87db2f29c6" providerId="ADAL" clId="{DC9D9E15-5AE2-4EA6-8799-7C42D11EAE70}" dt="2022-03-19T13:07:48.317" v="1298" actId="2696"/>
        <pc:sldMkLst>
          <pc:docMk/>
          <pc:sldMk cId="0" sldId="413"/>
        </pc:sldMkLst>
      </pc:sldChg>
      <pc:sldChg chg="del">
        <pc:chgData name="Ian Nabney" userId="d6603c99-5c95-4d2b-ba76-fe87db2f29c6" providerId="ADAL" clId="{DC9D9E15-5AE2-4EA6-8799-7C42D11EAE70}" dt="2022-03-19T13:08:56.423" v="1308" actId="2696"/>
        <pc:sldMkLst>
          <pc:docMk/>
          <pc:sldMk cId="0" sldId="414"/>
        </pc:sldMkLst>
      </pc:sldChg>
      <pc:sldChg chg="del">
        <pc:chgData name="Ian Nabney" userId="d6603c99-5c95-4d2b-ba76-fe87db2f29c6" providerId="ADAL" clId="{DC9D9E15-5AE2-4EA6-8799-7C42D11EAE70}" dt="2022-03-19T13:09:08.867" v="1311" actId="2696"/>
        <pc:sldMkLst>
          <pc:docMk/>
          <pc:sldMk cId="0" sldId="415"/>
        </pc:sldMkLst>
      </pc:sldChg>
      <pc:sldChg chg="del">
        <pc:chgData name="Ian Nabney" userId="d6603c99-5c95-4d2b-ba76-fe87db2f29c6" providerId="ADAL" clId="{DC9D9E15-5AE2-4EA6-8799-7C42D11EAE70}" dt="2022-03-19T13:03:40.651" v="1273" actId="2696"/>
        <pc:sldMkLst>
          <pc:docMk/>
          <pc:sldMk cId="0" sldId="416"/>
        </pc:sldMkLst>
      </pc:sldChg>
      <pc:sldChg chg="del">
        <pc:chgData name="Ian Nabney" userId="d6603c99-5c95-4d2b-ba76-fe87db2f29c6" providerId="ADAL" clId="{DC9D9E15-5AE2-4EA6-8799-7C42D11EAE70}" dt="2022-03-19T13:04:03.890" v="1275" actId="2696"/>
        <pc:sldMkLst>
          <pc:docMk/>
          <pc:sldMk cId="0" sldId="417"/>
        </pc:sldMkLst>
      </pc:sldChg>
      <pc:sldChg chg="del">
        <pc:chgData name="Ian Nabney" userId="d6603c99-5c95-4d2b-ba76-fe87db2f29c6" providerId="ADAL" clId="{DC9D9E15-5AE2-4EA6-8799-7C42D11EAE70}" dt="2022-03-19T13:03:58.902" v="1274" actId="2696"/>
        <pc:sldMkLst>
          <pc:docMk/>
          <pc:sldMk cId="0" sldId="418"/>
        </pc:sldMkLst>
      </pc:sldChg>
      <pc:sldChg chg="del">
        <pc:chgData name="Ian Nabney" userId="d6603c99-5c95-4d2b-ba76-fe87db2f29c6" providerId="ADAL" clId="{DC9D9E15-5AE2-4EA6-8799-7C42D11EAE70}" dt="2022-03-19T13:03:58.902" v="1274" actId="2696"/>
        <pc:sldMkLst>
          <pc:docMk/>
          <pc:sldMk cId="0" sldId="419"/>
        </pc:sldMkLst>
      </pc:sldChg>
      <pc:sldChg chg="modSp del mod">
        <pc:chgData name="Ian Nabney" userId="d6603c99-5c95-4d2b-ba76-fe87db2f29c6" providerId="ADAL" clId="{DC9D9E15-5AE2-4EA6-8799-7C42D11EAE70}" dt="2022-03-19T13:03:58.902" v="1274" actId="2696"/>
        <pc:sldMkLst>
          <pc:docMk/>
          <pc:sldMk cId="0" sldId="420"/>
        </pc:sldMkLst>
        <pc:spChg chg="mod">
          <ac:chgData name="Ian Nabney" userId="d6603c99-5c95-4d2b-ba76-fe87db2f29c6" providerId="ADAL" clId="{DC9D9E15-5AE2-4EA6-8799-7C42D11EAE70}" dt="2022-03-19T11:05:51.151" v="2" actId="27636"/>
          <ac:spMkLst>
            <pc:docMk/>
            <pc:sldMk cId="0" sldId="420"/>
            <ac:spMk id="13317" creationId="{163A699F-10F5-43BF-B114-178C7FD1A738}"/>
          </ac:spMkLst>
        </pc:spChg>
      </pc:sldChg>
      <pc:sldChg chg="del">
        <pc:chgData name="Ian Nabney" userId="d6603c99-5c95-4d2b-ba76-fe87db2f29c6" providerId="ADAL" clId="{DC9D9E15-5AE2-4EA6-8799-7C42D11EAE70}" dt="2022-03-19T11:08:21.096" v="110" actId="2696"/>
        <pc:sldMkLst>
          <pc:docMk/>
          <pc:sldMk cId="0" sldId="421"/>
        </pc:sldMkLst>
      </pc:sldChg>
      <pc:sldChg chg="del">
        <pc:chgData name="Ian Nabney" userId="d6603c99-5c95-4d2b-ba76-fe87db2f29c6" providerId="ADAL" clId="{DC9D9E15-5AE2-4EA6-8799-7C42D11EAE70}" dt="2022-03-19T11:08:24.094" v="111" actId="2696"/>
        <pc:sldMkLst>
          <pc:docMk/>
          <pc:sldMk cId="0" sldId="422"/>
        </pc:sldMkLst>
      </pc:sldChg>
      <pc:sldChg chg="addSp modSp del">
        <pc:chgData name="Ian Nabney" userId="d6603c99-5c95-4d2b-ba76-fe87db2f29c6" providerId="ADAL" clId="{DC9D9E15-5AE2-4EA6-8799-7C42D11EAE70}" dt="2022-03-19T11:12:45.088" v="170" actId="2696"/>
        <pc:sldMkLst>
          <pc:docMk/>
          <pc:sldMk cId="0" sldId="424"/>
        </pc:sldMkLst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59" creationId="{A5DD94CB-C708-4987-AC61-1A3DC30106B8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69" creationId="{B7785510-9D0E-4F1C-B0FE-D6985FBFDFFF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0" creationId="{454CAA3F-21D8-4991-8DD3-06E866A07688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1" creationId="{22A240C4-1DF0-4A1D-AA5F-E36A35D6DD76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2" creationId="{B5BE4BF7-315A-4EAA-9EE3-04BE3EE18F88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3" creationId="{A700D632-C053-41EE-936D-2D5B65030BA5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4" creationId="{11B6411F-CD2A-4C2E-8AF1-72385E813CD4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5" creationId="{08674F26-7882-4AFE-ACE9-E74DB3D30E37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6" creationId="{AEEB924D-C1E1-4BF8-B42E-54407736E922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7" creationId="{F805B927-EDBB-48AB-AEA1-91D294830766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8" creationId="{7297452E-1520-4FFA-A0E8-2BFC3D7A9AAD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79" creationId="{CF0833D6-37BB-476C-8A11-DCEFDCE2AF98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0" creationId="{B722EF91-055F-4B3B-812D-0A91255728C8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1" creationId="{880BD11F-5850-4A5C-9333-D827E3160509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2" creationId="{556E9011-5E6A-4F73-951D-A0558A98DCEB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3" creationId="{631A7B6D-AEF4-4CCD-ABC6-63FD51A8878D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4" creationId="{10ECAC2B-5EFA-4AA0-8A2D-F2250DDA2AF5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5" creationId="{62C6E7D8-2205-4C6D-A203-BD2927B219D9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6" creationId="{9AD96AF7-6909-45F9-A3A0-18613E266C9D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7" creationId="{C891D5E5-948F-4E4E-AC59-562657252C5E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8" creationId="{8A96274A-C112-47B4-8764-380730D1B160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89" creationId="{6B898009-4F20-43AC-97E6-FC3360E0C391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0" creationId="{B9105CB3-6036-4607-9E37-1DBF3EDCF824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1" creationId="{59D566A4-5A2C-44A2-8418-268F35B061D5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2" creationId="{DDC1BB08-BFBC-4D13-8CBD-7D003ADC80D9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3" creationId="{7DF37549-58FB-499A-85B9-4769D24F6E40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4" creationId="{DA5CCE02-D403-43C1-9E3D-B4C0A003E871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5" creationId="{1C211652-4744-4761-B6F2-353A1292DE56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6" creationId="{358A0A6E-1145-412A-B8FD-F5AF1D87C50C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7" creationId="{3C02D81F-DAF3-4139-810A-D1FFE665F70A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8" creationId="{C16B1C86-AA23-4365-8D92-1BB538D98895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499" creationId="{EC4A3866-C598-4398-80CD-33301DC955A7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0" creationId="{8ECED30A-6C8A-433D-841B-886BECFA65D2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1" creationId="{7E4D47B9-2F0D-47D3-AA57-A643A5A4C103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2" creationId="{12CE2B41-E744-454C-8181-84260F17B8CE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3" creationId="{AC7CEC9D-C7BE-4BC9-8811-82CFA5B677A6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4" creationId="{1868FC2B-1A5A-416B-A761-F3C87C9FDA1B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5" creationId="{CE558B68-F99E-4CBA-8644-C199067F45D4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6" creationId="{86C9802D-F3A0-41B7-8F08-E351D7209939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09" creationId="{CF2E5A84-D819-453F-A064-4502E421467F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10" creationId="{F7AB7B8A-7653-4476-978E-44B256868A0A}"/>
          </ac:spMkLst>
        </pc:spChg>
        <pc:spChg chg="mod">
          <ac:chgData name="Ian Nabney" userId="d6603c99-5c95-4d2b-ba76-fe87db2f29c6" providerId="ADAL" clId="{DC9D9E15-5AE2-4EA6-8799-7C42D11EAE70}" dt="2022-03-19T11:11:50.698" v="160" actId="164"/>
          <ac:spMkLst>
            <pc:docMk/>
            <pc:sldMk cId="0" sldId="424"/>
            <ac:spMk id="19511" creationId="{D0DD4BB5-B557-41AB-B5C6-B55A04641CBF}"/>
          </ac:spMkLst>
        </pc:spChg>
        <pc:grpChg chg="add mod">
          <ac:chgData name="Ian Nabney" userId="d6603c99-5c95-4d2b-ba76-fe87db2f29c6" providerId="ADAL" clId="{DC9D9E15-5AE2-4EA6-8799-7C42D11EAE70}" dt="2022-03-19T11:11:50.698" v="160" actId="164"/>
          <ac:grpSpMkLst>
            <pc:docMk/>
            <pc:sldMk cId="0" sldId="424"/>
            <ac:grpSpMk id="2" creationId="{752DF8F3-3289-4001-9ABB-9A2F42CD4FA3}"/>
          </ac:grpSpMkLst>
        </pc:grpChg>
      </pc:sldChg>
      <pc:sldChg chg="del">
        <pc:chgData name="Ian Nabney" userId="d6603c99-5c95-4d2b-ba76-fe87db2f29c6" providerId="ADAL" clId="{DC9D9E15-5AE2-4EA6-8799-7C42D11EAE70}" dt="2022-03-19T11:14:23.349" v="200" actId="2696"/>
        <pc:sldMkLst>
          <pc:docMk/>
          <pc:sldMk cId="0" sldId="425"/>
        </pc:sldMkLst>
      </pc:sldChg>
      <pc:sldChg chg="del">
        <pc:chgData name="Ian Nabney" userId="d6603c99-5c95-4d2b-ba76-fe87db2f29c6" providerId="ADAL" clId="{DC9D9E15-5AE2-4EA6-8799-7C42D11EAE70}" dt="2022-03-19T12:02:28.382" v="313" actId="2696"/>
        <pc:sldMkLst>
          <pc:docMk/>
          <pc:sldMk cId="0" sldId="426"/>
        </pc:sldMkLst>
      </pc:sldChg>
      <pc:sldChg chg="del">
        <pc:chgData name="Ian Nabney" userId="d6603c99-5c95-4d2b-ba76-fe87db2f29c6" providerId="ADAL" clId="{DC9D9E15-5AE2-4EA6-8799-7C42D11EAE70}" dt="2022-03-19T12:15:44.152" v="427" actId="2696"/>
        <pc:sldMkLst>
          <pc:docMk/>
          <pc:sldMk cId="0" sldId="427"/>
        </pc:sldMkLst>
      </pc:sldChg>
      <pc:sldChg chg="modSp new mod modTransition">
        <pc:chgData name="Ian Nabney" userId="d6603c99-5c95-4d2b-ba76-fe87db2f29c6" providerId="ADAL" clId="{DC9D9E15-5AE2-4EA6-8799-7C42D11EAE70}" dt="2022-03-19T14:01:57.249" v="1325" actId="20577"/>
        <pc:sldMkLst>
          <pc:docMk/>
          <pc:sldMk cId="2204834970" sldId="428"/>
        </pc:sldMkLst>
        <pc:spChg chg="mod">
          <ac:chgData name="Ian Nabney" userId="d6603c99-5c95-4d2b-ba76-fe87db2f29c6" providerId="ADAL" clId="{DC9D9E15-5AE2-4EA6-8799-7C42D11EAE70}" dt="2022-03-19T11:08:15.144" v="109" actId="14100"/>
          <ac:spMkLst>
            <pc:docMk/>
            <pc:sldMk cId="2204834970" sldId="428"/>
            <ac:spMk id="2" creationId="{9AACFF9A-CE8F-4B75-8CDD-7ADED7186149}"/>
          </ac:spMkLst>
        </pc:spChg>
        <pc:spChg chg="mod">
          <ac:chgData name="Ian Nabney" userId="d6603c99-5c95-4d2b-ba76-fe87db2f29c6" providerId="ADAL" clId="{DC9D9E15-5AE2-4EA6-8799-7C42D11EAE70}" dt="2022-03-19T14:01:57.249" v="1325" actId="20577"/>
          <ac:spMkLst>
            <pc:docMk/>
            <pc:sldMk cId="2204834970" sldId="428"/>
            <ac:spMk id="3" creationId="{E359A7CA-5697-4BDF-8789-0C2005A35DF7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444903837" sldId="429"/>
        </pc:sldMkLst>
        <pc:spChg chg="mod">
          <ac:chgData name="Ian Nabney" userId="d6603c99-5c95-4d2b-ba76-fe87db2f29c6" providerId="ADAL" clId="{DC9D9E15-5AE2-4EA6-8799-7C42D11EAE70}" dt="2022-03-19T11:10:11.679" v="134" actId="1076"/>
          <ac:spMkLst>
            <pc:docMk/>
            <pc:sldMk cId="1444903837" sldId="429"/>
            <ac:spMk id="2" creationId="{4968C2CA-8C21-4B81-91EF-82BA428788EB}"/>
          </ac:spMkLst>
        </pc:spChg>
        <pc:spChg chg="mod">
          <ac:chgData name="Ian Nabney" userId="d6603c99-5c95-4d2b-ba76-fe87db2f29c6" providerId="ADAL" clId="{DC9D9E15-5AE2-4EA6-8799-7C42D11EAE70}" dt="2022-03-19T11:10:24.712" v="138" actId="14100"/>
          <ac:spMkLst>
            <pc:docMk/>
            <pc:sldMk cId="1444903837" sldId="429"/>
            <ac:spMk id="3" creationId="{CF0DAE49-873E-4D46-8092-8C7B5B4E6A72}"/>
          </ac:spMkLst>
        </pc:sp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355962573" sldId="430"/>
        </pc:sldMkLst>
        <pc:spChg chg="mod">
          <ac:chgData name="Ian Nabney" userId="d6603c99-5c95-4d2b-ba76-fe87db2f29c6" providerId="ADAL" clId="{DC9D9E15-5AE2-4EA6-8799-7C42D11EAE70}" dt="2022-03-19T11:11:02.323" v="157" actId="20577"/>
          <ac:spMkLst>
            <pc:docMk/>
            <pc:sldMk cId="2355962573" sldId="430"/>
            <ac:spMk id="2" creationId="{1ABB5C9E-7972-4ACD-A83A-842A39410B50}"/>
          </ac:spMkLst>
        </pc:spChg>
        <pc:spChg chg="del">
          <ac:chgData name="Ian Nabney" userId="d6603c99-5c95-4d2b-ba76-fe87db2f29c6" providerId="ADAL" clId="{DC9D9E15-5AE2-4EA6-8799-7C42D11EAE70}" dt="2022-03-19T11:11:14.170" v="158"/>
          <ac:spMkLst>
            <pc:docMk/>
            <pc:sldMk cId="2355962573" sldId="430"/>
            <ac:spMk id="3" creationId="{DA192F0B-F78D-4696-A327-6DDA1E5C988E}"/>
          </ac:spMkLst>
        </pc:spChg>
        <pc:spChg chg="add mod">
          <ac:chgData name="Ian Nabney" userId="d6603c99-5c95-4d2b-ba76-fe87db2f29c6" providerId="ADAL" clId="{DC9D9E15-5AE2-4EA6-8799-7C42D11EAE70}" dt="2022-03-19T11:12:23.160" v="166" actId="1076"/>
          <ac:spMkLst>
            <pc:docMk/>
            <pc:sldMk cId="2355962573" sldId="430"/>
            <ac:spMk id="9" creationId="{05A0BB22-1D17-4304-BFF6-DD514E91379B}"/>
          </ac:spMkLst>
        </pc:spChg>
        <pc:spChg chg="add mod">
          <ac:chgData name="Ian Nabney" userId="d6603c99-5c95-4d2b-ba76-fe87db2f29c6" providerId="ADAL" clId="{DC9D9E15-5AE2-4EA6-8799-7C42D11EAE70}" dt="2022-03-19T11:12:41.024" v="169" actId="14100"/>
          <ac:spMkLst>
            <pc:docMk/>
            <pc:sldMk cId="2355962573" sldId="430"/>
            <ac:spMk id="11" creationId="{6331832F-84DF-4DB7-98F8-56BF340D86AB}"/>
          </ac:spMkLst>
        </pc:spChg>
        <pc:picChg chg="add mod">
          <ac:chgData name="Ian Nabney" userId="d6603c99-5c95-4d2b-ba76-fe87db2f29c6" providerId="ADAL" clId="{DC9D9E15-5AE2-4EA6-8799-7C42D11EAE70}" dt="2022-03-19T11:11:17.250" v="159" actId="1076"/>
          <ac:picMkLst>
            <pc:docMk/>
            <pc:sldMk cId="2355962573" sldId="430"/>
            <ac:picMk id="6" creationId="{9E3FF325-53DE-4FFD-9609-2B91495943F7}"/>
          </ac:picMkLst>
        </pc:picChg>
        <pc:picChg chg="add mod">
          <ac:chgData name="Ian Nabney" userId="d6603c99-5c95-4d2b-ba76-fe87db2f29c6" providerId="ADAL" clId="{DC9D9E15-5AE2-4EA6-8799-7C42D11EAE70}" dt="2022-03-19T11:12:01.167" v="162" actId="1076"/>
          <ac:picMkLst>
            <pc:docMk/>
            <pc:sldMk cId="2355962573" sldId="430"/>
            <ac:picMk id="7" creationId="{EB1BE3A0-0FE3-45D2-9FDD-649D172904D4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913410756" sldId="431"/>
        </pc:sldMkLst>
        <pc:spChg chg="mod">
          <ac:chgData name="Ian Nabney" userId="d6603c99-5c95-4d2b-ba76-fe87db2f29c6" providerId="ADAL" clId="{DC9D9E15-5AE2-4EA6-8799-7C42D11EAE70}" dt="2022-03-19T11:13:23.935" v="194" actId="1076"/>
          <ac:spMkLst>
            <pc:docMk/>
            <pc:sldMk cId="3913410756" sldId="431"/>
            <ac:spMk id="2" creationId="{3F7DC55A-D13D-4749-BDA3-BD044B72E660}"/>
          </ac:spMkLst>
        </pc:spChg>
        <pc:spChg chg="mod">
          <ac:chgData name="Ian Nabney" userId="d6603c99-5c95-4d2b-ba76-fe87db2f29c6" providerId="ADAL" clId="{DC9D9E15-5AE2-4EA6-8799-7C42D11EAE70}" dt="2022-03-19T11:14:16.350" v="199" actId="207"/>
          <ac:spMkLst>
            <pc:docMk/>
            <pc:sldMk cId="3913410756" sldId="431"/>
            <ac:spMk id="3" creationId="{EAACF91E-C7F8-4117-9E42-3A89A1F5484A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252298360" sldId="432"/>
        </pc:sldMkLst>
        <pc:spChg chg="mod">
          <ac:chgData name="Ian Nabney" userId="d6603c99-5c95-4d2b-ba76-fe87db2f29c6" providerId="ADAL" clId="{DC9D9E15-5AE2-4EA6-8799-7C42D11EAE70}" dt="2022-03-19T11:17:21.104" v="205" actId="1076"/>
          <ac:spMkLst>
            <pc:docMk/>
            <pc:sldMk cId="1252298360" sldId="432"/>
            <ac:spMk id="2" creationId="{3C38A565-D356-4F62-B57D-C9B9F2590748}"/>
          </ac:spMkLst>
        </pc:spChg>
        <pc:spChg chg="mod">
          <ac:chgData name="Ian Nabney" userId="d6603c99-5c95-4d2b-ba76-fe87db2f29c6" providerId="ADAL" clId="{DC9D9E15-5AE2-4EA6-8799-7C42D11EAE70}" dt="2022-03-19T11:17:47.485" v="212" actId="20577"/>
          <ac:spMkLst>
            <pc:docMk/>
            <pc:sldMk cId="1252298360" sldId="432"/>
            <ac:spMk id="3" creationId="{14F95171-CCEA-4564-BB46-B33422CBDABD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538076007" sldId="433"/>
        </pc:sldMkLst>
        <pc:spChg chg="mod">
          <ac:chgData name="Ian Nabney" userId="d6603c99-5c95-4d2b-ba76-fe87db2f29c6" providerId="ADAL" clId="{DC9D9E15-5AE2-4EA6-8799-7C42D11EAE70}" dt="2022-03-19T11:18:40.640" v="217" actId="1076"/>
          <ac:spMkLst>
            <pc:docMk/>
            <pc:sldMk cId="1538076007" sldId="433"/>
            <ac:spMk id="2" creationId="{7707AFE5-E4EE-4C5A-AC2A-C20BC1498727}"/>
          </ac:spMkLst>
        </pc:spChg>
        <pc:spChg chg="mod">
          <ac:chgData name="Ian Nabney" userId="d6603c99-5c95-4d2b-ba76-fe87db2f29c6" providerId="ADAL" clId="{DC9D9E15-5AE2-4EA6-8799-7C42D11EAE70}" dt="2022-03-19T11:18:52.458" v="219" actId="14100"/>
          <ac:spMkLst>
            <pc:docMk/>
            <pc:sldMk cId="1538076007" sldId="433"/>
            <ac:spMk id="3" creationId="{F0C13766-D3B0-4001-A033-8170D71DEF19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593149218" sldId="434"/>
        </pc:sldMkLst>
        <pc:spChg chg="mod">
          <ac:chgData name="Ian Nabney" userId="d6603c99-5c95-4d2b-ba76-fe87db2f29c6" providerId="ADAL" clId="{DC9D9E15-5AE2-4EA6-8799-7C42D11EAE70}" dt="2022-03-19T11:19:38.293" v="235" actId="20577"/>
          <ac:spMkLst>
            <pc:docMk/>
            <pc:sldMk cId="2593149218" sldId="434"/>
            <ac:spMk id="2" creationId="{7F0A02FB-FEE1-45BE-B94E-D88B49AAC2A2}"/>
          </ac:spMkLst>
        </pc:spChg>
        <pc:spChg chg="mod">
          <ac:chgData name="Ian Nabney" userId="d6603c99-5c95-4d2b-ba76-fe87db2f29c6" providerId="ADAL" clId="{DC9D9E15-5AE2-4EA6-8799-7C42D11EAE70}" dt="2022-03-19T11:19:48.867" v="237" actId="14100"/>
          <ac:spMkLst>
            <pc:docMk/>
            <pc:sldMk cId="2593149218" sldId="434"/>
            <ac:spMk id="3" creationId="{4FA20D1E-0B69-4E08-ACA2-5E6681B26387}"/>
          </ac:spMkLst>
        </pc:sp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181423321" sldId="435"/>
        </pc:sldMkLst>
        <pc:spChg chg="mod">
          <ac:chgData name="Ian Nabney" userId="d6603c99-5c95-4d2b-ba76-fe87db2f29c6" providerId="ADAL" clId="{DC9D9E15-5AE2-4EA6-8799-7C42D11EAE70}" dt="2022-03-19T11:20:31.118" v="242" actId="1076"/>
          <ac:spMkLst>
            <pc:docMk/>
            <pc:sldMk cId="1181423321" sldId="435"/>
            <ac:spMk id="2" creationId="{A57DA0F4-D45A-4C4F-82ED-41203869DECC}"/>
          </ac:spMkLst>
        </pc:spChg>
        <pc:spChg chg="del">
          <ac:chgData name="Ian Nabney" userId="d6603c99-5c95-4d2b-ba76-fe87db2f29c6" providerId="ADAL" clId="{DC9D9E15-5AE2-4EA6-8799-7C42D11EAE70}" dt="2022-03-19T11:20:58.535" v="244"/>
          <ac:spMkLst>
            <pc:docMk/>
            <pc:sldMk cId="1181423321" sldId="435"/>
            <ac:spMk id="3" creationId="{FF512350-61EC-4D06-9A90-E6D575158CFC}"/>
          </ac:spMkLst>
        </pc:spChg>
        <pc:picChg chg="add mod">
          <ac:chgData name="Ian Nabney" userId="d6603c99-5c95-4d2b-ba76-fe87db2f29c6" providerId="ADAL" clId="{DC9D9E15-5AE2-4EA6-8799-7C42D11EAE70}" dt="2022-03-19T11:21:03.272" v="246" actId="14100"/>
          <ac:picMkLst>
            <pc:docMk/>
            <pc:sldMk cId="1181423321" sldId="435"/>
            <ac:picMk id="6" creationId="{367B26A4-D08B-4906-9691-106517F01C89}"/>
          </ac:picMkLst>
        </pc:pic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48835667" sldId="436"/>
        </pc:sldMkLst>
        <pc:spChg chg="mod">
          <ac:chgData name="Ian Nabney" userId="d6603c99-5c95-4d2b-ba76-fe87db2f29c6" providerId="ADAL" clId="{DC9D9E15-5AE2-4EA6-8799-7C42D11EAE70}" dt="2022-03-19T11:36:38.512" v="251" actId="1076"/>
          <ac:spMkLst>
            <pc:docMk/>
            <pc:sldMk cId="248835667" sldId="436"/>
            <ac:spMk id="2" creationId="{DF154656-DDC1-4B00-8CCD-999C21B268ED}"/>
          </ac:spMkLst>
        </pc:spChg>
        <pc:spChg chg="del">
          <ac:chgData name="Ian Nabney" userId="d6603c99-5c95-4d2b-ba76-fe87db2f29c6" providerId="ADAL" clId="{DC9D9E15-5AE2-4EA6-8799-7C42D11EAE70}" dt="2022-03-19T11:37:02.254" v="253"/>
          <ac:spMkLst>
            <pc:docMk/>
            <pc:sldMk cId="248835667" sldId="436"/>
            <ac:spMk id="3" creationId="{A830EAE4-E273-499F-9DA4-19BE837FB740}"/>
          </ac:spMkLst>
        </pc:spChg>
        <pc:picChg chg="add mod">
          <ac:chgData name="Ian Nabney" userId="d6603c99-5c95-4d2b-ba76-fe87db2f29c6" providerId="ADAL" clId="{DC9D9E15-5AE2-4EA6-8799-7C42D11EAE70}" dt="2022-03-19T11:37:08.631" v="255" actId="14100"/>
          <ac:picMkLst>
            <pc:docMk/>
            <pc:sldMk cId="248835667" sldId="436"/>
            <ac:picMk id="6" creationId="{4FE65030-63DB-402C-AEBA-EE9EEEA8E74B}"/>
          </ac:picMkLst>
        </pc:pic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615466089" sldId="437"/>
        </pc:sldMkLst>
        <pc:spChg chg="mod">
          <ac:chgData name="Ian Nabney" userId="d6603c99-5c95-4d2b-ba76-fe87db2f29c6" providerId="ADAL" clId="{DC9D9E15-5AE2-4EA6-8799-7C42D11EAE70}" dt="2022-03-19T11:37:42.376" v="260"/>
          <ac:spMkLst>
            <pc:docMk/>
            <pc:sldMk cId="3615466089" sldId="437"/>
            <ac:spMk id="2" creationId="{2FA350BF-11A3-446E-9487-6BC6A604DE04}"/>
          </ac:spMkLst>
        </pc:spChg>
        <pc:spChg chg="del">
          <ac:chgData name="Ian Nabney" userId="d6603c99-5c95-4d2b-ba76-fe87db2f29c6" providerId="ADAL" clId="{DC9D9E15-5AE2-4EA6-8799-7C42D11EAE70}" dt="2022-03-19T11:37:59.482" v="262"/>
          <ac:spMkLst>
            <pc:docMk/>
            <pc:sldMk cId="3615466089" sldId="437"/>
            <ac:spMk id="3" creationId="{08076C7F-646D-4862-9857-C595F07B233C}"/>
          </ac:spMkLst>
        </pc:spChg>
        <pc:picChg chg="add mod">
          <ac:chgData name="Ian Nabney" userId="d6603c99-5c95-4d2b-ba76-fe87db2f29c6" providerId="ADAL" clId="{DC9D9E15-5AE2-4EA6-8799-7C42D11EAE70}" dt="2022-03-19T11:38:06.591" v="264" actId="14100"/>
          <ac:picMkLst>
            <pc:docMk/>
            <pc:sldMk cId="3615466089" sldId="437"/>
            <ac:picMk id="6" creationId="{A82A1E22-FCA4-4F50-B3D8-72DF7DD09687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529560419" sldId="438"/>
        </pc:sldMkLst>
        <pc:spChg chg="mod">
          <ac:chgData name="Ian Nabney" userId="d6603c99-5c95-4d2b-ba76-fe87db2f29c6" providerId="ADAL" clId="{DC9D9E15-5AE2-4EA6-8799-7C42D11EAE70}" dt="2022-03-19T11:38:33.958" v="269" actId="1076"/>
          <ac:spMkLst>
            <pc:docMk/>
            <pc:sldMk cId="3529560419" sldId="438"/>
            <ac:spMk id="2" creationId="{80D32944-DE7C-4023-BBDC-74BE834E00B4}"/>
          </ac:spMkLst>
        </pc:spChg>
        <pc:spChg chg="mod">
          <ac:chgData name="Ian Nabney" userId="d6603c99-5c95-4d2b-ba76-fe87db2f29c6" providerId="ADAL" clId="{DC9D9E15-5AE2-4EA6-8799-7C42D11EAE70}" dt="2022-03-19T11:38:47.940" v="272" actId="6549"/>
          <ac:spMkLst>
            <pc:docMk/>
            <pc:sldMk cId="3529560419" sldId="438"/>
            <ac:spMk id="3" creationId="{A10CDD90-5CA7-48D6-8BCC-87DFD17FE02F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635412293" sldId="439"/>
        </pc:sldMkLst>
        <pc:spChg chg="mod">
          <ac:chgData name="Ian Nabney" userId="d6603c99-5c95-4d2b-ba76-fe87db2f29c6" providerId="ADAL" clId="{DC9D9E15-5AE2-4EA6-8799-7C42D11EAE70}" dt="2022-03-19T12:00:43.968" v="277" actId="1076"/>
          <ac:spMkLst>
            <pc:docMk/>
            <pc:sldMk cId="2635412293" sldId="439"/>
            <ac:spMk id="2" creationId="{7E0A91CD-CF19-4EC8-BA8D-61CF078576D2}"/>
          </ac:spMkLst>
        </pc:spChg>
        <pc:spChg chg="mod">
          <ac:chgData name="Ian Nabney" userId="d6603c99-5c95-4d2b-ba76-fe87db2f29c6" providerId="ADAL" clId="{DC9D9E15-5AE2-4EA6-8799-7C42D11EAE70}" dt="2022-03-19T12:01:46.959" v="286"/>
          <ac:spMkLst>
            <pc:docMk/>
            <pc:sldMk cId="2635412293" sldId="439"/>
            <ac:spMk id="3" creationId="{A1504D39-BB01-4B05-BE54-F6434E33E48D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4249704538" sldId="440"/>
        </pc:sldMkLst>
        <pc:spChg chg="mod">
          <ac:chgData name="Ian Nabney" userId="d6603c99-5c95-4d2b-ba76-fe87db2f29c6" providerId="ADAL" clId="{DC9D9E15-5AE2-4EA6-8799-7C42D11EAE70}" dt="2022-03-19T12:02:21.528" v="311" actId="1076"/>
          <ac:spMkLst>
            <pc:docMk/>
            <pc:sldMk cId="4249704538" sldId="440"/>
            <ac:spMk id="2" creationId="{E1EF4983-9166-4705-8143-06BEA36C4B25}"/>
          </ac:spMkLst>
        </pc:spChg>
        <pc:spChg chg="mod">
          <ac:chgData name="Ian Nabney" userId="d6603c99-5c95-4d2b-ba76-fe87db2f29c6" providerId="ADAL" clId="{DC9D9E15-5AE2-4EA6-8799-7C42D11EAE70}" dt="2022-03-19T12:02:24.056" v="312" actId="14100"/>
          <ac:spMkLst>
            <pc:docMk/>
            <pc:sldMk cId="4249704538" sldId="440"/>
            <ac:spMk id="3" creationId="{03FD3A7E-9222-4067-AA20-2776A292B405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4124101509" sldId="441"/>
        </pc:sldMkLst>
        <pc:spChg chg="mod">
          <ac:chgData name="Ian Nabney" userId="d6603c99-5c95-4d2b-ba76-fe87db2f29c6" providerId="ADAL" clId="{DC9D9E15-5AE2-4EA6-8799-7C42D11EAE70}" dt="2022-03-19T12:04:40.288" v="353" actId="1076"/>
          <ac:spMkLst>
            <pc:docMk/>
            <pc:sldMk cId="4124101509" sldId="441"/>
            <ac:spMk id="2" creationId="{AFA972AA-3F16-4693-B47F-49EA3621135A}"/>
          </ac:spMkLst>
        </pc:spChg>
        <pc:spChg chg="mod">
          <ac:chgData name="Ian Nabney" userId="d6603c99-5c95-4d2b-ba76-fe87db2f29c6" providerId="ADAL" clId="{DC9D9E15-5AE2-4EA6-8799-7C42D11EAE70}" dt="2022-03-19T12:04:58.359" v="357" actId="14100"/>
          <ac:spMkLst>
            <pc:docMk/>
            <pc:sldMk cId="4124101509" sldId="441"/>
            <ac:spMk id="3" creationId="{9A512EF4-6345-429C-9C4B-70C59746A5A6}"/>
          </ac:spMkLst>
        </pc:sp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827745443" sldId="442"/>
        </pc:sldMkLst>
        <pc:spChg chg="mod">
          <ac:chgData name="Ian Nabney" userId="d6603c99-5c95-4d2b-ba76-fe87db2f29c6" providerId="ADAL" clId="{DC9D9E15-5AE2-4EA6-8799-7C42D11EAE70}" dt="2022-03-19T12:05:50.566" v="363" actId="1076"/>
          <ac:spMkLst>
            <pc:docMk/>
            <pc:sldMk cId="1827745443" sldId="442"/>
            <ac:spMk id="2" creationId="{1DC69071-ADB9-42C5-B7A4-5E98D6F4A16F}"/>
          </ac:spMkLst>
        </pc:spChg>
        <pc:spChg chg="add del">
          <ac:chgData name="Ian Nabney" userId="d6603c99-5c95-4d2b-ba76-fe87db2f29c6" providerId="ADAL" clId="{DC9D9E15-5AE2-4EA6-8799-7C42D11EAE70}" dt="2022-03-19T12:07:12.777" v="371"/>
          <ac:spMkLst>
            <pc:docMk/>
            <pc:sldMk cId="1827745443" sldId="442"/>
            <ac:spMk id="3" creationId="{C967693E-0F32-44D6-B3C0-94972B24924C}"/>
          </ac:spMkLst>
        </pc:spChg>
        <pc:picChg chg="add del mod">
          <ac:chgData name="Ian Nabney" userId="d6603c99-5c95-4d2b-ba76-fe87db2f29c6" providerId="ADAL" clId="{DC9D9E15-5AE2-4EA6-8799-7C42D11EAE70}" dt="2022-03-19T12:06:33.974" v="369"/>
          <ac:picMkLst>
            <pc:docMk/>
            <pc:sldMk cId="1827745443" sldId="442"/>
            <ac:picMk id="6" creationId="{7D37B170-C1FA-43F7-AC54-A1B8013B5F9D}"/>
          </ac:picMkLst>
        </pc:picChg>
        <pc:picChg chg="add mod">
          <ac:chgData name="Ian Nabney" userId="d6603c99-5c95-4d2b-ba76-fe87db2f29c6" providerId="ADAL" clId="{DC9D9E15-5AE2-4EA6-8799-7C42D11EAE70}" dt="2022-03-19T12:07:23.463" v="374" actId="14100"/>
          <ac:picMkLst>
            <pc:docMk/>
            <pc:sldMk cId="1827745443" sldId="442"/>
            <ac:picMk id="7" creationId="{2B46FE98-5CF8-49D9-8521-FF6061F3537C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047455817" sldId="443"/>
        </pc:sldMkLst>
        <pc:spChg chg="mod">
          <ac:chgData name="Ian Nabney" userId="d6603c99-5c95-4d2b-ba76-fe87db2f29c6" providerId="ADAL" clId="{DC9D9E15-5AE2-4EA6-8799-7C42D11EAE70}" dt="2022-03-19T12:08:00.975" v="379" actId="1076"/>
          <ac:spMkLst>
            <pc:docMk/>
            <pc:sldMk cId="1047455817" sldId="443"/>
            <ac:spMk id="2" creationId="{EF7A7FDD-26A6-4742-A7B7-171C96D89191}"/>
          </ac:spMkLst>
        </pc:spChg>
        <pc:spChg chg="mod">
          <ac:chgData name="Ian Nabney" userId="d6603c99-5c95-4d2b-ba76-fe87db2f29c6" providerId="ADAL" clId="{DC9D9E15-5AE2-4EA6-8799-7C42D11EAE70}" dt="2022-03-19T12:08:18.361" v="381" actId="14100"/>
          <ac:spMkLst>
            <pc:docMk/>
            <pc:sldMk cId="1047455817" sldId="443"/>
            <ac:spMk id="3" creationId="{FC3DC732-1158-4281-A50D-733F805C6473}"/>
          </ac:spMkLst>
        </pc:spChg>
      </pc:sldChg>
      <pc:sldChg chg="new del">
        <pc:chgData name="Ian Nabney" userId="d6603c99-5c95-4d2b-ba76-fe87db2f29c6" providerId="ADAL" clId="{DC9D9E15-5AE2-4EA6-8799-7C42D11EAE70}" dt="2022-03-19T12:10:14.306" v="387" actId="2696"/>
        <pc:sldMkLst>
          <pc:docMk/>
          <pc:sldMk cId="3149850517" sldId="444"/>
        </pc:sldMkLst>
      </pc:sldChg>
      <pc:sldChg chg="modSp mod modTransition">
        <pc:chgData name="Ian Nabney" userId="d6603c99-5c95-4d2b-ba76-fe87db2f29c6" providerId="ADAL" clId="{DC9D9E15-5AE2-4EA6-8799-7C42D11EAE70}" dt="2022-03-19T14:01:44.686" v="1319"/>
        <pc:sldMkLst>
          <pc:docMk/>
          <pc:sldMk cId="3180102365" sldId="445"/>
        </pc:sldMkLst>
        <pc:spChg chg="mod">
          <ac:chgData name="Ian Nabney" userId="d6603c99-5c95-4d2b-ba76-fe87db2f29c6" providerId="ADAL" clId="{DC9D9E15-5AE2-4EA6-8799-7C42D11EAE70}" dt="2022-03-19T12:09:51.497" v="384"/>
          <ac:spMkLst>
            <pc:docMk/>
            <pc:sldMk cId="3180102365" sldId="445"/>
            <ac:spMk id="2" creationId="{EF7A7FDD-26A6-4742-A7B7-171C96D89191}"/>
          </ac:spMkLst>
        </pc:spChg>
        <pc:spChg chg="mod">
          <ac:chgData name="Ian Nabney" userId="d6603c99-5c95-4d2b-ba76-fe87db2f29c6" providerId="ADAL" clId="{DC9D9E15-5AE2-4EA6-8799-7C42D11EAE70}" dt="2022-03-19T12:10:02.953" v="385"/>
          <ac:spMkLst>
            <pc:docMk/>
            <pc:sldMk cId="3180102365" sldId="445"/>
            <ac:spMk id="3" creationId="{FC3DC732-1158-4281-A50D-733F805C6473}"/>
          </ac:spMkLst>
        </pc:sp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894320434" sldId="446"/>
        </pc:sldMkLst>
        <pc:spChg chg="mod">
          <ac:chgData name="Ian Nabney" userId="d6603c99-5c95-4d2b-ba76-fe87db2f29c6" providerId="ADAL" clId="{DC9D9E15-5AE2-4EA6-8799-7C42D11EAE70}" dt="2022-03-19T12:10:38.110" v="391" actId="1076"/>
          <ac:spMkLst>
            <pc:docMk/>
            <pc:sldMk cId="2894320434" sldId="446"/>
            <ac:spMk id="2" creationId="{075FC90E-45E4-4F97-99B3-12AA9285E47C}"/>
          </ac:spMkLst>
        </pc:spChg>
        <pc:spChg chg="mod">
          <ac:chgData name="Ian Nabney" userId="d6603c99-5c95-4d2b-ba76-fe87db2f29c6" providerId="ADAL" clId="{DC9D9E15-5AE2-4EA6-8799-7C42D11EAE70}" dt="2022-03-19T12:10:52.415" v="393" actId="14100"/>
          <ac:spMkLst>
            <pc:docMk/>
            <pc:sldMk cId="2894320434" sldId="446"/>
            <ac:spMk id="3" creationId="{007113E7-70A4-48F0-8C56-058BEA99008E}"/>
          </ac:spMkLst>
        </pc:spChg>
        <pc:picChg chg="add mod">
          <ac:chgData name="Ian Nabney" userId="d6603c99-5c95-4d2b-ba76-fe87db2f29c6" providerId="ADAL" clId="{DC9D9E15-5AE2-4EA6-8799-7C42D11EAE70}" dt="2022-03-19T12:11:10.608" v="395" actId="1076"/>
          <ac:picMkLst>
            <pc:docMk/>
            <pc:sldMk cId="2894320434" sldId="446"/>
            <ac:picMk id="6" creationId="{4484F70F-2C50-4AF8-9CCD-4D0F357676D6}"/>
          </ac:picMkLst>
        </pc:picChg>
        <pc:picChg chg="add mod">
          <ac:chgData name="Ian Nabney" userId="d6603c99-5c95-4d2b-ba76-fe87db2f29c6" providerId="ADAL" clId="{DC9D9E15-5AE2-4EA6-8799-7C42D11EAE70}" dt="2022-03-19T12:11:27.073" v="397" actId="1076"/>
          <ac:picMkLst>
            <pc:docMk/>
            <pc:sldMk cId="2894320434" sldId="446"/>
            <ac:picMk id="7" creationId="{E82BC4C8-8138-4E0D-9E09-C82ABA804CB3}"/>
          </ac:picMkLst>
        </pc:pic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283127460" sldId="447"/>
        </pc:sldMkLst>
        <pc:spChg chg="mod">
          <ac:chgData name="Ian Nabney" userId="d6603c99-5c95-4d2b-ba76-fe87db2f29c6" providerId="ADAL" clId="{DC9D9E15-5AE2-4EA6-8799-7C42D11EAE70}" dt="2022-03-19T12:13:31.063" v="403" actId="1076"/>
          <ac:spMkLst>
            <pc:docMk/>
            <pc:sldMk cId="1283127460" sldId="447"/>
            <ac:spMk id="2" creationId="{9CFCB7EE-5C4B-4CD6-AF76-7057B625A603}"/>
          </ac:spMkLst>
        </pc:spChg>
        <pc:spChg chg="mod">
          <ac:chgData name="Ian Nabney" userId="d6603c99-5c95-4d2b-ba76-fe87db2f29c6" providerId="ADAL" clId="{DC9D9E15-5AE2-4EA6-8799-7C42D11EAE70}" dt="2022-03-19T12:14:30.875" v="415" actId="20577"/>
          <ac:spMkLst>
            <pc:docMk/>
            <pc:sldMk cId="1283127460" sldId="447"/>
            <ac:spMk id="3" creationId="{F80CA187-AFB8-49AB-95F9-2D881C4C3DF7}"/>
          </ac:spMkLst>
        </pc:spChg>
        <pc:picChg chg="add">
          <ac:chgData name="Ian Nabney" userId="d6603c99-5c95-4d2b-ba76-fe87db2f29c6" providerId="ADAL" clId="{DC9D9E15-5AE2-4EA6-8799-7C42D11EAE70}" dt="2022-03-19T12:14:08.542" v="406"/>
          <ac:picMkLst>
            <pc:docMk/>
            <pc:sldMk cId="1283127460" sldId="447"/>
            <ac:picMk id="6" creationId="{AD7C9374-64D1-435E-A2C3-9819D993FDF5}"/>
          </ac:picMkLst>
        </pc:picChg>
        <pc:picChg chg="add mod">
          <ac:chgData name="Ian Nabney" userId="d6603c99-5c95-4d2b-ba76-fe87db2f29c6" providerId="ADAL" clId="{DC9D9E15-5AE2-4EA6-8799-7C42D11EAE70}" dt="2022-03-19T12:14:46.201" v="417" actId="1076"/>
          <ac:picMkLst>
            <pc:docMk/>
            <pc:sldMk cId="1283127460" sldId="447"/>
            <ac:picMk id="7" creationId="{A96DFE8E-0BA5-4D4B-B0F3-FECA9D6BE038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722693640" sldId="448"/>
        </pc:sldMkLst>
        <pc:spChg chg="mod">
          <ac:chgData name="Ian Nabney" userId="d6603c99-5c95-4d2b-ba76-fe87db2f29c6" providerId="ADAL" clId="{DC9D9E15-5AE2-4EA6-8799-7C42D11EAE70}" dt="2022-03-19T12:15:24.143" v="422" actId="1076"/>
          <ac:spMkLst>
            <pc:docMk/>
            <pc:sldMk cId="2722693640" sldId="448"/>
            <ac:spMk id="2" creationId="{B9E57D8D-4A36-4DAC-8F09-2898F1E3702E}"/>
          </ac:spMkLst>
        </pc:spChg>
        <pc:spChg chg="mod">
          <ac:chgData name="Ian Nabney" userId="d6603c99-5c95-4d2b-ba76-fe87db2f29c6" providerId="ADAL" clId="{DC9D9E15-5AE2-4EA6-8799-7C42D11EAE70}" dt="2022-03-19T12:15:40.257" v="426" actId="14100"/>
          <ac:spMkLst>
            <pc:docMk/>
            <pc:sldMk cId="2722693640" sldId="448"/>
            <ac:spMk id="3" creationId="{163DB313-E68C-43BA-9255-4E06F9B0131C}"/>
          </ac:spMkLst>
        </pc:sp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4275743882" sldId="449"/>
        </pc:sldMkLst>
        <pc:spChg chg="mod">
          <ac:chgData name="Ian Nabney" userId="d6603c99-5c95-4d2b-ba76-fe87db2f29c6" providerId="ADAL" clId="{DC9D9E15-5AE2-4EA6-8799-7C42D11EAE70}" dt="2022-03-19T12:16:09.079" v="431" actId="1076"/>
          <ac:spMkLst>
            <pc:docMk/>
            <pc:sldMk cId="4275743882" sldId="449"/>
            <ac:spMk id="2" creationId="{F3549397-CAEC-491D-8253-6ECAFE99A6F5}"/>
          </ac:spMkLst>
        </pc:spChg>
        <pc:spChg chg="mod">
          <ac:chgData name="Ian Nabney" userId="d6603c99-5c95-4d2b-ba76-fe87db2f29c6" providerId="ADAL" clId="{DC9D9E15-5AE2-4EA6-8799-7C42D11EAE70}" dt="2022-03-19T12:16:28.186" v="434" actId="20577"/>
          <ac:spMkLst>
            <pc:docMk/>
            <pc:sldMk cId="4275743882" sldId="449"/>
            <ac:spMk id="3" creationId="{C8CC0D81-163F-45C9-B3BB-9D7436121433}"/>
          </ac:spMkLst>
        </pc:spChg>
        <pc:picChg chg="add mod">
          <ac:chgData name="Ian Nabney" userId="d6603c99-5c95-4d2b-ba76-fe87db2f29c6" providerId="ADAL" clId="{DC9D9E15-5AE2-4EA6-8799-7C42D11EAE70}" dt="2022-03-19T12:16:51.088" v="436" actId="1076"/>
          <ac:picMkLst>
            <pc:docMk/>
            <pc:sldMk cId="4275743882" sldId="449"/>
            <ac:picMk id="6" creationId="{59E36835-F67E-4825-9DC9-7C4F902BC8AC}"/>
          </ac:picMkLst>
        </pc:picChg>
        <pc:picChg chg="add mod">
          <ac:chgData name="Ian Nabney" userId="d6603c99-5c95-4d2b-ba76-fe87db2f29c6" providerId="ADAL" clId="{DC9D9E15-5AE2-4EA6-8799-7C42D11EAE70}" dt="2022-03-19T12:17:05.168" v="438" actId="1076"/>
          <ac:picMkLst>
            <pc:docMk/>
            <pc:sldMk cId="4275743882" sldId="449"/>
            <ac:picMk id="7" creationId="{50D39724-4DAD-4229-9DF9-8C08EECC4CF3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942403603" sldId="450"/>
        </pc:sldMkLst>
        <pc:spChg chg="mod">
          <ac:chgData name="Ian Nabney" userId="d6603c99-5c95-4d2b-ba76-fe87db2f29c6" providerId="ADAL" clId="{DC9D9E15-5AE2-4EA6-8799-7C42D11EAE70}" dt="2022-03-19T12:18:12.287" v="477" actId="1076"/>
          <ac:spMkLst>
            <pc:docMk/>
            <pc:sldMk cId="3942403603" sldId="450"/>
            <ac:spMk id="2" creationId="{F27A9DC0-7919-4C94-9B8E-6FD3CA6DE3D5}"/>
          </ac:spMkLst>
        </pc:spChg>
        <pc:spChg chg="mod">
          <ac:chgData name="Ian Nabney" userId="d6603c99-5c95-4d2b-ba76-fe87db2f29c6" providerId="ADAL" clId="{DC9D9E15-5AE2-4EA6-8799-7C42D11EAE70}" dt="2022-03-19T12:19:24.752" v="486" actId="255"/>
          <ac:spMkLst>
            <pc:docMk/>
            <pc:sldMk cId="3942403603" sldId="450"/>
            <ac:spMk id="3" creationId="{8152F6B7-CCE0-437A-AE89-A7F406FA471E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054718773" sldId="451"/>
        </pc:sldMkLst>
        <pc:spChg chg="mod">
          <ac:chgData name="Ian Nabney" userId="d6603c99-5c95-4d2b-ba76-fe87db2f29c6" providerId="ADAL" clId="{DC9D9E15-5AE2-4EA6-8799-7C42D11EAE70}" dt="2022-03-19T12:23:49.039" v="492" actId="1076"/>
          <ac:spMkLst>
            <pc:docMk/>
            <pc:sldMk cId="2054718773" sldId="451"/>
            <ac:spMk id="2" creationId="{A85948BA-8EC5-4933-BFD2-D5A8970ADC78}"/>
          </ac:spMkLst>
        </pc:spChg>
        <pc:spChg chg="mod">
          <ac:chgData name="Ian Nabney" userId="d6603c99-5c95-4d2b-ba76-fe87db2f29c6" providerId="ADAL" clId="{DC9D9E15-5AE2-4EA6-8799-7C42D11EAE70}" dt="2022-03-19T13:05:28.313" v="1284" actId="20577"/>
          <ac:spMkLst>
            <pc:docMk/>
            <pc:sldMk cId="2054718773" sldId="451"/>
            <ac:spMk id="3" creationId="{C56EE25E-E419-42E3-901F-757254BE59B1}"/>
          </ac:spMkLst>
        </pc:sp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706984427" sldId="452"/>
        </pc:sldMkLst>
        <pc:spChg chg="mod">
          <ac:chgData name="Ian Nabney" userId="d6603c99-5c95-4d2b-ba76-fe87db2f29c6" providerId="ADAL" clId="{DC9D9E15-5AE2-4EA6-8799-7C42D11EAE70}" dt="2022-03-19T12:25:03.635" v="505" actId="20577"/>
          <ac:spMkLst>
            <pc:docMk/>
            <pc:sldMk cId="3706984427" sldId="452"/>
            <ac:spMk id="2" creationId="{8D951706-E879-4F03-8709-ECEEF41F8DEC}"/>
          </ac:spMkLst>
        </pc:spChg>
        <pc:spChg chg="del">
          <ac:chgData name="Ian Nabney" userId="d6603c99-5c95-4d2b-ba76-fe87db2f29c6" providerId="ADAL" clId="{DC9D9E15-5AE2-4EA6-8799-7C42D11EAE70}" dt="2022-03-19T12:25:20.180" v="506"/>
          <ac:spMkLst>
            <pc:docMk/>
            <pc:sldMk cId="3706984427" sldId="452"/>
            <ac:spMk id="3" creationId="{33216A2B-D9F0-473C-B686-994363D18BD7}"/>
          </ac:spMkLst>
        </pc:spChg>
        <pc:spChg chg="add mod">
          <ac:chgData name="Ian Nabney" userId="d6603c99-5c95-4d2b-ba76-fe87db2f29c6" providerId="ADAL" clId="{DC9D9E15-5AE2-4EA6-8799-7C42D11EAE70}" dt="2022-03-19T12:25:56.345" v="563" actId="20577"/>
          <ac:spMkLst>
            <pc:docMk/>
            <pc:sldMk cId="3706984427" sldId="452"/>
            <ac:spMk id="7" creationId="{C07D1F1D-7458-4A24-BA27-5E0A1331067A}"/>
          </ac:spMkLst>
        </pc:spChg>
        <pc:spChg chg="add mod">
          <ac:chgData name="Ian Nabney" userId="d6603c99-5c95-4d2b-ba76-fe87db2f29c6" providerId="ADAL" clId="{DC9D9E15-5AE2-4EA6-8799-7C42D11EAE70}" dt="2022-03-19T12:26:24.917" v="631" actId="20577"/>
          <ac:spMkLst>
            <pc:docMk/>
            <pc:sldMk cId="3706984427" sldId="452"/>
            <ac:spMk id="8" creationId="{9CB792FB-FEBB-42BD-A901-D0B5BEB671FE}"/>
          </ac:spMkLst>
        </pc:spChg>
        <pc:spChg chg="add mod">
          <ac:chgData name="Ian Nabney" userId="d6603c99-5c95-4d2b-ba76-fe87db2f29c6" providerId="ADAL" clId="{DC9D9E15-5AE2-4EA6-8799-7C42D11EAE70}" dt="2022-03-19T12:27:09.348" v="650" actId="20577"/>
          <ac:spMkLst>
            <pc:docMk/>
            <pc:sldMk cId="3706984427" sldId="452"/>
            <ac:spMk id="10" creationId="{BAAEDF59-4BC4-4A90-838C-CAF2D18D87C4}"/>
          </ac:spMkLst>
        </pc:spChg>
        <pc:picChg chg="add mod">
          <ac:chgData name="Ian Nabney" userId="d6603c99-5c95-4d2b-ba76-fe87db2f29c6" providerId="ADAL" clId="{DC9D9E15-5AE2-4EA6-8799-7C42D11EAE70}" dt="2022-03-19T12:25:28.910" v="508" actId="1076"/>
          <ac:picMkLst>
            <pc:docMk/>
            <pc:sldMk cId="3706984427" sldId="452"/>
            <ac:picMk id="6" creationId="{93C8BF19-13F7-40F0-8074-CEFE1CCAB873}"/>
          </ac:picMkLst>
        </pc:picChg>
        <pc:picChg chg="add mod">
          <ac:chgData name="Ian Nabney" userId="d6603c99-5c95-4d2b-ba76-fe87db2f29c6" providerId="ADAL" clId="{DC9D9E15-5AE2-4EA6-8799-7C42D11EAE70}" dt="2022-03-19T12:26:52.184" v="634" actId="1076"/>
          <ac:picMkLst>
            <pc:docMk/>
            <pc:sldMk cId="3706984427" sldId="452"/>
            <ac:picMk id="9" creationId="{619FFA3D-4EDF-4661-ACB5-4A877C33C56B}"/>
          </ac:picMkLst>
        </pc:picChg>
        <pc:picChg chg="add mod">
          <ac:chgData name="Ian Nabney" userId="d6603c99-5c95-4d2b-ba76-fe87db2f29c6" providerId="ADAL" clId="{DC9D9E15-5AE2-4EA6-8799-7C42D11EAE70}" dt="2022-03-19T12:27:24.905" v="652" actId="1076"/>
          <ac:picMkLst>
            <pc:docMk/>
            <pc:sldMk cId="3706984427" sldId="452"/>
            <ac:picMk id="11" creationId="{F5E51EDC-E3A0-4EC8-962B-A665FEF8C989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4031972642" sldId="453"/>
        </pc:sldMkLst>
        <pc:spChg chg="mod">
          <ac:chgData name="Ian Nabney" userId="d6603c99-5c95-4d2b-ba76-fe87db2f29c6" providerId="ADAL" clId="{DC9D9E15-5AE2-4EA6-8799-7C42D11EAE70}" dt="2022-03-19T12:28:00.935" v="658" actId="1076"/>
          <ac:spMkLst>
            <pc:docMk/>
            <pc:sldMk cId="4031972642" sldId="453"/>
            <ac:spMk id="2" creationId="{BF06E577-6E43-45FE-BBED-EEFDFA5D88E2}"/>
          </ac:spMkLst>
        </pc:spChg>
        <pc:spChg chg="mod">
          <ac:chgData name="Ian Nabney" userId="d6603c99-5c95-4d2b-ba76-fe87db2f29c6" providerId="ADAL" clId="{DC9D9E15-5AE2-4EA6-8799-7C42D11EAE70}" dt="2022-03-19T12:28:29.119" v="669" actId="20577"/>
          <ac:spMkLst>
            <pc:docMk/>
            <pc:sldMk cId="4031972642" sldId="453"/>
            <ac:spMk id="3" creationId="{24DDBF90-3547-46A5-8B6C-F32B554A8530}"/>
          </ac:spMkLst>
        </pc:sp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875470714" sldId="454"/>
        </pc:sldMkLst>
        <pc:spChg chg="mod">
          <ac:chgData name="Ian Nabney" userId="d6603c99-5c95-4d2b-ba76-fe87db2f29c6" providerId="ADAL" clId="{DC9D9E15-5AE2-4EA6-8799-7C42D11EAE70}" dt="2022-03-19T12:31:26.686" v="676" actId="1076"/>
          <ac:spMkLst>
            <pc:docMk/>
            <pc:sldMk cId="3875470714" sldId="454"/>
            <ac:spMk id="2" creationId="{CE3F6B62-DFCE-437A-9F0D-EAA6A32E47D1}"/>
          </ac:spMkLst>
        </pc:spChg>
        <pc:spChg chg="mod">
          <ac:chgData name="Ian Nabney" userId="d6603c99-5c95-4d2b-ba76-fe87db2f29c6" providerId="ADAL" clId="{DC9D9E15-5AE2-4EA6-8799-7C42D11EAE70}" dt="2022-03-19T12:33:05.101" v="809" actId="20577"/>
          <ac:spMkLst>
            <pc:docMk/>
            <pc:sldMk cId="3875470714" sldId="454"/>
            <ac:spMk id="3" creationId="{2D5FD6AE-91E6-40C6-B808-8B4CF13DC3B5}"/>
          </ac:spMkLst>
        </pc:spChg>
        <pc:picChg chg="add mod">
          <ac:chgData name="Ian Nabney" userId="d6603c99-5c95-4d2b-ba76-fe87db2f29c6" providerId="ADAL" clId="{DC9D9E15-5AE2-4EA6-8799-7C42D11EAE70}" dt="2022-03-19T12:32:11.920" v="702" actId="1076"/>
          <ac:picMkLst>
            <pc:docMk/>
            <pc:sldMk cId="3875470714" sldId="454"/>
            <ac:picMk id="6" creationId="{19F4F31E-F1BB-4C29-A884-BE2FEBD8C7C1}"/>
          </ac:picMkLst>
        </pc:pic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55876662" sldId="455"/>
        </pc:sldMkLst>
        <pc:spChg chg="mod">
          <ac:chgData name="Ian Nabney" userId="d6603c99-5c95-4d2b-ba76-fe87db2f29c6" providerId="ADAL" clId="{DC9D9E15-5AE2-4EA6-8799-7C42D11EAE70}" dt="2022-03-19T12:33:57.247" v="835" actId="1076"/>
          <ac:spMkLst>
            <pc:docMk/>
            <pc:sldMk cId="355876662" sldId="455"/>
            <ac:spMk id="2" creationId="{B555BDD0-EF4C-42F6-B9A4-2B3422688430}"/>
          </ac:spMkLst>
        </pc:spChg>
        <pc:spChg chg="mod">
          <ac:chgData name="Ian Nabney" userId="d6603c99-5c95-4d2b-ba76-fe87db2f29c6" providerId="ADAL" clId="{DC9D9E15-5AE2-4EA6-8799-7C42D11EAE70}" dt="2022-03-19T12:35:48.429" v="901" actId="20577"/>
          <ac:spMkLst>
            <pc:docMk/>
            <pc:sldMk cId="355876662" sldId="455"/>
            <ac:spMk id="3" creationId="{94295B18-BA12-44DE-B659-8CAC95FD704D}"/>
          </ac:spMkLst>
        </pc:spChg>
        <pc:picChg chg="add mod">
          <ac:chgData name="Ian Nabney" userId="d6603c99-5c95-4d2b-ba76-fe87db2f29c6" providerId="ADAL" clId="{DC9D9E15-5AE2-4EA6-8799-7C42D11EAE70}" dt="2022-03-19T12:35:45.439" v="900" actId="1076"/>
          <ac:picMkLst>
            <pc:docMk/>
            <pc:sldMk cId="355876662" sldId="455"/>
            <ac:picMk id="6" creationId="{F5242394-70E8-4F83-A259-49DE0340C999}"/>
          </ac:picMkLst>
        </pc:picChg>
        <pc:picChg chg="add mod">
          <ac:chgData name="Ian Nabney" userId="d6603c99-5c95-4d2b-ba76-fe87db2f29c6" providerId="ADAL" clId="{DC9D9E15-5AE2-4EA6-8799-7C42D11EAE70}" dt="2022-03-19T12:36:06.591" v="903" actId="1076"/>
          <ac:picMkLst>
            <pc:docMk/>
            <pc:sldMk cId="355876662" sldId="455"/>
            <ac:picMk id="7" creationId="{7E2CBCE5-CEC4-469A-BD3E-6F0753A53DDC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522096706" sldId="456"/>
        </pc:sldMkLst>
        <pc:spChg chg="mod">
          <ac:chgData name="Ian Nabney" userId="d6603c99-5c95-4d2b-ba76-fe87db2f29c6" providerId="ADAL" clId="{DC9D9E15-5AE2-4EA6-8799-7C42D11EAE70}" dt="2022-03-19T12:51:56.574" v="942" actId="1076"/>
          <ac:spMkLst>
            <pc:docMk/>
            <pc:sldMk cId="522096706" sldId="456"/>
            <ac:spMk id="2" creationId="{C9E3466B-0CB0-4544-90AF-4A3A8DB2AC76}"/>
          </ac:spMkLst>
        </pc:spChg>
        <pc:spChg chg="mod">
          <ac:chgData name="Ian Nabney" userId="d6603c99-5c95-4d2b-ba76-fe87db2f29c6" providerId="ADAL" clId="{DC9D9E15-5AE2-4EA6-8799-7C42D11EAE70}" dt="2022-03-19T12:52:53.673" v="979" actId="20577"/>
          <ac:spMkLst>
            <pc:docMk/>
            <pc:sldMk cId="522096706" sldId="456"/>
            <ac:spMk id="3" creationId="{3D480CCB-2436-44F8-A959-1566B086A179}"/>
          </ac:spMkLst>
        </pc:spChg>
      </pc:sldChg>
      <pc:sldChg chg="addSp del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672501263" sldId="457"/>
        </pc:sldMkLst>
        <pc:spChg chg="mod">
          <ac:chgData name="Ian Nabney" userId="d6603c99-5c95-4d2b-ba76-fe87db2f29c6" providerId="ADAL" clId="{DC9D9E15-5AE2-4EA6-8799-7C42D11EAE70}" dt="2022-03-19T12:53:23.150" v="996" actId="1076"/>
          <ac:spMkLst>
            <pc:docMk/>
            <pc:sldMk cId="2672501263" sldId="457"/>
            <ac:spMk id="2" creationId="{503E7B4F-D9BF-4380-A746-773F12642052}"/>
          </ac:spMkLst>
        </pc:spChg>
        <pc:spChg chg="mod">
          <ac:chgData name="Ian Nabney" userId="d6603c99-5c95-4d2b-ba76-fe87db2f29c6" providerId="ADAL" clId="{DC9D9E15-5AE2-4EA6-8799-7C42D11EAE70}" dt="2022-03-19T12:54:57.131" v="998"/>
          <ac:spMkLst>
            <pc:docMk/>
            <pc:sldMk cId="2672501263" sldId="457"/>
            <ac:spMk id="3" creationId="{337B7945-7A23-4C23-95E3-F672459DFCCC}"/>
          </ac:spMkLst>
        </pc:spChg>
        <pc:spChg chg="add del mod">
          <ac:chgData name="Ian Nabney" userId="d6603c99-5c95-4d2b-ba76-fe87db2f29c6" providerId="ADAL" clId="{DC9D9E15-5AE2-4EA6-8799-7C42D11EAE70}" dt="2022-03-19T12:55:56.458" v="1007"/>
          <ac:spMkLst>
            <pc:docMk/>
            <pc:sldMk cId="2672501263" sldId="457"/>
            <ac:spMk id="8" creationId="{B374C5FE-7B6A-46C7-96B0-4DB375144686}"/>
          </ac:spMkLst>
        </pc:spChg>
        <pc:spChg chg="add mod">
          <ac:chgData name="Ian Nabney" userId="d6603c99-5c95-4d2b-ba76-fe87db2f29c6" providerId="ADAL" clId="{DC9D9E15-5AE2-4EA6-8799-7C42D11EAE70}" dt="2022-03-19T12:58:13.738" v="1236" actId="20577"/>
          <ac:spMkLst>
            <pc:docMk/>
            <pc:sldMk cId="2672501263" sldId="457"/>
            <ac:spMk id="9" creationId="{D68196B8-1080-41E3-B917-88ACA4250939}"/>
          </ac:spMkLst>
        </pc:spChg>
        <pc:picChg chg="add mod">
          <ac:chgData name="Ian Nabney" userId="d6603c99-5c95-4d2b-ba76-fe87db2f29c6" providerId="ADAL" clId="{DC9D9E15-5AE2-4EA6-8799-7C42D11EAE70}" dt="2022-03-19T12:55:08.840" v="1000" actId="1076"/>
          <ac:picMkLst>
            <pc:docMk/>
            <pc:sldMk cId="2672501263" sldId="457"/>
            <ac:picMk id="6" creationId="{A8651057-1507-4332-99AA-D720206F4D8D}"/>
          </ac:picMkLst>
        </pc:picChg>
        <pc:picChg chg="add del mod">
          <ac:chgData name="Ian Nabney" userId="d6603c99-5c95-4d2b-ba76-fe87db2f29c6" providerId="ADAL" clId="{DC9D9E15-5AE2-4EA6-8799-7C42D11EAE70}" dt="2022-03-19T12:55:38.636" v="1003" actId="478"/>
          <ac:picMkLst>
            <pc:docMk/>
            <pc:sldMk cId="2672501263" sldId="457"/>
            <ac:picMk id="7" creationId="{D620D3A7-E25D-4E9E-A6F2-78152C030E5E}"/>
          </ac:picMkLst>
        </pc:picChg>
      </pc:sldChg>
      <pc:sldChg chg="addSp modSp new mod modTransition modShow">
        <pc:chgData name="Ian Nabney" userId="d6603c99-5c95-4d2b-ba76-fe87db2f29c6" providerId="ADAL" clId="{DC9D9E15-5AE2-4EA6-8799-7C42D11EAE70}" dt="2022-03-19T14:01:44.686" v="1319"/>
        <pc:sldMkLst>
          <pc:docMk/>
          <pc:sldMk cId="1741899010" sldId="458"/>
        </pc:sldMkLst>
        <pc:spChg chg="mod">
          <ac:chgData name="Ian Nabney" userId="d6603c99-5c95-4d2b-ba76-fe87db2f29c6" providerId="ADAL" clId="{DC9D9E15-5AE2-4EA6-8799-7C42D11EAE70}" dt="2022-03-19T12:59:53.167" v="1242" actId="1076"/>
          <ac:spMkLst>
            <pc:docMk/>
            <pc:sldMk cId="1741899010" sldId="458"/>
            <ac:spMk id="2" creationId="{279CAAD2-9156-4A64-8DA8-816D15A01AB4}"/>
          </ac:spMkLst>
        </pc:spChg>
        <pc:spChg chg="mod">
          <ac:chgData name="Ian Nabney" userId="d6603c99-5c95-4d2b-ba76-fe87db2f29c6" providerId="ADAL" clId="{DC9D9E15-5AE2-4EA6-8799-7C42D11EAE70}" dt="2022-03-19T13:01:06.732" v="1253" actId="6549"/>
          <ac:spMkLst>
            <pc:docMk/>
            <pc:sldMk cId="1741899010" sldId="458"/>
            <ac:spMk id="3" creationId="{BFEEC098-595B-4CA6-BCAE-7CB8D8B37212}"/>
          </ac:spMkLst>
        </pc:spChg>
        <pc:picChg chg="add mod">
          <ac:chgData name="Ian Nabney" userId="d6603c99-5c95-4d2b-ba76-fe87db2f29c6" providerId="ADAL" clId="{DC9D9E15-5AE2-4EA6-8799-7C42D11EAE70}" dt="2022-03-19T13:00:35.807" v="1247" actId="1076"/>
          <ac:picMkLst>
            <pc:docMk/>
            <pc:sldMk cId="1741899010" sldId="458"/>
            <ac:picMk id="6" creationId="{638CAD25-6F48-4CE5-9479-AD20F06102C1}"/>
          </ac:picMkLst>
        </pc:picChg>
        <pc:picChg chg="add mod">
          <ac:chgData name="Ian Nabney" userId="d6603c99-5c95-4d2b-ba76-fe87db2f29c6" providerId="ADAL" clId="{DC9D9E15-5AE2-4EA6-8799-7C42D11EAE70}" dt="2022-03-19T13:01:02.928" v="1251" actId="1076"/>
          <ac:picMkLst>
            <pc:docMk/>
            <pc:sldMk cId="1741899010" sldId="458"/>
            <ac:picMk id="7" creationId="{2FA4A383-B1E6-49D1-A2C6-31B5263E1314}"/>
          </ac:picMkLst>
        </pc:pic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2115266478" sldId="459"/>
        </pc:sldMkLst>
        <pc:spChg chg="mod">
          <ac:chgData name="Ian Nabney" userId="d6603c99-5c95-4d2b-ba76-fe87db2f29c6" providerId="ADAL" clId="{DC9D9E15-5AE2-4EA6-8799-7C42D11EAE70}" dt="2022-03-19T13:01:53.408" v="1260" actId="20577"/>
          <ac:spMkLst>
            <pc:docMk/>
            <pc:sldMk cId="2115266478" sldId="459"/>
            <ac:spMk id="2" creationId="{64E1800F-FE9E-419D-AE91-8D366B5BB5C7}"/>
          </ac:spMkLst>
        </pc:spChg>
        <pc:spChg chg="mod">
          <ac:chgData name="Ian Nabney" userId="d6603c99-5c95-4d2b-ba76-fe87db2f29c6" providerId="ADAL" clId="{DC9D9E15-5AE2-4EA6-8799-7C42D11EAE70}" dt="2022-03-19T13:02:11.100" v="1264" actId="20577"/>
          <ac:spMkLst>
            <pc:docMk/>
            <pc:sldMk cId="2115266478" sldId="459"/>
            <ac:spMk id="3" creationId="{A2261BF7-9E81-4638-838E-37B44E037097}"/>
          </ac:spMkLst>
        </pc:spChg>
        <pc:spChg chg="add mod">
          <ac:chgData name="Ian Nabney" userId="d6603c99-5c95-4d2b-ba76-fe87db2f29c6" providerId="ADAL" clId="{DC9D9E15-5AE2-4EA6-8799-7C42D11EAE70}" dt="2022-03-19T13:02:42.957" v="1268" actId="207"/>
          <ac:spMkLst>
            <pc:docMk/>
            <pc:sldMk cId="2115266478" sldId="459"/>
            <ac:spMk id="6" creationId="{4E469BFB-B288-4E24-B154-1AC44A9FA075}"/>
          </ac:spMkLst>
        </pc:spChg>
        <pc:picChg chg="add mod">
          <ac:chgData name="Ian Nabney" userId="d6603c99-5c95-4d2b-ba76-fe87db2f29c6" providerId="ADAL" clId="{DC9D9E15-5AE2-4EA6-8799-7C42D11EAE70}" dt="2022-03-19T13:02:58.096" v="1270" actId="1076"/>
          <ac:picMkLst>
            <pc:docMk/>
            <pc:sldMk cId="2115266478" sldId="459"/>
            <ac:picMk id="7" creationId="{7AE9E316-74C1-4795-AFA0-8896F0A47ED2}"/>
          </ac:picMkLst>
        </pc:picChg>
      </pc:sldChg>
      <pc:sldChg chg="addSp 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1508279835" sldId="460"/>
        </pc:sldMkLst>
        <pc:spChg chg="mod">
          <ac:chgData name="Ian Nabney" userId="d6603c99-5c95-4d2b-ba76-fe87db2f29c6" providerId="ADAL" clId="{DC9D9E15-5AE2-4EA6-8799-7C42D11EAE70}" dt="2022-03-19T13:07:01.510" v="1288" actId="1076"/>
          <ac:spMkLst>
            <pc:docMk/>
            <pc:sldMk cId="1508279835" sldId="460"/>
            <ac:spMk id="2" creationId="{7E352280-F397-4286-95F2-B197D1F3AA3B}"/>
          </ac:spMkLst>
        </pc:spChg>
        <pc:spChg chg="mod">
          <ac:chgData name="Ian Nabney" userId="d6603c99-5c95-4d2b-ba76-fe87db2f29c6" providerId="ADAL" clId="{DC9D9E15-5AE2-4EA6-8799-7C42D11EAE70}" dt="2022-03-19T13:07:23.473" v="1295" actId="20577"/>
          <ac:spMkLst>
            <pc:docMk/>
            <pc:sldMk cId="1508279835" sldId="460"/>
            <ac:spMk id="3" creationId="{680303DC-8056-47EB-B1E0-B3CE24B78A21}"/>
          </ac:spMkLst>
        </pc:spChg>
        <pc:picChg chg="add mod">
          <ac:chgData name="Ian Nabney" userId="d6603c99-5c95-4d2b-ba76-fe87db2f29c6" providerId="ADAL" clId="{DC9D9E15-5AE2-4EA6-8799-7C42D11EAE70}" dt="2022-03-19T13:07:42.016" v="1297" actId="1076"/>
          <ac:picMkLst>
            <pc:docMk/>
            <pc:sldMk cId="1508279835" sldId="460"/>
            <ac:picMk id="6" creationId="{7ECE00E0-B0C3-4642-A63F-78F289EB13D4}"/>
          </ac:picMkLst>
        </pc:pic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3154889511" sldId="461"/>
        </pc:sldMkLst>
        <pc:spChg chg="mod">
          <ac:chgData name="Ian Nabney" userId="d6603c99-5c95-4d2b-ba76-fe87db2f29c6" providerId="ADAL" clId="{DC9D9E15-5AE2-4EA6-8799-7C42D11EAE70}" dt="2022-03-19T13:08:37.687" v="1304" actId="1076"/>
          <ac:spMkLst>
            <pc:docMk/>
            <pc:sldMk cId="3154889511" sldId="461"/>
            <ac:spMk id="2" creationId="{770580E1-90F1-42FF-B91F-442F6996624F}"/>
          </ac:spMkLst>
        </pc:spChg>
        <pc:spChg chg="mod">
          <ac:chgData name="Ian Nabney" userId="d6603c99-5c95-4d2b-ba76-fe87db2f29c6" providerId="ADAL" clId="{DC9D9E15-5AE2-4EA6-8799-7C42D11EAE70}" dt="2022-03-19T13:09:03.623" v="1310"/>
          <ac:spMkLst>
            <pc:docMk/>
            <pc:sldMk cId="3154889511" sldId="461"/>
            <ac:spMk id="3" creationId="{7BBF02DB-92A4-406A-B537-328FA5751132}"/>
          </ac:spMkLst>
        </pc:spChg>
      </pc:sldChg>
      <pc:sldChg chg="modSp new mod modTransition">
        <pc:chgData name="Ian Nabney" userId="d6603c99-5c95-4d2b-ba76-fe87db2f29c6" providerId="ADAL" clId="{DC9D9E15-5AE2-4EA6-8799-7C42D11EAE70}" dt="2022-03-19T14:01:44.686" v="1319"/>
        <pc:sldMkLst>
          <pc:docMk/>
          <pc:sldMk cId="764509755" sldId="462"/>
        </pc:sldMkLst>
        <pc:spChg chg="mod">
          <ac:chgData name="Ian Nabney" userId="d6603c99-5c95-4d2b-ba76-fe87db2f29c6" providerId="ADAL" clId="{DC9D9E15-5AE2-4EA6-8799-7C42D11EAE70}" dt="2022-03-19T13:09:32.877" v="1315" actId="1076"/>
          <ac:spMkLst>
            <pc:docMk/>
            <pc:sldMk cId="764509755" sldId="462"/>
            <ac:spMk id="2" creationId="{D900C8C3-7E2E-4C6E-B092-E373EDA83C03}"/>
          </ac:spMkLst>
        </pc:spChg>
        <pc:spChg chg="mod">
          <ac:chgData name="Ian Nabney" userId="d6603c99-5c95-4d2b-ba76-fe87db2f29c6" providerId="ADAL" clId="{DC9D9E15-5AE2-4EA6-8799-7C42D11EAE70}" dt="2022-03-19T13:09:42.313" v="1317" actId="14100"/>
          <ac:spMkLst>
            <pc:docMk/>
            <pc:sldMk cId="764509755" sldId="462"/>
            <ac:spMk id="3" creationId="{257148C1-AB18-4163-8C6C-E4D8BAFECCA3}"/>
          </ac:spMkLst>
        </pc:spChg>
      </pc:sldChg>
      <pc:sldMasterChg chg="delSldLayout">
        <pc:chgData name="Ian Nabney" userId="d6603c99-5c95-4d2b-ba76-fe87db2f29c6" providerId="ADAL" clId="{DC9D9E15-5AE2-4EA6-8799-7C42D11EAE70}" dt="2022-03-19T11:08:21.096" v="110" actId="2696"/>
        <pc:sldMasterMkLst>
          <pc:docMk/>
          <pc:sldMasterMk cId="104646127" sldId="2147484106"/>
        </pc:sldMasterMkLst>
        <pc:sldLayoutChg chg="del">
          <pc:chgData name="Ian Nabney" userId="d6603c99-5c95-4d2b-ba76-fe87db2f29c6" providerId="ADAL" clId="{DC9D9E15-5AE2-4EA6-8799-7C42D11EAE70}" dt="2022-03-19T11:08:21.096" v="110" actId="2696"/>
          <pc:sldLayoutMkLst>
            <pc:docMk/>
            <pc:sldMasterMk cId="104646127" sldId="2147484106"/>
            <pc:sldLayoutMk cId="893127387" sldId="21474841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BCFC34-8750-4489-9C8C-2DC2F19DE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987EC7-12E5-406B-81B1-7CABBBE4C1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0DE5983-F28B-4E82-BE33-9648D9DB6B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0C60CA2-BCC8-4896-9C76-79F8DBA0A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573DB28-BA47-40FB-A5AC-F5298FC1E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DE33CC7-25BE-4110-8539-2768A448F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900CA96-0D7B-4796-B1E3-99791A50D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8F949B-DBE9-40FE-8A73-E48E0C125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47B140-F82A-4D2D-B625-00D585F5B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19698FD5-0416-4583-ACF9-D5A79A27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96D0B0E9-600A-4711-BDE7-0D663815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1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944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C5C2A8C-9507-479A-8A37-E313EC26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6EC211D4-7C34-4A57-BB39-F466DA7608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C02B59-2B14-4FF7-81D2-636FC287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6B1A404-77D3-4013-BFA2-CEAAEDC9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0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8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92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4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7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6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07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91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5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71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BB9-D681-44B7-B6F3-924C9EA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1D5C-AB0C-47C1-8F65-615BA69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9EAA-E700-4516-9C43-7C7FE5C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3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6DE7-362D-4742-9986-ED8DC2C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3DC4-58DF-4F4A-B5D0-682CBEB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7443-38D6-4B82-A6A1-18E017D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5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BC58589-4EBF-4210-89A7-DCB530E4593A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1C1AE-EA67-4AB3-9690-B2A32C0D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49AC14-AFE5-4EAC-A9E3-964A2CD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5661F-19D0-42E7-9D36-C3414B34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CCC50D-F4FD-4CA9-8F16-72D19D8B62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88710A-9C82-4797-BBCE-DDBE3EFA96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5AB60-4A32-4AA5-AFB5-F2282DDD00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24BB02B-312F-4F64-894A-8B77BE68B99E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7316F30-8E9A-4AB2-BED1-6E3EC7CA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BE894D-40D6-44FC-A3D5-B0127346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E55132-C60A-4B29-B914-0380863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DDBB29-5B96-470C-AE52-DE7AB42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290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787D98-0122-4F28-95DF-41FFB16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5AF3E1-D41F-4308-BA14-5AC580C58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5E0505-F02F-44F5-87A5-25CD29EB32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229167-FF59-4A30-B511-E3CB7FE031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2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4BB099-003D-4E6A-96EA-8A0845114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AFA87-E345-4CA5-8F9E-A61D06BD4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F77067-B4CF-4127-8FAA-C02A3E95EB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24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42EC-D67E-4769-BCD6-6853A13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2AC5-2C74-4E6B-A329-7D2AC17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49BA-C7D8-4533-A33A-FA4FDCC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4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AB38-72E8-4EF6-86AE-E57C16D37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AE7F-C0D3-4540-AC78-5D4E188A07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26BF-432E-4C86-8331-C1345B599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3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6A58D-B396-42C3-A446-062954CF9B77}"/>
              </a:ext>
            </a:extLst>
          </p:cNvPr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96EE377-27A5-4D9F-9F29-FCA7B30868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783E8-983A-49E7-8F46-3379DBB4CB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5FDFADE-E8C6-42A5-8E98-F27EDC3F28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9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6F9ADFD-16F6-4241-872B-7E5F486CF5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8599B-A145-4B2D-AA41-72A52C28E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C5473B-821B-4642-AB8D-2DB915372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83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8F8E-3C8E-45C7-9C5C-DBA7BBE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EBD9-BAAC-4038-BEBC-7D2E9834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7F8A-D798-4C76-9F5F-9919DE0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93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40DC-E041-40D6-9DDB-740E2BF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89F3-DEAE-4E61-9A35-C774EAE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8F62-7902-4236-8585-C47EE11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7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351A20-3A9E-49E7-A28B-82E0BE7C0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217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CFCE3D-D608-49AB-97F2-267F3F7D6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4637C2-F7C4-43C4-9C13-61A873A3C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547262"/>
      </p:ext>
    </p:extLst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E06AC9-FFB9-4DF8-9E72-91DDBE389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AC9DF6-A66B-403C-BF5B-C8CA4F5E5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8734558"/>
      </p:ext>
    </p:extLst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8405C1-CA45-4A92-92B4-C68359507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218A3-11CE-4CB7-92F1-0A80077B5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3446585"/>
      </p:ext>
    </p:extLst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ED20-6A88-4F69-A08A-AF128C49D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C20D-3812-4F5D-ADF6-B3A3BEAA2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9373733"/>
      </p:ext>
    </p:extLst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975E-2102-4050-BB91-C426AF322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BF8-6262-4D53-BBC4-2F7AD32CD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048898"/>
      </p:ext>
    </p:extLst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CCEAFE-99CD-4768-8DA7-DB9052492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77C64A-09E6-4B4B-BFB1-FC82A4C62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0363823"/>
      </p:ext>
    </p:extLst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ECE6-DA77-41A8-91E6-10EFA3B6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19/03/2022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587FB-3B41-4AD3-A1FC-D2E8E83F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8B3D-1A49-4658-972A-0893DA9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5390092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34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384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7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9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7D3FD-F294-4C0B-BF90-C02FC97C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08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8FF1C-CECD-4AD8-B7A9-F4B8A1C0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3320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15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82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1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799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0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24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5870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99C82D-45D6-4B62-B630-2F29A980F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94E819-6E97-41E3-A5AB-33DA75520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8632086"/>
      </p:ext>
    </p:extLst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95784C7-F0E9-473B-870E-41E11C68F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B22BC8-C1D2-4926-BD4E-C6084A1D6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2772395"/>
      </p:ext>
    </p:extLst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00831C-36FF-444B-A747-0C274140F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27F60C-8C87-4A02-81D1-EF3CAC59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209638"/>
      </p:ext>
    </p:extLst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7ABF-5032-43D1-A21C-55D74F27B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0A9-0A63-4842-B340-B9F4C3973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17276"/>
      </p:ext>
    </p:extLst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8CBE-BC65-4471-AEDB-53D4E16BFD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0D3-21E4-4FF6-A77A-6F108C617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715136"/>
      </p:ext>
    </p:extLst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B32CC8-D6EA-42F9-A09A-048BC8384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1A16C-A710-4604-9EE7-D385D16A6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4456047"/>
      </p:ext>
    </p:extLst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97CDE-0B63-44EB-A947-8525ED0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19/03/2022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0576-26B8-4938-B4E0-188EC4C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7746-C79B-44E4-A420-32589633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59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6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>
            <a:extLst>
              <a:ext uri="{FF2B5EF4-FFF2-40B4-BE49-F238E27FC236}">
                <a16:creationId xmlns:a16="http://schemas.microsoft.com/office/drawing/2014/main" id="{5A348F47-054D-45C5-BAF4-2FB6D36E08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EA61B3C-68BA-479C-AF65-5BDE2149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48E811A-73BF-4432-88AA-774382EB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1758E0B-8675-4916-AA0B-8887986E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6F30961C-4928-4DD7-9EF4-512F3D26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>
            <a:extLst>
              <a:ext uri="{FF2B5EF4-FFF2-40B4-BE49-F238E27FC236}">
                <a16:creationId xmlns:a16="http://schemas.microsoft.com/office/drawing/2014/main" id="{E8C1DAE6-6B38-48D0-83B4-5F0FB6F56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B19C6EC3-E220-4B22-A97E-44C60152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BEC16B8-7011-4C84-AE5F-163F7496B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BE564F28-2304-4301-A6E6-9D4E8E940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1322B390-2BD2-4B95-A90E-06525AD99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</p:sldLayoutIdLst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69863" indent="-169863" algn="l" defTabSz="684213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27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5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4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DF0FA2E-810A-4825-97C1-9726920BE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3F8306E9-6210-4FBB-B563-D19B5DDFA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>
            <a:extLst>
              <a:ext uri="{FF2B5EF4-FFF2-40B4-BE49-F238E27FC236}">
                <a16:creationId xmlns:a16="http://schemas.microsoft.com/office/drawing/2014/main" id="{1241532E-89A6-40AF-AAA3-7804EED6C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>
            <a:extLst>
              <a:ext uri="{FF2B5EF4-FFF2-40B4-BE49-F238E27FC236}">
                <a16:creationId xmlns:a16="http://schemas.microsoft.com/office/drawing/2014/main" id="{C69B724D-B15F-4F00-93B8-E4FD68985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  <p:pic>
        <p:nvPicPr>
          <p:cNvPr id="4107" name="Picture 10">
            <a:extLst>
              <a:ext uri="{FF2B5EF4-FFF2-40B4-BE49-F238E27FC236}">
                <a16:creationId xmlns:a16="http://schemas.microsoft.com/office/drawing/2014/main" id="{F8977927-54BA-4FFA-8F07-BF0755EE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76A04B6-DF62-4B7B-9F9A-1A28072689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AD2DF8-4E10-42C6-94CC-B9C0EC0AAD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:a16="http://schemas.microsoft.com/office/drawing/2014/main" id="{DE99C17E-A026-4E04-9D51-381A187E2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:a16="http://schemas.microsoft.com/office/drawing/2014/main" id="{A2E29410-2D69-48DF-A926-E90673409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</p:spTree>
    <p:extLst>
      <p:ext uri="{BB962C8B-B14F-4D97-AF65-F5344CB8AC3E}">
        <p14:creationId xmlns:p14="http://schemas.microsoft.com/office/powerpoint/2010/main" val="23648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ross_validation.html" TargetMode="External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ttest_rel.html" TargetMode="External"/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EFC9091-8354-444B-BB79-2B3E0582CE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latin typeface="Sanchez Regular"/>
              </a:rPr>
              <a:t>Advanced Data Analytics: Basic Evaluation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3033A40A-7689-4A10-8282-A750B72CBD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Professor Ian Nabney</a:t>
            </a:r>
          </a:p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ian.nabney@bristol.ac.uk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4656-DDC1-4B00-8CCD-999C21B2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241298"/>
            <a:ext cx="5112568" cy="864096"/>
          </a:xfrm>
        </p:spPr>
        <p:txBody>
          <a:bodyPr/>
          <a:lstStyle/>
          <a:p>
            <a:r>
              <a:rPr lang="en-GB" dirty="0"/>
              <a:t>Classification Step 2: </a:t>
            </a:r>
            <a:br>
              <a:rPr lang="en-GB" dirty="0"/>
            </a:br>
            <a:r>
              <a:rPr lang="en-GB" dirty="0"/>
              <a:t>build a model on a training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E65030-63DB-402C-AEBA-EE9EEEA8E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46" y="1576387"/>
            <a:ext cx="5776365" cy="41037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B2352-F608-4C45-864F-1D0246CF5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F25A-747D-4BAC-922B-8656C9B22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83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50BF-11A3-446E-9487-6BC6A604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0"/>
            <a:ext cx="6048672" cy="1098728"/>
          </a:xfrm>
        </p:spPr>
        <p:txBody>
          <a:bodyPr/>
          <a:lstStyle/>
          <a:p>
            <a:r>
              <a:rPr lang="en-GB" dirty="0"/>
              <a:t>Classification Step 3:</a:t>
            </a:r>
            <a:br>
              <a:rPr lang="en-GB" dirty="0"/>
            </a:br>
            <a:r>
              <a:rPr lang="en-GB" dirty="0"/>
              <a:t> evaluate on test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A1E22-FCA4-4F50-B3D8-72DF7DD0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1" y="1576387"/>
            <a:ext cx="8373225" cy="401285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C6D0-B99F-43DD-87FD-A61E379B6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E46A3-4707-41DD-ABED-E25641F73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546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2944-DE7C-4023-BBDC-74BE834E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4" y="207964"/>
            <a:ext cx="6264696" cy="792088"/>
          </a:xfrm>
        </p:spPr>
        <p:txBody>
          <a:bodyPr/>
          <a:lstStyle/>
          <a:p>
            <a:r>
              <a:rPr lang="en-GB" dirty="0"/>
              <a:t>Handling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DD90-5CA7-48D6-8BCC-87DFD17F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Sometimes classes have very unequal frequencies: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attrition prediction: 97% stay, 3% attrite (in a month)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medical diagnosis: 90% healthy, 10% diseased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eCommerce: 99% don’t buy, 1% buy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security: &gt;99.99% of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travellers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not terrorists.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Similar situation with multiple classes.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Default classifier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can be 97% correct, but useless, because it is the minority class that is valuable.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82036-082F-4266-ABA4-98B5C238CD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262DD-BA7B-4A62-B04A-F7810AED0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956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91CD-CF19-4EC8-BA8D-61CF0785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241298"/>
            <a:ext cx="6192688" cy="504056"/>
          </a:xfrm>
        </p:spPr>
        <p:txBody>
          <a:bodyPr/>
          <a:lstStyle/>
          <a:p>
            <a:r>
              <a:rPr lang="en-US" altLang="en-US" dirty="0"/>
              <a:t>Balancing Unbalanced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D39-BB01-4B05-BE54-F6434E33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r>
              <a:rPr lang="en-US" altLang="en-US" dirty="0"/>
              <a:t>With two classes, one approach is to build </a:t>
            </a:r>
            <a:r>
              <a:rPr lang="en-US" altLang="en-US" b="1" dirty="0">
                <a:solidFill>
                  <a:srgbClr val="FF3399"/>
                </a:solidFill>
              </a:rPr>
              <a:t>balanced</a:t>
            </a:r>
            <a:r>
              <a:rPr lang="en-US" altLang="en-US" b="1" dirty="0"/>
              <a:t> </a:t>
            </a:r>
            <a:r>
              <a:rPr lang="en-US" altLang="en-US" dirty="0"/>
              <a:t>train and test sets, and train model on a balanced set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randomly select desired number of minority class instances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add equal number of randomly selected majority class</a:t>
            </a:r>
          </a:p>
          <a:p>
            <a:r>
              <a:rPr lang="en-US" altLang="en-US" dirty="0"/>
              <a:t>Generalize “balancing” to multiple classes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ensure that each class is represented with approximately equal proportions in train and test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3357C-43E0-4ECE-B524-AB2D9CD04D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D1A74-A8B7-4825-BBD3-E71734D8A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541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4983-9166-4705-8143-06BEA36C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118" y="332656"/>
            <a:ext cx="5688632" cy="504056"/>
          </a:xfrm>
        </p:spPr>
        <p:txBody>
          <a:bodyPr/>
          <a:lstStyle/>
          <a:p>
            <a:r>
              <a:rPr lang="en-GB" dirty="0"/>
              <a:t>Evaluating Balanced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3A7E-9222-4067-AA20-2776A292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r>
              <a:rPr lang="en-GB" altLang="en-US" sz="2400" dirty="0"/>
              <a:t>Balancing the data will </a:t>
            </a:r>
            <a:r>
              <a:rPr lang="en-GB" altLang="en-US" sz="2400" dirty="0">
                <a:solidFill>
                  <a:schemeClr val="hlink"/>
                </a:solidFill>
              </a:rPr>
              <a:t>bias</a:t>
            </a:r>
            <a:r>
              <a:rPr lang="en-GB" altLang="en-US" sz="2400" dirty="0"/>
              <a:t> the classifier more towards the less frequent classes than the true distribution.</a:t>
            </a:r>
          </a:p>
          <a:p>
            <a:r>
              <a:rPr lang="en-GB" altLang="en-US" sz="2400" dirty="0"/>
              <a:t>We accept the bias because the value/cost of errors depends on the class (i.e. we want to get the rare classes right more often).</a:t>
            </a:r>
          </a:p>
          <a:p>
            <a:r>
              <a:rPr lang="en-GB" altLang="en-US" sz="2400" dirty="0"/>
              <a:t>Assumes that misclassification costs are exactly inverse to proportions of classes.</a:t>
            </a:r>
          </a:p>
          <a:p>
            <a:r>
              <a:rPr lang="en-GB" altLang="en-US" sz="2400" dirty="0"/>
              <a:t>Balancing is simple to apply, but there are other (better) ways to do this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76D91-05E8-40A7-ABF1-FF69A1335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288E-E7F4-4D08-9230-AAAA2A3E5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970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72AA-3F16-4693-B47F-49EA362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4" y="241298"/>
            <a:ext cx="5832648" cy="576064"/>
          </a:xfrm>
        </p:spPr>
        <p:txBody>
          <a:bodyPr/>
          <a:lstStyle/>
          <a:p>
            <a:r>
              <a:rPr lang="en-GB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2EF4-6345-429C-9C4B-70C59746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important that the test data is not used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any way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create the classifier.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Many learning schemes operate in two stages: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Stage 1: builds the basic structure (including parameters, e.g. values in decision tree nodes)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Stage 2: optimizes structural parameter settings (e.g. depth of tree, number of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neighbours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kNN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test data must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used for tuning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parameter!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Proper procedure uses three sets: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data, validation data, and test data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data is used to optimize/choose structural parameters.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BBE9-1BFF-437E-8DC1-7C88F8F1F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9A8E-C767-477F-9EB1-37F6CA647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410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9071-ADB9-42C5-B7A4-5E98D6F4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317" y="116632"/>
            <a:ext cx="6264696" cy="936104"/>
          </a:xfrm>
        </p:spPr>
        <p:txBody>
          <a:bodyPr/>
          <a:lstStyle/>
          <a:p>
            <a:r>
              <a:rPr lang="en-GB" dirty="0"/>
              <a:t>Classification: </a:t>
            </a:r>
            <a:br>
              <a:rPr lang="en-GB" dirty="0"/>
            </a:br>
            <a:r>
              <a:rPr lang="en-GB" dirty="0"/>
              <a:t>Train, Validation, Test split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46FE98-5CF8-49D9-8521-FF6061F3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99041"/>
            <a:ext cx="7056784" cy="43010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20F7-682D-4938-BBDD-B90A37C2E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226AA-F440-4751-940D-566E12A98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774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FDD-26A6-4742-A7B7-171C96D8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304" y="241298"/>
            <a:ext cx="6264696" cy="648072"/>
          </a:xfrm>
        </p:spPr>
        <p:txBody>
          <a:bodyPr/>
          <a:lstStyle/>
          <a:p>
            <a:r>
              <a:rPr lang="en-US" altLang="en-US" dirty="0"/>
              <a:t>Predicting Performance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C732-1158-4281-A50D-733F805C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the estimated error rate is 0.25 (i.e. 25%). How close is this to the true error rate?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Depends on the amount of test data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 is just like tossing a biased (!) coin.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“Head” is a “success”, “tail” is an “error”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statistics, a succession of independent events like this is called a Bernoulli process; total number of successes follows a binomial distribution.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Statistical theory provides us with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confidence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intervals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the true underlying rate.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38CA-7330-4769-99E5-B8A9398BC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9DD5-11AD-438D-8BAE-CB1735713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745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FDD-26A6-4742-A7B7-171C96D8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304" y="241298"/>
            <a:ext cx="6264696" cy="648072"/>
          </a:xfrm>
        </p:spPr>
        <p:txBody>
          <a:bodyPr/>
          <a:lstStyle/>
          <a:p>
            <a:r>
              <a:rPr lang="en-US" altLang="en-US" dirty="0"/>
              <a:t>Confidence Intervals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C732-1158-4281-A50D-733F805C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People often say: true success rate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lies in a certain specified interval with a certain specified confidence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not quite precise. The correct statement is “if we ran a large number of training/evaluation experiments then a fraction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time the true value would lie inside a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-confidence interval”.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Example: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=750 successes on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=1000 data points</a:t>
            </a:r>
          </a:p>
          <a:p>
            <a:pPr marL="1028700" marR="0" lvl="1" indent="-4572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Estimated success rate: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=75%</a:t>
            </a:r>
          </a:p>
          <a:p>
            <a:pPr marL="1028700" marR="0" lvl="1" indent="-4572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80% confidence interval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[73.2,76.7]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Another example: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=75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=100</a:t>
            </a:r>
          </a:p>
          <a:p>
            <a:pPr marL="1028700" marR="0" lvl="1" indent="-4572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Estimated success rate: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=75%</a:t>
            </a:r>
          </a:p>
          <a:p>
            <a:pPr marL="1028700" marR="0" lvl="1" indent="-4572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80% confidence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[69.1,80.1].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What do you notice about the size of the interval?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38CA-7330-4769-99E5-B8A9398BC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1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9DD5-11AD-438D-8BAE-CB1735713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A79A8C-B65E-4DAA-86B8-FD464A11D487}" type="slidenum">
              <a:rPr kumimoji="0" lang="en-GB" altLang="en-US" sz="900" b="0" i="1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900" b="0" i="1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0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90E-45E4-4F97-99B3-12AA928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241298"/>
            <a:ext cx="5184576" cy="720080"/>
          </a:xfrm>
        </p:spPr>
        <p:txBody>
          <a:bodyPr/>
          <a:lstStyle/>
          <a:p>
            <a:r>
              <a:rPr lang="en-US" altLang="en-US" dirty="0"/>
              <a:t>Mean and Variance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13E7-70A4-48F0-8C56-058BEA99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 and variance for a Bernoulli trial: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p, p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(1–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Expected success rate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f=S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 and variance for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p, p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(1–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)/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large enough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follows a Normal (Gaussian) distribution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c% confidence interval [–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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] for random variable with 0 mean is given by: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 symmetric distribution: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647DD-E7E3-4482-B2BA-35486A930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20CD-B439-4B53-A430-B91B8C218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4F70F-2C50-4AF8-9CCD-4D0F3576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437112"/>
            <a:ext cx="2956560" cy="42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BC4C8-8138-4E0D-9E09-C82ABA80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02" y="5454933"/>
            <a:ext cx="5183124" cy="5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F9A-CE8F-4B75-8CDD-7ADED718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056" y="443802"/>
            <a:ext cx="3816424" cy="576064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A7CA-5697-4BDF-8789-0C2005A3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r>
              <a:rPr lang="en-GB" dirty="0"/>
              <a:t>Introduction: what is evaluation for? </a:t>
            </a:r>
          </a:p>
          <a:p>
            <a:r>
              <a:rPr lang="en-GB" dirty="0"/>
              <a:t>Classification with Train, Test, and Validation sets</a:t>
            </a:r>
          </a:p>
          <a:p>
            <a:r>
              <a:rPr lang="en-GB" dirty="0"/>
              <a:t>Handling unbalanced data; parameter tuning</a:t>
            </a:r>
          </a:p>
          <a:p>
            <a:r>
              <a:rPr lang="en-GB" dirty="0"/>
              <a:t>Cross-validation</a:t>
            </a:r>
          </a:p>
          <a:p>
            <a:r>
              <a:rPr lang="en-GB" dirty="0"/>
              <a:t>Comparing machine learning models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09D4D-900D-47A9-92EE-2ECF3980F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E9090-3DE3-4938-A182-5CF648395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483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B7EE-5C4B-4CD6-AF76-7057B625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332656"/>
            <a:ext cx="5328592" cy="576064"/>
          </a:xfrm>
        </p:spPr>
        <p:txBody>
          <a:bodyPr/>
          <a:lstStyle/>
          <a:p>
            <a:r>
              <a:rPr lang="en-GB" dirty="0"/>
              <a:t>Confidence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A187-AFB8-49AB-95F9-2D881C4C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r>
              <a:rPr lang="en-GB" dirty="0"/>
              <a:t>Confidence limits for the normal distribution with 0 mean and a variance of 1: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altLang="en-US" sz="2400" dirty="0"/>
              <a:t>To use this we have to transform the random variable </a:t>
            </a:r>
            <a:r>
              <a:rPr lang="en-US" altLang="en-US" sz="2400" i="1" dirty="0"/>
              <a:t>f</a:t>
            </a:r>
            <a:r>
              <a:rPr lang="en-US" altLang="en-US" sz="2400" dirty="0"/>
              <a:t>  to have 0 mean and unit variance.  </a:t>
            </a:r>
          </a:p>
          <a:p>
            <a:r>
              <a:rPr lang="en-US" altLang="en-US" sz="2400" dirty="0"/>
              <a:t>(Ought to use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-distribution).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7B182-D4BD-44AF-AA04-ADEBDC992B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88D01-E57A-4BD2-AB11-0486B37CA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C9374-64D1-435E-A2C3-9819D993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2124343"/>
            <a:ext cx="6187976" cy="2609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DFE8E-0BA5-4D4B-B0F3-FECA9D6B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39" y="5373215"/>
            <a:ext cx="4421124" cy="4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7D8D-4A36-4DAC-8F09-2898F1E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332656"/>
            <a:ext cx="6048672" cy="576064"/>
          </a:xfrm>
        </p:spPr>
        <p:txBody>
          <a:bodyPr/>
          <a:lstStyle/>
          <a:p>
            <a:r>
              <a:rPr lang="en-GB" altLang="en-US" dirty="0"/>
              <a:t>Computing a Confidence Interval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B313-E68C-43BA-9255-4E06F9B0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3"/>
            <a:ext cx="8640960" cy="4569374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value of </a:t>
            </a:r>
            <a:r>
              <a:rPr kumimoji="0" lang="en-GB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the confidence.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Compute the </a:t>
            </a: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standard error</a:t>
            </a: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GB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sqrt(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(1–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)/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Look up the relevant value for (100-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)/2 in the table (call this 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lower end of the confidence interval for 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f-z SE.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upper end of the confidence interval for </a:t>
            </a:r>
            <a:r>
              <a:rPr kumimoji="0" lang="en-GB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b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  <a:r>
              <a:rPr kumimoji="0" lang="en-US" altLang="en-US" sz="2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SE.</a:t>
            </a:r>
            <a:endParaRPr kumimoji="0" lang="en-GB" altLang="en-US" sz="2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2F1-8527-457E-AB96-473A38F869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D59B3-0731-4037-9EAA-3AA709468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269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9397-CAEC-491D-8253-6ECAFE99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06" y="251507"/>
            <a:ext cx="5040560" cy="576064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0D81-163F-45C9-B3BB-9D743612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r>
              <a:rPr lang="en-GB" dirty="0"/>
              <a:t>f = 75%, N = 1000, c = 80% (so that z = 1.28):</a:t>
            </a:r>
          </a:p>
          <a:p>
            <a:endParaRPr lang="en-GB" dirty="0"/>
          </a:p>
          <a:p>
            <a:r>
              <a:rPr lang="en-GB" dirty="0"/>
              <a:t>f = 75%, N = 100, c = 80% (so that z = 1.28):</a:t>
            </a:r>
          </a:p>
          <a:p>
            <a:endParaRPr lang="en-GB" dirty="0"/>
          </a:p>
          <a:p>
            <a:r>
              <a:rPr lang="en-GB" dirty="0"/>
              <a:t>If we have some idea of what the true accuracy p will be, we can calculate in advance the size of test set needed to achieve a given precision in the error rate estimate.  </a:t>
            </a:r>
          </a:p>
          <a:p>
            <a:r>
              <a:rPr lang="en-GB" dirty="0"/>
              <a:t>The precision (interval width) is 2z SE, where z can be computed from the known value of c, and SE can be estimated as sqrt(p(1-p)/N).  Rearranging, we can calculate N. (This should be taken as an approximation.)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F09FF-5FB3-492D-BFE5-2C6829D97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B1112-5EAE-4F16-801B-2FE635EEA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36835-F67E-4825-9DC9-7C4F902B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86" y="1484784"/>
            <a:ext cx="1918716" cy="353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39724-4DAD-4229-9DF9-8C08EECC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50" y="2348880"/>
            <a:ext cx="1918716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4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9DC0-7919-4C94-9B8E-6FD3CA6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1" y="443802"/>
            <a:ext cx="5904656" cy="576064"/>
          </a:xfrm>
        </p:spPr>
        <p:txBody>
          <a:bodyPr/>
          <a:lstStyle/>
          <a:p>
            <a:r>
              <a:rPr lang="en-GB" dirty="0"/>
              <a:t>Evaluation on small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F6B7-CCE0-437A-AE89-A7F406FA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640960" cy="4857406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holdout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reserves a certain amount for testing and uses the remainder for training.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small or “unbalanced” datasets, samples might not be representative.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Stratified sample: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advanced version of balancing  the data.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sure that each class is represented with approximately equal proportions in both subsets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Holdout estimate can be made more reliable by repeating the process with different subsamples.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each iteration, a certain proportion is randomly selected for training (possibly with stratification)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error rates on the different iterations are averaged to yield an overall error rate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called the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repeated holdout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Still not optimum: the different test sets overlap.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we prevent overlapping?</a:t>
            </a:r>
          </a:p>
          <a:p>
            <a:pPr marL="214299" indent="-171446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0C97-FB7C-4113-BB48-E0687A296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8E59F-A2DF-4ABA-8AE3-08CF8CC2F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240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48BA-8EC5-4933-BFD2-D5A8970A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407798"/>
            <a:ext cx="5328592" cy="648072"/>
          </a:xfrm>
        </p:spPr>
        <p:txBody>
          <a:bodyPr/>
          <a:lstStyle/>
          <a:p>
            <a:r>
              <a:rPr lang="en-US" altLang="en-US" dirty="0"/>
              <a:t>Cross-validation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E25E-E419-42E3-901F-757254BE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Cross-validation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avoids overlapping test sets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step: data is split into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subsets of equal size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step: each subset in turn is used for testing and the remainder for training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called 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k-fold cross-validation.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Often the subsets are stratified before the cross-validation is performed.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error estimates on each subset are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averaged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yield an overall error estimate.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https://scikit-learn.org/stable/modules/cross_validation.html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2080C-8C74-486F-BFFA-D61420355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2B742-99E2-482A-BFC9-ECB3C8BD0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471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1706-E879-4F03-8709-ECEEF41F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229736"/>
            <a:ext cx="4968552" cy="720080"/>
          </a:xfrm>
        </p:spPr>
        <p:txBody>
          <a:bodyPr>
            <a:normAutofit/>
          </a:bodyPr>
          <a:lstStyle/>
          <a:p>
            <a:r>
              <a:rPr lang="en-GB" dirty="0"/>
              <a:t>Cross-validation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C8BF19-13F7-40F0-8074-CEFE1CCA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920" y="1647631"/>
            <a:ext cx="3029975" cy="35627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68892-9334-4F73-9002-2C98D3655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3D702-08CC-4E21-8113-8F9DCB1486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D1F1D-7458-4A24-BA27-5E0A1331067A}"/>
              </a:ext>
            </a:extLst>
          </p:cNvPr>
          <p:cNvSpPr txBox="1"/>
          <p:nvPr/>
        </p:nvSpPr>
        <p:spPr>
          <a:xfrm>
            <a:off x="395536" y="1484784"/>
            <a:ext cx="302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i="0" dirty="0"/>
              <a:t>Break up data into groups of similar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792FB-FEBB-42BD-A901-D0B5BEB671FE}"/>
              </a:ext>
            </a:extLst>
          </p:cNvPr>
          <p:cNvSpPr txBox="1"/>
          <p:nvPr/>
        </p:nvSpPr>
        <p:spPr>
          <a:xfrm>
            <a:off x="395536" y="292494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i="0" dirty="0"/>
              <a:t>Hold aside one group for testing and use the rest to build a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FFA3D-4EDF-4661-ACB5-4A877C33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02" y="3620539"/>
            <a:ext cx="1548518" cy="640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AEDF59-4BC4-4A90-838C-CAF2D18D87C4}"/>
              </a:ext>
            </a:extLst>
          </p:cNvPr>
          <p:cNvSpPr txBox="1"/>
          <p:nvPr/>
        </p:nvSpPr>
        <p:spPr>
          <a:xfrm>
            <a:off x="539552" y="47251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i="0" dirty="0"/>
              <a:t>Repeat 5 times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51EDC-E3A0-4EC8-962B-A665FEF8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34" y="4334399"/>
            <a:ext cx="3054361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8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E577-6E43-45FE-BBED-EEFDFA5D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887" y="443802"/>
            <a:ext cx="5976664" cy="576064"/>
          </a:xfrm>
        </p:spPr>
        <p:txBody>
          <a:bodyPr/>
          <a:lstStyle/>
          <a:p>
            <a:r>
              <a:rPr lang="en-GB" dirty="0"/>
              <a:t>Leave-One-Out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BF90-3547-46A5-8B6C-F32B554A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9"/>
            <a:ext cx="8640960" cy="4425358"/>
          </a:xfrm>
        </p:spPr>
        <p:txBody>
          <a:bodyPr/>
          <a:lstStyle/>
          <a:p>
            <a:r>
              <a:rPr lang="en-GB" dirty="0"/>
              <a:t>Leave-One-Out: a particular form of cross-validation</a:t>
            </a:r>
          </a:p>
          <a:p>
            <a:r>
              <a:rPr lang="en-GB" dirty="0"/>
              <a:t>Set number of folds to number of training instances i.e., for n training instances, build classifier n times</a:t>
            </a:r>
          </a:p>
          <a:p>
            <a:r>
              <a:rPr lang="en-GB" dirty="0"/>
              <a:t>Makes best use of the data.</a:t>
            </a:r>
          </a:p>
          <a:p>
            <a:r>
              <a:rPr lang="en-GB" dirty="0"/>
              <a:t>Involves no random subsampling.</a:t>
            </a:r>
          </a:p>
          <a:p>
            <a:r>
              <a:rPr lang="en-GB" dirty="0"/>
              <a:t>Very computationally expensive (exception: </a:t>
            </a:r>
            <a:r>
              <a:rPr lang="en-GB" dirty="0" err="1"/>
              <a:t>kNN</a:t>
            </a:r>
            <a:r>
              <a:rPr lang="en-GB" dirty="0"/>
              <a:t>).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49E70-7014-46F9-BD79-79885F44D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0DFD6-9BCC-4FDB-AB3D-A7421AB4B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197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B62-DFCE-437A-9F0D-EAA6A32E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332656"/>
            <a:ext cx="5544616" cy="576064"/>
          </a:xfrm>
        </p:spPr>
        <p:txBody>
          <a:bodyPr/>
          <a:lstStyle/>
          <a:p>
            <a:r>
              <a:rPr lang="en-GB" dirty="0"/>
              <a:t>The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D6AE-91E6-40C6-B808-8B4CF13D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pPr marL="342900" marR="0" lvl="0" indent="-3429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Cross-validation uses sampling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without replacement</a:t>
            </a:r>
          </a:p>
          <a:p>
            <a:pPr marL="742950" marR="0" lvl="1" indent="-28575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same instance, once selected, cannot be selected again for a particular training/test set</a:t>
            </a:r>
          </a:p>
          <a:p>
            <a:pPr marL="342900" marR="0" lvl="0" indent="-3429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bootstrap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uses sampling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replacement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form the training set</a:t>
            </a:r>
          </a:p>
          <a:p>
            <a:pPr marL="742950" marR="0" lvl="1" indent="-28575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a dataset of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instances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times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replacement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form a new dataset of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instances</a:t>
            </a:r>
          </a:p>
          <a:p>
            <a:pPr marL="742950" marR="0" lvl="1" indent="-28575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this data as the training set</a:t>
            </a:r>
          </a:p>
          <a:p>
            <a:pPr marL="742950" marR="0" lvl="1" indent="-28575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the instances from the original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dataset that don’t occur in the new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set for testing</a:t>
            </a:r>
          </a:p>
          <a:p>
            <a:pPr marL="500062" indent="-3429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gives a dataset with the same </a:t>
            </a:r>
            <a:br>
              <a:rPr lang="en-US" altLang="en-US" sz="23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3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as the original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033D1-58E5-497B-857E-5E1EA6423B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9CC7F-4496-49BE-B195-1F80D87C9F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4F31E-F1BB-4C29-A884-BE2FEBD8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8" y="3546164"/>
            <a:ext cx="2152075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7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BDD0-EF4C-42F6-B9A4-2B342268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332656"/>
            <a:ext cx="5472608" cy="576064"/>
          </a:xfrm>
        </p:spPr>
        <p:txBody>
          <a:bodyPr/>
          <a:lstStyle/>
          <a:p>
            <a:r>
              <a:rPr lang="en-GB" dirty="0"/>
              <a:t>The 0.632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5B18-BA12-44DE-B659-8CAC95FD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3"/>
            <a:ext cx="8640960" cy="4569374"/>
          </a:xfrm>
        </p:spPr>
        <p:txBody>
          <a:bodyPr/>
          <a:lstStyle/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particular instance has a probability of 1–1/</a:t>
            </a:r>
            <a:r>
              <a:rPr kumimoji="0" lang="en-US" altLang="en-US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kumimoji="0" lang="en-US" altLang="en-US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being picked</a:t>
            </a:r>
          </a:p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 its probability of ending up in the test data is:</a:t>
            </a:r>
          </a:p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means the training data will contain approximately 63.2% of the instances (some of which are repeated enough times to make the size up to 100%)</a:t>
            </a:r>
          </a:p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Combine it with the </a:t>
            </a:r>
            <a:r>
              <a:rPr kumimoji="0" lang="en-US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resubstitution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error: </a:t>
            </a:r>
          </a:p>
          <a:p>
            <a:pPr marL="728662" indent="-457200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AD46D-AB8E-46DB-BF50-82604C7D5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0BAD9-1F16-4EC2-A4F1-B67A5D07B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2394-70E8-4F83-A259-49DE0340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39" y="2492896"/>
            <a:ext cx="2306758" cy="75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CBCE5-CEC4-469A-BD3E-6F0753A5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072607"/>
            <a:ext cx="594969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466B-0CB0-4544-90AF-4A3A8DB2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479806"/>
            <a:ext cx="6120680" cy="504056"/>
          </a:xfrm>
        </p:spPr>
        <p:txBody>
          <a:bodyPr/>
          <a:lstStyle/>
          <a:p>
            <a:r>
              <a:rPr lang="en-GB" dirty="0"/>
              <a:t>Comparing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0CCB-2436-44F8-A959-1566B086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r>
              <a:rPr lang="en-GB" dirty="0">
                <a:solidFill>
                  <a:srgbClr val="FF33CC"/>
                </a:solidFill>
              </a:rPr>
              <a:t>Significance tests </a:t>
            </a:r>
            <a:r>
              <a:rPr lang="en-GB" dirty="0"/>
              <a:t>tell us how confident we can be that there really is a difference</a:t>
            </a:r>
          </a:p>
          <a:p>
            <a:pPr lvl="1"/>
            <a:r>
              <a:rPr lang="en-GB" dirty="0"/>
              <a:t>Null hypothesis: there is no “real” difference</a:t>
            </a:r>
          </a:p>
          <a:p>
            <a:pPr lvl="1"/>
            <a:r>
              <a:rPr lang="en-GB" dirty="0"/>
              <a:t>Alternative hypothesis: there is a difference</a:t>
            </a:r>
          </a:p>
          <a:p>
            <a:r>
              <a:rPr lang="en-GB" dirty="0"/>
              <a:t>A significance test measures how much evidence there is in favour of rejecting the null hypothesis</a:t>
            </a:r>
          </a:p>
          <a:p>
            <a:r>
              <a:rPr lang="en-GB" dirty="0"/>
              <a:t>Let’s say we are using 10 times 10-fold CV</a:t>
            </a:r>
          </a:p>
          <a:p>
            <a:r>
              <a:rPr lang="en-GB" dirty="0"/>
              <a:t>Then we want to know whether the two means of the 10 CV estimates are significantly different: use Student’s paired t-test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876FB-C52B-4C8E-BFE8-694B779F1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1D459-B5A4-468B-A2C9-BD2A766B8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209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C2CA-8C21-4B81-91EF-82BA4287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332656"/>
            <a:ext cx="5616624" cy="576064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AE49-873E-4D46-8092-8C7B5B4E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How much should we believe in what was learned?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Error on the training data (called </a:t>
            </a:r>
            <a:r>
              <a:rPr lang="en-US" altLang="en-US" dirty="0" err="1">
                <a:solidFill>
                  <a:schemeClr val="hlink"/>
                </a:solidFill>
              </a:rPr>
              <a:t>resubstitution</a:t>
            </a:r>
            <a:r>
              <a:rPr lang="en-US" altLang="en-US" dirty="0">
                <a:solidFill>
                  <a:schemeClr val="hlink"/>
                </a:solidFill>
              </a:rPr>
              <a:t> error</a:t>
            </a:r>
            <a:r>
              <a:rPr lang="en-US" altLang="en-US" dirty="0"/>
              <a:t>) is </a:t>
            </a:r>
            <a:r>
              <a:rPr lang="en-US" altLang="en-US" i="1" dirty="0"/>
              <a:t>not</a:t>
            </a:r>
            <a:r>
              <a:rPr lang="en-US" altLang="en-US" dirty="0"/>
              <a:t> a good indicator of performance on future data.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/>
              <a:t>Q: Why?</a:t>
            </a:r>
            <a:r>
              <a:rPr lang="en-US" altLang="en-US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A: Because new data will probably not be </a:t>
            </a:r>
            <a:r>
              <a:rPr lang="en-US" altLang="en-US" b="1" dirty="0"/>
              <a:t>exactly </a:t>
            </a:r>
            <a:r>
              <a:rPr lang="en-US" altLang="en-US" dirty="0"/>
              <a:t>the same as the training data!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Overfitting – fitting the training data too precisely – usually leads to poor results on new data.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AAADD-DB45-466F-BD4D-EABA28022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5A1D5-0008-4B3C-8D31-D2469B704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490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7B4F-D9BF-4380-A746-773F1264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944" y="443802"/>
            <a:ext cx="4680841" cy="576064"/>
          </a:xfrm>
        </p:spPr>
        <p:txBody>
          <a:bodyPr/>
          <a:lstStyle/>
          <a:p>
            <a:r>
              <a:rPr lang="en-GB" dirty="0"/>
              <a:t>Paired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7945-7A23-4C23-95E3-F672459D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Student’s t-test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tells whether the means of two samples are significantly different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Take individual samples from the set of all possible cross-validation estimates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a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paired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t-test because the individual samples are paired</a:t>
            </a:r>
          </a:p>
          <a:p>
            <a:pPr marL="1028700" marR="0" lvl="1" indent="-4572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same CV is applied twice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F11ED-DAC2-4685-9173-2C5C83018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65EAE-347C-4934-B440-9DE97AF6D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51057-1507-4332-99AA-D720206F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11" y="3746483"/>
            <a:ext cx="2523963" cy="3103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196B8-1080-41E3-B917-88ACA4250939}"/>
              </a:ext>
            </a:extLst>
          </p:cNvPr>
          <p:cNvSpPr txBox="1"/>
          <p:nvPr/>
        </p:nvSpPr>
        <p:spPr>
          <a:xfrm>
            <a:off x="395536" y="4365104"/>
            <a:ext cx="54726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William Gossett (1876-1937)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Employed as Head Experimental Brewer at Guinness in Dublin from 1899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Invented the t-test for quality control of small samples of beer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Wrote under a pseudonym ‘Student’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i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i="0" dirty="0"/>
          </a:p>
        </p:txBody>
      </p:sp>
    </p:spTree>
    <p:extLst>
      <p:ext uri="{BB962C8B-B14F-4D97-AF65-F5344CB8AC3E}">
        <p14:creationId xmlns:p14="http://schemas.microsoft.com/office/powerpoint/2010/main" val="267250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AAD2-9156-4A64-8DA8-816D15A0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404664"/>
            <a:ext cx="6120680" cy="504056"/>
          </a:xfrm>
        </p:spPr>
        <p:txBody>
          <a:bodyPr/>
          <a:lstStyle/>
          <a:p>
            <a:r>
              <a:rPr lang="en-US" altLang="en-US" dirty="0"/>
              <a:t>Distribution of the means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C098-595B-4CA6-BCAE-7CB8D8B3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…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…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alt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the 2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samples for a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-fold CV</a:t>
            </a:r>
            <a:endParaRPr kumimoji="0" lang="en-AU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the means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enough samples, the mean of a set of independent samples is normally distributed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Estimated variances of the means are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/k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/k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NZ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kumimoji="0" lang="en-NZ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kumimoji="0" lang="en-NZ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kumimoji="0" lang="en-NZ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kumimoji="0" lang="en-NZ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kumimoji="0" lang="en-NZ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are the true means then</a:t>
            </a:r>
            <a:b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are</a:t>
            </a:r>
            <a:r>
              <a:rPr kumimoji="0" lang="en-NZ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approximately </a:t>
            </a: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normally distributed with mean 0, variance 1</a:t>
            </a:r>
            <a:endParaRPr kumimoji="0" lang="en-AU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6FC09-2601-4691-A780-2A6E3BC47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96713-99B7-46E8-9E22-966DEB72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CAD25-6F48-4CE5-9479-AD20F061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420888"/>
            <a:ext cx="890016" cy="75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4A383-B1E6-49D1-A2C6-31B5263E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77072"/>
            <a:ext cx="2091109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00F-FE9E-419D-AE91-8D366B5B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912" y="241298"/>
            <a:ext cx="5040560" cy="648072"/>
          </a:xfrm>
        </p:spPr>
        <p:txBody>
          <a:bodyPr/>
          <a:lstStyle/>
          <a:p>
            <a:r>
              <a:rPr lang="en-GB" dirty="0"/>
              <a:t>Student’s t-distribution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1BF7-9E81-4638-838E-37B44E03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r>
              <a:rPr lang="en-GB" dirty="0"/>
              <a:t>With small samples (k &lt; 100) the mean follows Student’s distribution with k–1 degrees of freedom</a:t>
            </a:r>
          </a:p>
          <a:p>
            <a:r>
              <a:rPr lang="en-GB" dirty="0"/>
              <a:t>Confidence limits: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5B4D5-91A7-49BF-8A14-D7A8D3EC1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7D8D-A4A7-458A-96FF-3D4D459F4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E469BFB-B288-4E24-B154-1AC44A9FA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708920"/>
            <a:ext cx="693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E2007F"/>
              </a:buClr>
              <a:buFont typeface="Wingdings" panose="05000000000000000000" pitchFamily="2" charset="2"/>
              <a:buNone/>
            </a:pPr>
            <a:r>
              <a:rPr lang="en-NZ" altLang="en-US" sz="1800" b="1" dirty="0">
                <a:latin typeface="Tahoma" panose="020B0604030504040204" pitchFamily="34" charset="0"/>
              </a:rPr>
              <a:t>9 degrees of freedom                 normal distribution</a:t>
            </a:r>
            <a:endParaRPr lang="en-AU" altLang="en-US" sz="1800" b="1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9E316-74C1-4795-AFA0-8896F0A4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4" y="3340511"/>
            <a:ext cx="5816088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280-F397-4286-95F2-B197D1F3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165" y="258201"/>
            <a:ext cx="5904656" cy="648072"/>
          </a:xfrm>
        </p:spPr>
        <p:txBody>
          <a:bodyPr/>
          <a:lstStyle/>
          <a:p>
            <a:r>
              <a:rPr lang="en-NZ" altLang="en-US" dirty="0"/>
              <a:t>Distribution of the differences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03DC-8056-47EB-B1E0-B3CE24B7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NZ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m</a:t>
            </a:r>
            <a:r>
              <a:rPr kumimoji="0" lang="en-NZ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m</a:t>
            </a:r>
            <a:r>
              <a:rPr kumimoji="0" lang="en-NZ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difference of the means (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NZ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has a Student’s distribution with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k–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degrees of freedom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be the variance of the difference</a:t>
            </a:r>
            <a:endParaRPr kumimoji="0" lang="en-NZ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standardized version of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NZ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called the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-statistic:</a:t>
            </a: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NZ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NZ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use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to perform the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t-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</a:t>
            </a:r>
            <a:endParaRPr kumimoji="0" lang="en-AU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6B57F-2351-4181-B822-606BB95A8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3258F-7BD6-4EDA-BB68-7EF379DBC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E00E0-B0C3-4642-A63F-78F289EB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356992"/>
            <a:ext cx="1635252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0E1-90F1-42FF-B91F-442F699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241298"/>
            <a:ext cx="4896742" cy="648072"/>
          </a:xfrm>
        </p:spPr>
        <p:txBody>
          <a:bodyPr/>
          <a:lstStyle/>
          <a:p>
            <a:r>
              <a:rPr lang="en-NZ" altLang="en-US" dirty="0"/>
              <a:t>Performing the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02DB-92A4-406A-B537-328FA575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pPr marL="533400" marR="0" lvl="0" indent="-5334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Fix a significance level 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 </a:t>
            </a:r>
          </a:p>
          <a:p>
            <a:pPr marL="952500" marR="0" lvl="1" indent="-4953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 difference is significant at the </a:t>
            </a: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% level,</a:t>
            </a:r>
            <a:b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there is a (100-)% chance that there really is a difference</a:t>
            </a:r>
          </a:p>
          <a:p>
            <a:pPr marL="533400" marR="0" lvl="0" indent="-5334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AutoNum type="arabicPeriod" startAt="2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Divide the significance level by two because the test is two-tailed</a:t>
            </a:r>
          </a:p>
          <a:p>
            <a:pPr marL="952500" marR="0" lvl="1" indent="-4953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I.e. the true difference can be +</a:t>
            </a:r>
            <a:r>
              <a:rPr kumimoji="0" lang="en-NZ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NZ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NZ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ve</a:t>
            </a:r>
            <a:endParaRPr kumimoji="0" lang="en-NZ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533400" marR="0" lvl="0" indent="-5334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AutoNum type="arabicPeriod" startAt="3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Look up the value for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 that corresponds to /2</a:t>
            </a:r>
          </a:p>
          <a:p>
            <a:pPr marL="533400" marR="0" lvl="0" indent="-53340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AutoNum type="arabicPeriod" startAt="4"/>
              <a:tabLst/>
              <a:defRPr/>
            </a:pP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  –z 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or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 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 </a:t>
            </a:r>
            <a:r>
              <a:rPr kumimoji="0" lang="en-NZ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kumimoji="0" lang="en-NZ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then the difference is significant</a:t>
            </a:r>
          </a:p>
          <a:p>
            <a:pPr marL="952500" marR="0" lvl="1" indent="-49530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NZ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I.e. the null hypothesis can be rejected</a:t>
            </a:r>
            <a:endParaRPr kumimoji="0" lang="en-AU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dirty="0">
                <a:hlinkClick r:id="rId2"/>
              </a:rPr>
              <a:t>https://docs.scipy.org/doc/scipy/reference/generated/scipy.stats.ttest_rel.html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A4B94-3CB8-4133-8669-64BA1FD98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0841-283B-4D82-BE66-F61845FE2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488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C8C3-7E2E-4C6E-B092-E373EDA8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332656"/>
            <a:ext cx="5256584" cy="576064"/>
          </a:xfrm>
        </p:spPr>
        <p:txBody>
          <a:bodyPr/>
          <a:lstStyle/>
          <a:p>
            <a:r>
              <a:rPr lang="en-US" altLang="en-US" dirty="0"/>
              <a:t>Evaluation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8C1-AB18-4163-8C6C-E4D8BAFE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9"/>
            <a:ext cx="8640960" cy="4785398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Train, Test, Validation sets for “large” data.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Cross-validation for small data.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use test data for parameter tuning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 use separate validation data.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 Important: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Avoid Overfitting.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F5B79-2C90-444D-B580-FFB87E297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E5616-7DF4-47A6-B12D-C3AD31FD9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450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5C9E-7972-4ACD-A83A-842A3941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40621"/>
            <a:ext cx="5040560" cy="648072"/>
          </a:xfrm>
        </p:spPr>
        <p:txBody>
          <a:bodyPr/>
          <a:lstStyle/>
          <a:p>
            <a:r>
              <a:rPr lang="en-GB" dirty="0"/>
              <a:t>Overfitting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3FF325-53DE-4FFD-9609-2B9149594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42" y="1743310"/>
            <a:ext cx="3517697" cy="33713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F13BB-C00B-49B6-AFCC-EAD3C72269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4F7B3-E5DE-472C-9EB3-8777EE972E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BE3A0-0FE3-45D2-9FDD-649D1729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23134"/>
            <a:ext cx="3517697" cy="3371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A0BB22-1D17-4304-BFF6-DD514E91379B}"/>
              </a:ext>
            </a:extLst>
          </p:cNvPr>
          <p:cNvSpPr txBox="1"/>
          <p:nvPr/>
        </p:nvSpPr>
        <p:spPr>
          <a:xfrm>
            <a:off x="1680799" y="5311420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1832F-84DF-4DB7-98F8-56BF340D86AB}"/>
              </a:ext>
            </a:extLst>
          </p:cNvPr>
          <p:cNvSpPr txBox="1"/>
          <p:nvPr/>
        </p:nvSpPr>
        <p:spPr>
          <a:xfrm>
            <a:off x="5508104" y="5311420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35596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C55A-D13D-4749-BDA3-BD044B7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51507"/>
            <a:ext cx="5184576" cy="720080"/>
          </a:xfrm>
        </p:spPr>
        <p:txBody>
          <a:bodyPr/>
          <a:lstStyle/>
          <a:p>
            <a:r>
              <a:rPr lang="en-GB" dirty="0"/>
              <a:t>Purpose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F91E-C7F8-4117-9E42-3A89A1F5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r>
              <a:rPr lang="en-GB" dirty="0"/>
              <a:t>The objective of learning classifications from sample data is to classify and predict successfully on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</a:t>
            </a:r>
            <a:r>
              <a:rPr lang="en-GB" dirty="0"/>
              <a:t> data.</a:t>
            </a:r>
          </a:p>
          <a:p>
            <a:r>
              <a:rPr lang="en-GB" dirty="0"/>
              <a:t>The true error rate is defined as </a:t>
            </a:r>
            <a:r>
              <a:rPr lang="en-GB" dirty="0">
                <a:solidFill>
                  <a:srgbClr val="FF33CC"/>
                </a:solidFill>
              </a:rPr>
              <a:t>the error rate of a classifier on an asymptotically large number of new cases that converge in the limit to the actual population distribution </a:t>
            </a:r>
            <a:r>
              <a:rPr lang="en-GB" dirty="0"/>
              <a:t>(i.e. it is an inherently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statistical</a:t>
            </a:r>
            <a:r>
              <a:rPr lang="en-GB" dirty="0"/>
              <a:t> measure).</a:t>
            </a:r>
          </a:p>
          <a:p>
            <a:r>
              <a:rPr lang="en-GB" dirty="0"/>
              <a:t>The aim of evaluation is to estimate the true error rate using a finite amount of data.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6D8A-52C2-449C-BD9F-97CD933904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CE5A6-DA64-4C27-948F-4F9814936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341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565-D356-4F62-B57D-C9B9F259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332656"/>
            <a:ext cx="5688632" cy="504056"/>
          </a:xfrm>
        </p:spPr>
        <p:txBody>
          <a:bodyPr/>
          <a:lstStyle/>
          <a:p>
            <a:r>
              <a:rPr lang="en-US" altLang="en-US" dirty="0"/>
              <a:t>Evaluation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5171-CCEA-4564-BB46-B33422CB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5"/>
            <a:ext cx="8640960" cy="4641382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Possible evaluation measures: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Classification accuracy (focus on this now)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 cost/benefit – when different errors involve different costs (we will come back to this later)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Lift and ROC curves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 in numeric predictions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reliable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the predicted results (error rate)?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reliable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our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estimate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true error rate?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8A22-58AB-465D-AE98-C7026AE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0FB08-1B6F-42D9-A05A-741CAE590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229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AFE5-E4EE-4C5A-AC2A-C20BC149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332656"/>
            <a:ext cx="5328592" cy="576064"/>
          </a:xfrm>
        </p:spPr>
        <p:txBody>
          <a:bodyPr/>
          <a:lstStyle/>
          <a:p>
            <a:r>
              <a:rPr lang="en-US" altLang="en-US" dirty="0"/>
              <a:t>Classifier Error Rate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3766-D3B0-4001-A033-8170D71D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Natural performance measure for classification problems: </a:t>
            </a: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 rate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Success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instance’s class is predicted correctly.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instance’s class is predicted incorrectly.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 rate: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proportion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errors made over the whole set of instances.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set error rate: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way too optimistic!  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can find patterns even in random data.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is the training set error rate for a nearest-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neighbour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classifier?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EE288-CBA1-4932-9CDC-E6197C85C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BCAEC-6C48-46E0-BA16-128516F33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7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02FB-FEE1-45BE-B94E-D88B49AA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479806"/>
            <a:ext cx="6480720" cy="504056"/>
          </a:xfrm>
        </p:spPr>
        <p:txBody>
          <a:bodyPr/>
          <a:lstStyle/>
          <a:p>
            <a:r>
              <a:rPr lang="en-US" altLang="en-US" dirty="0"/>
              <a:t>Evaluation on “large” 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0D1E-0B69-4E08-ACA2-5E6681B2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7"/>
            <a:ext cx="8640960" cy="4713390"/>
          </a:xfrm>
        </p:spPr>
        <p:txBody>
          <a:bodyPr/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many (thousands) of examples are available, including several hundred examples from each class, then a simple evaluation is sufficient.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Randomly split data into training and test sets (usually 2/3 for train, 1/3 for test).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Build a classifier using the </a:t>
            </a:r>
            <a:r>
              <a:rPr kumimoji="0" lang="en-US" altLang="zh-TW" sz="2100" b="0" i="1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training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set and evaluate it using the </a:t>
            </a:r>
            <a:r>
              <a:rPr kumimoji="0" lang="en-US" altLang="zh-TW" sz="2100" b="0" i="1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test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set.  This is an estimate of the true error rate. </a:t>
            </a:r>
          </a:p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Later we shall show how to calculate how accurate the estimate is depending on the size of the test set.</a:t>
            </a:r>
            <a:endParaRPr kumimoji="0" lang="en-US" altLang="zh-TW" sz="2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F4EC0-B73C-4786-B7A5-380C63239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6A4D2-ECC2-4C1F-AA8D-2E860AB69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314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0F4-D45A-4C4F-82ED-4120386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241298"/>
            <a:ext cx="5256584" cy="864096"/>
          </a:xfrm>
        </p:spPr>
        <p:txBody>
          <a:bodyPr/>
          <a:lstStyle/>
          <a:p>
            <a:r>
              <a:rPr lang="en-US" altLang="en-US" sz="2400" dirty="0"/>
              <a:t>Classification Step 1: </a:t>
            </a:r>
            <a:br>
              <a:rPr lang="en-US" altLang="en-US" sz="2400" dirty="0"/>
            </a:br>
            <a:r>
              <a:rPr lang="en-US" altLang="en-US" sz="2400" dirty="0"/>
              <a:t>split data into train and test sets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7B26A4-D08B-4906-9691-106517F01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700808"/>
            <a:ext cx="5904656" cy="43300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936E1-E148-435A-8DFB-B7A003FBC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F895-8D2E-4E49-82F0-E90712543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79A8C-B65E-4DAA-86B8-FD464A11D487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142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C375268D-F2AC-4EC9-BE6E-4EC018D326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D519A188-7C99-47E6-BA03-DB25BD756992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98ACBC40-3662-4588-911E-87E8427BC8A9}" vid="{26C711B0-1716-4CFE-8C2B-FD34F116076E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oBtemplate.potx" id="{98ACBC40-3662-4588-911E-87E8427BC8A9}" vid="{4DAFBE5C-7818-4663-A386-7EEBE166C6E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6861</TotalTime>
  <Words>2334</Words>
  <Application>Microsoft Office PowerPoint</Application>
  <PresentationFormat>On-screen Show (4:3)</PresentationFormat>
  <Paragraphs>252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Courier New</vt:lpstr>
      <vt:lpstr>Sanchez</vt:lpstr>
      <vt:lpstr>Sanchez Regular</vt:lpstr>
      <vt:lpstr>Tahoma</vt:lpstr>
      <vt:lpstr>Wingdings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Advanced Data Analytics: Basic Evaluation</vt:lpstr>
      <vt:lpstr>Outline</vt:lpstr>
      <vt:lpstr>Introduction</vt:lpstr>
      <vt:lpstr>Overfitting</vt:lpstr>
      <vt:lpstr>Purpose of Evaluation</vt:lpstr>
      <vt:lpstr>Evaluation issues</vt:lpstr>
      <vt:lpstr>Classifier Error Rate</vt:lpstr>
      <vt:lpstr>Evaluation on “large” datasets</vt:lpstr>
      <vt:lpstr>Classification Step 1:  split data into train and test sets</vt:lpstr>
      <vt:lpstr>Classification Step 2:  build a model on a training set</vt:lpstr>
      <vt:lpstr>Classification Step 3:  evaluate on test set</vt:lpstr>
      <vt:lpstr>Handling Unbalanced Data</vt:lpstr>
      <vt:lpstr>Balancing Unbalanced Data</vt:lpstr>
      <vt:lpstr>Evaluating Balanced Models</vt:lpstr>
      <vt:lpstr>Parameter Tuning</vt:lpstr>
      <vt:lpstr>Classification:  Train, Validation, Test split</vt:lpstr>
      <vt:lpstr>Predicting Performance</vt:lpstr>
      <vt:lpstr>Confidence Intervals</vt:lpstr>
      <vt:lpstr>Mean and Variance</vt:lpstr>
      <vt:lpstr>Confidence limits</vt:lpstr>
      <vt:lpstr>Computing a Confidence Interval</vt:lpstr>
      <vt:lpstr>Examples</vt:lpstr>
      <vt:lpstr>Evaluation on small datasets</vt:lpstr>
      <vt:lpstr>Cross-validation</vt:lpstr>
      <vt:lpstr>Cross-validation example</vt:lpstr>
      <vt:lpstr>Leave-One-Out Cross-Validation</vt:lpstr>
      <vt:lpstr>The Bootstrap</vt:lpstr>
      <vt:lpstr>The 0.632 bootstrap</vt:lpstr>
      <vt:lpstr>Comparing machine learning models</vt:lpstr>
      <vt:lpstr>Paired t-test</vt:lpstr>
      <vt:lpstr>Distribution of the means</vt:lpstr>
      <vt:lpstr>Student’s t-distribution</vt:lpstr>
      <vt:lpstr>Distribution of the differences</vt:lpstr>
      <vt:lpstr>Performing the test</vt:lpstr>
      <vt:lpstr>Evaluation Summary</vt:lpstr>
    </vt:vector>
  </TitlesOfParts>
  <Company>뿿좐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Ian Nabney</cp:lastModifiedBy>
  <cp:revision>111</cp:revision>
  <dcterms:created xsi:type="dcterms:W3CDTF">2007-11-16T13:56:05Z</dcterms:created>
  <dcterms:modified xsi:type="dcterms:W3CDTF">2022-03-19T14:02:06Z</dcterms:modified>
</cp:coreProperties>
</file>