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40"/>
  </p:notesMasterIdLst>
  <p:sldIdLst>
    <p:sldId id="256" r:id="rId7"/>
    <p:sldId id="276" r:id="rId8"/>
    <p:sldId id="277" r:id="rId9"/>
    <p:sldId id="260" r:id="rId10"/>
    <p:sldId id="262" r:id="rId11"/>
    <p:sldId id="263" r:id="rId12"/>
    <p:sldId id="264" r:id="rId13"/>
    <p:sldId id="265" r:id="rId14"/>
    <p:sldId id="266" r:id="rId15"/>
    <p:sldId id="267" r:id="rId16"/>
    <p:sldId id="268" r:id="rId17"/>
    <p:sldId id="269" r:id="rId18"/>
    <p:sldId id="270" r:id="rId19"/>
    <p:sldId id="278" r:id="rId20"/>
    <p:sldId id="271" r:id="rId21"/>
    <p:sldId id="272" r:id="rId22"/>
    <p:sldId id="273" r:id="rId23"/>
    <p:sldId id="275" r:id="rId24"/>
    <p:sldId id="274" r:id="rId25"/>
    <p:sldId id="285" r:id="rId26"/>
    <p:sldId id="286" r:id="rId27"/>
    <p:sldId id="288" r:id="rId28"/>
    <p:sldId id="289" r:id="rId29"/>
    <p:sldId id="290" r:id="rId30"/>
    <p:sldId id="291" r:id="rId31"/>
    <p:sldId id="292" r:id="rId32"/>
    <p:sldId id="293" r:id="rId33"/>
    <p:sldId id="294" r:id="rId34"/>
    <p:sldId id="295" r:id="rId35"/>
    <p:sldId id="296" r:id="rId36"/>
    <p:sldId id="298" r:id="rId37"/>
    <p:sldId id="299" r:id="rId38"/>
    <p:sldId id="300" r:id="rId39"/>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9FF"/>
    <a:srgbClr val="9A1D2B"/>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758BB-D179-409A-B7AE-85385617B0F4}" v="354" dt="2021-03-21T15:34:54.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4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userId="d6603c99-5c95-4d2b-ba76-fe87db2f29c6" providerId="ADAL" clId="{FE81021E-8290-4BCC-8BA6-33A9D9172982}"/>
    <pc:docChg chg="undo custSel addSld delSld modSld">
      <pc:chgData name="Ian" userId="d6603c99-5c95-4d2b-ba76-fe87db2f29c6" providerId="ADAL" clId="{FE81021E-8290-4BCC-8BA6-33A9D9172982}" dt="2021-03-13T17:31:45.261" v="103"/>
      <pc:docMkLst>
        <pc:docMk/>
      </pc:docMkLst>
      <pc:sldChg chg="modSp mod">
        <pc:chgData name="Ian" userId="d6603c99-5c95-4d2b-ba76-fe87db2f29c6" providerId="ADAL" clId="{FE81021E-8290-4BCC-8BA6-33A9D9172982}" dt="2021-03-13T17:16:29.893" v="21" actId="20577"/>
        <pc:sldMkLst>
          <pc:docMk/>
          <pc:sldMk cId="0" sldId="256"/>
        </pc:sldMkLst>
        <pc:spChg chg="mod">
          <ac:chgData name="Ian" userId="d6603c99-5c95-4d2b-ba76-fe87db2f29c6" providerId="ADAL" clId="{FE81021E-8290-4BCC-8BA6-33A9D9172982}" dt="2021-03-13T17:16:29.893" v="21" actId="20577"/>
          <ac:spMkLst>
            <pc:docMk/>
            <pc:sldMk cId="0" sldId="256"/>
            <ac:spMk id="30722" creationId="{1EFC9091-8354-444B-BB79-2B3E0582CEE3}"/>
          </ac:spMkLst>
        </pc:spChg>
      </pc:sldChg>
      <pc:sldChg chg="modSp mod">
        <pc:chgData name="Ian" userId="d6603c99-5c95-4d2b-ba76-fe87db2f29c6" providerId="ADAL" clId="{FE81021E-8290-4BCC-8BA6-33A9D9172982}" dt="2021-03-13T17:16:54.297" v="67" actId="20577"/>
        <pc:sldMkLst>
          <pc:docMk/>
          <pc:sldMk cId="0" sldId="276"/>
        </pc:sldMkLst>
        <pc:spChg chg="mod">
          <ac:chgData name="Ian" userId="d6603c99-5c95-4d2b-ba76-fe87db2f29c6" providerId="ADAL" clId="{FE81021E-8290-4BCC-8BA6-33A9D9172982}" dt="2021-03-13T17:16:54.297" v="67" actId="20577"/>
          <ac:spMkLst>
            <pc:docMk/>
            <pc:sldMk cId="0" sldId="276"/>
            <ac:spMk id="32771" creationId="{8674BF37-E827-4547-8249-5CE423AC6A24}"/>
          </ac:spMkLst>
        </pc:spChg>
      </pc:sldChg>
      <pc:sldChg chg="addSp delSp modSp mod">
        <pc:chgData name="Ian" userId="d6603c99-5c95-4d2b-ba76-fe87db2f29c6" providerId="ADAL" clId="{FE81021E-8290-4BCC-8BA6-33A9D9172982}" dt="2021-03-13T17:20:58.647" v="86" actId="21"/>
        <pc:sldMkLst>
          <pc:docMk/>
          <pc:sldMk cId="2289516089" sldId="277"/>
        </pc:sldMkLst>
        <pc:picChg chg="add mod modCrop">
          <ac:chgData name="Ian" userId="d6603c99-5c95-4d2b-ba76-fe87db2f29c6" providerId="ADAL" clId="{FE81021E-8290-4BCC-8BA6-33A9D9172982}" dt="2021-03-13T17:20:41.222" v="83" actId="1076"/>
          <ac:picMkLst>
            <pc:docMk/>
            <pc:sldMk cId="2289516089" sldId="277"/>
            <ac:picMk id="6" creationId="{BDA4472F-2718-4B4B-B1A0-13777DD9A5B7}"/>
          </ac:picMkLst>
        </pc:picChg>
        <pc:picChg chg="del">
          <ac:chgData name="Ian" userId="d6603c99-5c95-4d2b-ba76-fe87db2f29c6" providerId="ADAL" clId="{FE81021E-8290-4BCC-8BA6-33A9D9172982}" dt="2021-03-13T17:17:19.205" v="68" actId="478"/>
          <ac:picMkLst>
            <pc:docMk/>
            <pc:sldMk cId="2289516089" sldId="277"/>
            <ac:picMk id="7" creationId="{26ECFC83-04C6-4293-8D7C-1A1CC092D152}"/>
          </ac:picMkLst>
        </pc:picChg>
        <pc:picChg chg="add mod modCrop">
          <ac:chgData name="Ian" userId="d6603c99-5c95-4d2b-ba76-fe87db2f29c6" providerId="ADAL" clId="{FE81021E-8290-4BCC-8BA6-33A9D9172982}" dt="2021-03-13T17:20:51.718" v="85" actId="1076"/>
          <ac:picMkLst>
            <pc:docMk/>
            <pc:sldMk cId="2289516089" sldId="277"/>
            <ac:picMk id="8" creationId="{C726C12D-D222-4689-B89E-B997F121B00F}"/>
          </ac:picMkLst>
        </pc:picChg>
        <pc:picChg chg="del">
          <ac:chgData name="Ian" userId="d6603c99-5c95-4d2b-ba76-fe87db2f29c6" providerId="ADAL" clId="{FE81021E-8290-4BCC-8BA6-33A9D9172982}" dt="2021-03-13T17:17:20.329" v="69" actId="478"/>
          <ac:picMkLst>
            <pc:docMk/>
            <pc:sldMk cId="2289516089" sldId="277"/>
            <ac:picMk id="9" creationId="{E890E890-48F4-4C2A-ADCD-79D771768B07}"/>
          </ac:picMkLst>
        </pc:picChg>
        <pc:picChg chg="add del mod ord modCrop">
          <ac:chgData name="Ian" userId="d6603c99-5c95-4d2b-ba76-fe87db2f29c6" providerId="ADAL" clId="{FE81021E-8290-4BCC-8BA6-33A9D9172982}" dt="2021-03-13T17:20:58.647" v="86" actId="21"/>
          <ac:picMkLst>
            <pc:docMk/>
            <pc:sldMk cId="2289516089" sldId="277"/>
            <ac:picMk id="10" creationId="{B631BDB9-894A-40B8-9B25-3F4830B1E6BD}"/>
          </ac:picMkLst>
        </pc:picChg>
        <pc:picChg chg="del">
          <ac:chgData name="Ian" userId="d6603c99-5c95-4d2b-ba76-fe87db2f29c6" providerId="ADAL" clId="{FE81021E-8290-4BCC-8BA6-33A9D9172982}" dt="2021-03-13T17:17:31.531" v="70" actId="478"/>
          <ac:picMkLst>
            <pc:docMk/>
            <pc:sldMk cId="2289516089" sldId="277"/>
            <ac:picMk id="11" creationId="{1834F14F-B3CC-4B71-A66A-FD2814E0DCCB}"/>
          </ac:picMkLst>
        </pc:picChg>
      </pc:sldChg>
      <pc:sldChg chg="addSp modSp new mod">
        <pc:chgData name="Ian" userId="d6603c99-5c95-4d2b-ba76-fe87db2f29c6" providerId="ADAL" clId="{FE81021E-8290-4BCC-8BA6-33A9D9172982}" dt="2021-03-13T17:31:45.261" v="103"/>
        <pc:sldMkLst>
          <pc:docMk/>
          <pc:sldMk cId="775693837" sldId="278"/>
        </pc:sldMkLst>
        <pc:spChg chg="mod">
          <ac:chgData name="Ian" userId="d6603c99-5c95-4d2b-ba76-fe87db2f29c6" providerId="ADAL" clId="{FE81021E-8290-4BCC-8BA6-33A9D9172982}" dt="2021-03-13T17:31:18.558" v="99" actId="20577"/>
          <ac:spMkLst>
            <pc:docMk/>
            <pc:sldMk cId="775693837" sldId="278"/>
            <ac:spMk id="2" creationId="{D5339A65-2643-4EB0-834F-FF99C4B2CE76}"/>
          </ac:spMkLst>
        </pc:spChg>
        <pc:spChg chg="add mod">
          <ac:chgData name="Ian" userId="d6603c99-5c95-4d2b-ba76-fe87db2f29c6" providerId="ADAL" clId="{FE81021E-8290-4BCC-8BA6-33A9D9172982}" dt="2021-03-13T17:31:45.261" v="103"/>
          <ac:spMkLst>
            <pc:docMk/>
            <pc:sldMk cId="775693837" sldId="278"/>
            <ac:spMk id="6" creationId="{29CB7921-C768-4C09-B491-825D306A7DD9}"/>
          </ac:spMkLst>
        </pc:spChg>
      </pc:sldChg>
      <pc:sldChg chg="del">
        <pc:chgData name="Ian" userId="d6603c99-5c95-4d2b-ba76-fe87db2f29c6" providerId="ADAL" clId="{FE81021E-8290-4BCC-8BA6-33A9D9172982}" dt="2021-03-13T17:21:09.864" v="87" actId="47"/>
        <pc:sldMkLst>
          <pc:docMk/>
          <pc:sldMk cId="2825842508" sldId="278"/>
        </pc:sldMkLst>
      </pc:sldChg>
      <pc:sldChg chg="del">
        <pc:chgData name="Ian" userId="d6603c99-5c95-4d2b-ba76-fe87db2f29c6" providerId="ADAL" clId="{FE81021E-8290-4BCC-8BA6-33A9D9172982}" dt="2021-03-13T17:21:09.864" v="87" actId="47"/>
        <pc:sldMkLst>
          <pc:docMk/>
          <pc:sldMk cId="1348415683" sldId="279"/>
        </pc:sldMkLst>
      </pc:sldChg>
      <pc:sldChg chg="del">
        <pc:chgData name="Ian" userId="d6603c99-5c95-4d2b-ba76-fe87db2f29c6" providerId="ADAL" clId="{FE81021E-8290-4BCC-8BA6-33A9D9172982}" dt="2021-03-13T17:21:09.864" v="87" actId="47"/>
        <pc:sldMkLst>
          <pc:docMk/>
          <pc:sldMk cId="402978413" sldId="281"/>
        </pc:sldMkLst>
      </pc:sldChg>
      <pc:sldChg chg="del">
        <pc:chgData name="Ian" userId="d6603c99-5c95-4d2b-ba76-fe87db2f29c6" providerId="ADAL" clId="{FE81021E-8290-4BCC-8BA6-33A9D9172982}" dt="2021-03-13T17:21:09.864" v="87" actId="47"/>
        <pc:sldMkLst>
          <pc:docMk/>
          <pc:sldMk cId="1295437032" sldId="282"/>
        </pc:sldMkLst>
      </pc:sldChg>
      <pc:sldChg chg="del">
        <pc:chgData name="Ian" userId="d6603c99-5c95-4d2b-ba76-fe87db2f29c6" providerId="ADAL" clId="{FE81021E-8290-4BCC-8BA6-33A9D9172982}" dt="2021-03-13T17:21:09.864" v="87" actId="47"/>
        <pc:sldMkLst>
          <pc:docMk/>
          <pc:sldMk cId="784109402" sldId="283"/>
        </pc:sldMkLst>
      </pc:sldChg>
      <pc:sldChg chg="del">
        <pc:chgData name="Ian" userId="d6603c99-5c95-4d2b-ba76-fe87db2f29c6" providerId="ADAL" clId="{FE81021E-8290-4BCC-8BA6-33A9D9172982}" dt="2021-03-13T17:21:09.864" v="87" actId="47"/>
        <pc:sldMkLst>
          <pc:docMk/>
          <pc:sldMk cId="766861293" sldId="284"/>
        </pc:sldMkLst>
      </pc:sldChg>
      <pc:sldChg chg="del">
        <pc:chgData name="Ian" userId="d6603c99-5c95-4d2b-ba76-fe87db2f29c6" providerId="ADAL" clId="{FE81021E-8290-4BCC-8BA6-33A9D9172982}" dt="2021-03-13T17:21:09.864" v="87" actId="47"/>
        <pc:sldMkLst>
          <pc:docMk/>
          <pc:sldMk cId="878075581" sldId="285"/>
        </pc:sldMkLst>
      </pc:sldChg>
      <pc:sldChg chg="del">
        <pc:chgData name="Ian" userId="d6603c99-5c95-4d2b-ba76-fe87db2f29c6" providerId="ADAL" clId="{FE81021E-8290-4BCC-8BA6-33A9D9172982}" dt="2021-03-13T17:21:09.864" v="87" actId="47"/>
        <pc:sldMkLst>
          <pc:docMk/>
          <pc:sldMk cId="2095289728" sldId="286"/>
        </pc:sldMkLst>
      </pc:sldChg>
      <pc:sldChg chg="del">
        <pc:chgData name="Ian" userId="d6603c99-5c95-4d2b-ba76-fe87db2f29c6" providerId="ADAL" clId="{FE81021E-8290-4BCC-8BA6-33A9D9172982}" dt="2021-03-13T17:21:09.864" v="87" actId="47"/>
        <pc:sldMkLst>
          <pc:docMk/>
          <pc:sldMk cId="2068347950" sldId="287"/>
        </pc:sldMkLst>
      </pc:sldChg>
      <pc:sldChg chg="del">
        <pc:chgData name="Ian" userId="d6603c99-5c95-4d2b-ba76-fe87db2f29c6" providerId="ADAL" clId="{FE81021E-8290-4BCC-8BA6-33A9D9172982}" dt="2021-03-13T17:21:09.864" v="87" actId="47"/>
        <pc:sldMkLst>
          <pc:docMk/>
          <pc:sldMk cId="1526948536" sldId="288"/>
        </pc:sldMkLst>
      </pc:sldChg>
      <pc:sldChg chg="del">
        <pc:chgData name="Ian" userId="d6603c99-5c95-4d2b-ba76-fe87db2f29c6" providerId="ADAL" clId="{FE81021E-8290-4BCC-8BA6-33A9D9172982}" dt="2021-03-13T17:21:09.864" v="87" actId="47"/>
        <pc:sldMkLst>
          <pc:docMk/>
          <pc:sldMk cId="2764470482" sldId="289"/>
        </pc:sldMkLst>
      </pc:sldChg>
      <pc:sldChg chg="del">
        <pc:chgData name="Ian" userId="d6603c99-5c95-4d2b-ba76-fe87db2f29c6" providerId="ADAL" clId="{FE81021E-8290-4BCC-8BA6-33A9D9172982}" dt="2021-03-13T17:21:09.864" v="87" actId="47"/>
        <pc:sldMkLst>
          <pc:docMk/>
          <pc:sldMk cId="2674500341" sldId="290"/>
        </pc:sldMkLst>
      </pc:sldChg>
      <pc:sldChg chg="del">
        <pc:chgData name="Ian" userId="d6603c99-5c95-4d2b-ba76-fe87db2f29c6" providerId="ADAL" clId="{FE81021E-8290-4BCC-8BA6-33A9D9172982}" dt="2021-03-13T17:21:09.864" v="87" actId="47"/>
        <pc:sldMkLst>
          <pc:docMk/>
          <pc:sldMk cId="275304810" sldId="291"/>
        </pc:sldMkLst>
      </pc:sldChg>
      <pc:sldChg chg="del">
        <pc:chgData name="Ian" userId="d6603c99-5c95-4d2b-ba76-fe87db2f29c6" providerId="ADAL" clId="{FE81021E-8290-4BCC-8BA6-33A9D9172982}" dt="2021-03-13T17:21:09.864" v="87" actId="47"/>
        <pc:sldMkLst>
          <pc:docMk/>
          <pc:sldMk cId="1148512277" sldId="292"/>
        </pc:sldMkLst>
      </pc:sldChg>
      <pc:sldChg chg="del">
        <pc:chgData name="Ian" userId="d6603c99-5c95-4d2b-ba76-fe87db2f29c6" providerId="ADAL" clId="{FE81021E-8290-4BCC-8BA6-33A9D9172982}" dt="2021-03-13T17:21:09.864" v="87" actId="47"/>
        <pc:sldMkLst>
          <pc:docMk/>
          <pc:sldMk cId="418034124" sldId="293"/>
        </pc:sldMkLst>
      </pc:sldChg>
      <pc:sldChg chg="del">
        <pc:chgData name="Ian" userId="d6603c99-5c95-4d2b-ba76-fe87db2f29c6" providerId="ADAL" clId="{FE81021E-8290-4BCC-8BA6-33A9D9172982}" dt="2021-03-13T17:21:09.864" v="87" actId="47"/>
        <pc:sldMkLst>
          <pc:docMk/>
          <pc:sldMk cId="3463273730" sldId="294"/>
        </pc:sldMkLst>
      </pc:sldChg>
      <pc:sldChg chg="del">
        <pc:chgData name="Ian" userId="d6603c99-5c95-4d2b-ba76-fe87db2f29c6" providerId="ADAL" clId="{FE81021E-8290-4BCC-8BA6-33A9D9172982}" dt="2021-03-13T17:21:09.864" v="87" actId="47"/>
        <pc:sldMkLst>
          <pc:docMk/>
          <pc:sldMk cId="283307172" sldId="295"/>
        </pc:sldMkLst>
      </pc:sldChg>
      <pc:sldChg chg="del">
        <pc:chgData name="Ian" userId="d6603c99-5c95-4d2b-ba76-fe87db2f29c6" providerId="ADAL" clId="{FE81021E-8290-4BCC-8BA6-33A9D9172982}" dt="2021-03-13T17:21:09.864" v="87" actId="47"/>
        <pc:sldMkLst>
          <pc:docMk/>
          <pc:sldMk cId="2616320062" sldId="296"/>
        </pc:sldMkLst>
      </pc:sldChg>
      <pc:sldChg chg="del">
        <pc:chgData name="Ian" userId="d6603c99-5c95-4d2b-ba76-fe87db2f29c6" providerId="ADAL" clId="{FE81021E-8290-4BCC-8BA6-33A9D9172982}" dt="2021-03-13T17:21:09.864" v="87" actId="47"/>
        <pc:sldMkLst>
          <pc:docMk/>
          <pc:sldMk cId="284072786" sldId="297"/>
        </pc:sldMkLst>
      </pc:sldChg>
      <pc:sldChg chg="del">
        <pc:chgData name="Ian" userId="d6603c99-5c95-4d2b-ba76-fe87db2f29c6" providerId="ADAL" clId="{FE81021E-8290-4BCC-8BA6-33A9D9172982}" dt="2021-03-13T17:21:09.864" v="87" actId="47"/>
        <pc:sldMkLst>
          <pc:docMk/>
          <pc:sldMk cId="3831105056" sldId="298"/>
        </pc:sldMkLst>
      </pc:sldChg>
      <pc:sldChg chg="del">
        <pc:chgData name="Ian" userId="d6603c99-5c95-4d2b-ba76-fe87db2f29c6" providerId="ADAL" clId="{FE81021E-8290-4BCC-8BA6-33A9D9172982}" dt="2021-03-13T17:21:09.864" v="87" actId="47"/>
        <pc:sldMkLst>
          <pc:docMk/>
          <pc:sldMk cId="952460887" sldId="299"/>
        </pc:sldMkLst>
      </pc:sldChg>
    </pc:docChg>
  </pc:docChgLst>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2T14:28:33.023" v="2013"/>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3:53:35.241" v="1811"/>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2T14:25:56.939" v="1993"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2T14:25:56.939" v="1993"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1F0473C7-4658-4108-A080-B1BD93DF9B70}"/>
    <pc:docChg chg="undo custSel addSld delSld modSld">
      <pc:chgData name="Ian Nabney" userId="d6603c99-5c95-4d2b-ba76-fe87db2f29c6" providerId="ADAL" clId="{1F0473C7-4658-4108-A080-B1BD93DF9B70}" dt="2021-02-28T23:30:48.673" v="2475"/>
      <pc:docMkLst>
        <pc:docMk/>
      </pc:docMkLst>
      <pc:sldChg chg="modSp mod">
        <pc:chgData name="Ian Nabney" userId="d6603c99-5c95-4d2b-ba76-fe87db2f29c6" providerId="ADAL" clId="{1F0473C7-4658-4108-A080-B1BD93DF9B70}" dt="2021-02-26T00:59:21.146" v="16" actId="20577"/>
        <pc:sldMkLst>
          <pc:docMk/>
          <pc:sldMk cId="0" sldId="256"/>
        </pc:sldMkLst>
        <pc:spChg chg="mod">
          <ac:chgData name="Ian Nabney" userId="d6603c99-5c95-4d2b-ba76-fe87db2f29c6" providerId="ADAL" clId="{1F0473C7-4658-4108-A080-B1BD93DF9B70}" dt="2021-02-26T00:59:21.146" v="16" actId="20577"/>
          <ac:spMkLst>
            <pc:docMk/>
            <pc:sldMk cId="0" sldId="256"/>
            <ac:spMk id="30722" creationId="{1EFC9091-8354-444B-BB79-2B3E0582CEE3}"/>
          </ac:spMkLst>
        </pc:spChg>
      </pc:sldChg>
      <pc:sldChg chg="modSp mod">
        <pc:chgData name="Ian Nabney" userId="d6603c99-5c95-4d2b-ba76-fe87db2f29c6" providerId="ADAL" clId="{1F0473C7-4658-4108-A080-B1BD93DF9B70}" dt="2021-02-26T01:00:36.549" v="177" actId="20577"/>
        <pc:sldMkLst>
          <pc:docMk/>
          <pc:sldMk cId="0" sldId="276"/>
        </pc:sldMkLst>
        <pc:spChg chg="mod">
          <ac:chgData name="Ian Nabney" userId="d6603c99-5c95-4d2b-ba76-fe87db2f29c6" providerId="ADAL" clId="{1F0473C7-4658-4108-A080-B1BD93DF9B70}" dt="2021-02-26T01:00:36.549" v="177" actId="20577"/>
          <ac:spMkLst>
            <pc:docMk/>
            <pc:sldMk cId="0" sldId="276"/>
            <ac:spMk id="32771" creationId="{8674BF37-E827-4547-8249-5CE423AC6A24}"/>
          </ac:spMkLst>
        </pc:spChg>
      </pc:sldChg>
      <pc:sldChg chg="addSp modSp new mod modTransition">
        <pc:chgData name="Ian Nabney" userId="d6603c99-5c95-4d2b-ba76-fe87db2f29c6" providerId="ADAL" clId="{1F0473C7-4658-4108-A080-B1BD93DF9B70}" dt="2021-02-28T23:30:48.673" v="2475"/>
        <pc:sldMkLst>
          <pc:docMk/>
          <pc:sldMk cId="2289516089" sldId="277"/>
        </pc:sldMkLst>
        <pc:spChg chg="mod">
          <ac:chgData name="Ian Nabney" userId="d6603c99-5c95-4d2b-ba76-fe87db2f29c6" providerId="ADAL" clId="{1F0473C7-4658-4108-A080-B1BD93DF9B70}" dt="2021-02-26T01:01:56.426" v="190" actId="20577"/>
          <ac:spMkLst>
            <pc:docMk/>
            <pc:sldMk cId="2289516089" sldId="277"/>
            <ac:spMk id="2" creationId="{1C706211-36F0-4085-9E6C-FFC1CC4444DE}"/>
          </ac:spMkLst>
        </pc:spChg>
        <pc:picChg chg="add mod">
          <ac:chgData name="Ian Nabney" userId="d6603c99-5c95-4d2b-ba76-fe87db2f29c6" providerId="ADAL" clId="{1F0473C7-4658-4108-A080-B1BD93DF9B70}" dt="2021-02-26T01:03:59.956" v="192" actId="1076"/>
          <ac:picMkLst>
            <pc:docMk/>
            <pc:sldMk cId="2289516089" sldId="277"/>
            <ac:picMk id="7" creationId="{26ECFC83-04C6-4293-8D7C-1A1CC092D152}"/>
          </ac:picMkLst>
        </pc:picChg>
        <pc:picChg chg="add mod">
          <ac:chgData name="Ian Nabney" userId="d6603c99-5c95-4d2b-ba76-fe87db2f29c6" providerId="ADAL" clId="{1F0473C7-4658-4108-A080-B1BD93DF9B70}" dt="2021-02-26T01:04:27.503" v="195" actId="1076"/>
          <ac:picMkLst>
            <pc:docMk/>
            <pc:sldMk cId="2289516089" sldId="277"/>
            <ac:picMk id="9" creationId="{E890E890-48F4-4C2A-ADCD-79D771768B07}"/>
          </ac:picMkLst>
        </pc:picChg>
        <pc:picChg chg="add mod">
          <ac:chgData name="Ian Nabney" userId="d6603c99-5c95-4d2b-ba76-fe87db2f29c6" providerId="ADAL" clId="{1F0473C7-4658-4108-A080-B1BD93DF9B70}" dt="2021-02-26T01:05:02.326" v="200" actId="1076"/>
          <ac:picMkLst>
            <pc:docMk/>
            <pc:sldMk cId="2289516089" sldId="277"/>
            <ac:picMk id="11" creationId="{1834F14F-B3CC-4B71-A66A-FD2814E0DCCB}"/>
          </ac:picMkLst>
        </pc:picChg>
      </pc:sldChg>
      <pc:sldChg chg="del">
        <pc:chgData name="Ian Nabney" userId="d6603c99-5c95-4d2b-ba76-fe87db2f29c6" providerId="ADAL" clId="{1F0473C7-4658-4108-A080-B1BD93DF9B70}" dt="2021-02-26T01:00:49.173" v="178" actId="47"/>
        <pc:sldMkLst>
          <pc:docMk/>
          <pc:sldMk cId="4194461092" sldId="277"/>
        </pc:sldMkLst>
      </pc:sldChg>
      <pc:sldChg chg="addSp modSp new mod modTransition">
        <pc:chgData name="Ian Nabney" userId="d6603c99-5c95-4d2b-ba76-fe87db2f29c6" providerId="ADAL" clId="{1F0473C7-4658-4108-A080-B1BD93DF9B70}" dt="2021-02-28T23:30:48.673" v="2475"/>
        <pc:sldMkLst>
          <pc:docMk/>
          <pc:sldMk cId="2825842508" sldId="278"/>
        </pc:sldMkLst>
        <pc:spChg chg="mod">
          <ac:chgData name="Ian Nabney" userId="d6603c99-5c95-4d2b-ba76-fe87db2f29c6" providerId="ADAL" clId="{1F0473C7-4658-4108-A080-B1BD93DF9B70}" dt="2021-02-26T01:08:28.562" v="221" actId="20577"/>
          <ac:spMkLst>
            <pc:docMk/>
            <pc:sldMk cId="2825842508" sldId="278"/>
            <ac:spMk id="2" creationId="{C43F2810-28FE-4C2E-BA50-10AE361D1B53}"/>
          </ac:spMkLst>
        </pc:spChg>
        <pc:spChg chg="add mod">
          <ac:chgData name="Ian Nabney" userId="d6603c99-5c95-4d2b-ba76-fe87db2f29c6" providerId="ADAL" clId="{1F0473C7-4658-4108-A080-B1BD93DF9B70}" dt="2021-02-27T15:22:29.620" v="865" actId="20577"/>
          <ac:spMkLst>
            <pc:docMk/>
            <pc:sldMk cId="2825842508" sldId="278"/>
            <ac:spMk id="6" creationId="{1A85EC43-0AF8-44DC-AFF9-5054E6A064AC}"/>
          </ac:spMkLst>
        </pc:spChg>
      </pc:sldChg>
      <pc:sldChg chg="del">
        <pc:chgData name="Ian Nabney" userId="d6603c99-5c95-4d2b-ba76-fe87db2f29c6" providerId="ADAL" clId="{1F0473C7-4658-4108-A080-B1BD93DF9B70}" dt="2021-02-26T01:00:49.173" v="178" actId="47"/>
        <pc:sldMkLst>
          <pc:docMk/>
          <pc:sldMk cId="3007648936" sldId="278"/>
        </pc:sldMkLst>
      </pc:sldChg>
      <pc:sldChg chg="addSp modSp new mod modTransition">
        <pc:chgData name="Ian Nabney" userId="d6603c99-5c95-4d2b-ba76-fe87db2f29c6" providerId="ADAL" clId="{1F0473C7-4658-4108-A080-B1BD93DF9B70}" dt="2021-02-28T23:30:48.673" v="2475"/>
        <pc:sldMkLst>
          <pc:docMk/>
          <pc:sldMk cId="1348415683" sldId="279"/>
        </pc:sldMkLst>
        <pc:spChg chg="mod">
          <ac:chgData name="Ian Nabney" userId="d6603c99-5c95-4d2b-ba76-fe87db2f29c6" providerId="ADAL" clId="{1F0473C7-4658-4108-A080-B1BD93DF9B70}" dt="2021-02-26T01:08:40.515" v="245" actId="20577"/>
          <ac:spMkLst>
            <pc:docMk/>
            <pc:sldMk cId="1348415683" sldId="279"/>
            <ac:spMk id="2" creationId="{2980A143-47B8-49C4-A25D-71EC1095AA16}"/>
          </ac:spMkLst>
        </pc:spChg>
        <pc:spChg chg="add mod">
          <ac:chgData name="Ian Nabney" userId="d6603c99-5c95-4d2b-ba76-fe87db2f29c6" providerId="ADAL" clId="{1F0473C7-4658-4108-A080-B1BD93DF9B70}" dt="2021-02-27T15:31:26.967" v="871" actId="20577"/>
          <ac:spMkLst>
            <pc:docMk/>
            <pc:sldMk cId="1348415683" sldId="279"/>
            <ac:spMk id="6" creationId="{93472FB5-F3C7-4B13-A1A3-3632C82F11EA}"/>
          </ac:spMkLst>
        </pc:spChg>
        <pc:spChg chg="add mod">
          <ac:chgData name="Ian Nabney" userId="d6603c99-5c95-4d2b-ba76-fe87db2f29c6" providerId="ADAL" clId="{1F0473C7-4658-4108-A080-B1BD93DF9B70}" dt="2021-02-27T15:33:45.227" v="936" actId="20577"/>
          <ac:spMkLst>
            <pc:docMk/>
            <pc:sldMk cId="1348415683" sldId="279"/>
            <ac:spMk id="8" creationId="{1A49129B-2DA8-431B-B4B2-42F2D48506BE}"/>
          </ac:spMkLst>
        </pc:spChg>
        <pc:picChg chg="add mod">
          <ac:chgData name="Ian Nabney" userId="d6603c99-5c95-4d2b-ba76-fe87db2f29c6" providerId="ADAL" clId="{1F0473C7-4658-4108-A080-B1BD93DF9B70}" dt="2021-02-27T15:31:39.722" v="873" actId="14100"/>
          <ac:picMkLst>
            <pc:docMk/>
            <pc:sldMk cId="1348415683" sldId="279"/>
            <ac:picMk id="7" creationId="{D0942F23-CB08-4438-9200-B7014BAFD5B5}"/>
          </ac:picMkLst>
        </pc:picChg>
      </pc:sldChg>
      <pc:sldChg chg="del">
        <pc:chgData name="Ian Nabney" userId="d6603c99-5c95-4d2b-ba76-fe87db2f29c6" providerId="ADAL" clId="{1F0473C7-4658-4108-A080-B1BD93DF9B70}" dt="2021-02-26T01:00:49.173" v="178" actId="47"/>
        <pc:sldMkLst>
          <pc:docMk/>
          <pc:sldMk cId="1840138605" sldId="279"/>
        </pc:sldMkLst>
      </pc:sldChg>
      <pc:sldChg chg="del">
        <pc:chgData name="Ian Nabney" userId="d6603c99-5c95-4d2b-ba76-fe87db2f29c6" providerId="ADAL" clId="{1F0473C7-4658-4108-A080-B1BD93DF9B70}" dt="2021-02-26T01:00:49.173" v="178" actId="47"/>
        <pc:sldMkLst>
          <pc:docMk/>
          <pc:sldMk cId="3068852095" sldId="280"/>
        </pc:sldMkLst>
      </pc:sldChg>
      <pc:sldChg chg="addSp modSp new del mod">
        <pc:chgData name="Ian Nabney" userId="d6603c99-5c95-4d2b-ba76-fe87db2f29c6" providerId="ADAL" clId="{1F0473C7-4658-4108-A080-B1BD93DF9B70}" dt="2021-02-27T15:36:30.423" v="937" actId="2696"/>
        <pc:sldMkLst>
          <pc:docMk/>
          <pc:sldMk cId="3591636665" sldId="280"/>
        </pc:sldMkLst>
        <pc:spChg chg="mod">
          <ac:chgData name="Ian Nabney" userId="d6603c99-5c95-4d2b-ba76-fe87db2f29c6" providerId="ADAL" clId="{1F0473C7-4658-4108-A080-B1BD93DF9B70}" dt="2021-02-26T01:09:11.589" v="264" actId="20577"/>
          <ac:spMkLst>
            <pc:docMk/>
            <pc:sldMk cId="3591636665" sldId="280"/>
            <ac:spMk id="2" creationId="{7C58EB1B-9158-421E-9832-53BCA4F64625}"/>
          </ac:spMkLst>
        </pc:spChg>
        <pc:picChg chg="add mod">
          <ac:chgData name="Ian Nabney" userId="d6603c99-5c95-4d2b-ba76-fe87db2f29c6" providerId="ADAL" clId="{1F0473C7-4658-4108-A080-B1BD93DF9B70}" dt="2021-02-26T01:11:27.937" v="267" actId="1076"/>
          <ac:picMkLst>
            <pc:docMk/>
            <pc:sldMk cId="3591636665" sldId="280"/>
            <ac:picMk id="6" creationId="{50781FFC-5166-4433-A711-490362A9DEE3}"/>
          </ac:picMkLst>
        </pc:picChg>
      </pc:sldChg>
      <pc:sldChg chg="addSp modSp new mod modTransition">
        <pc:chgData name="Ian Nabney" userId="d6603c99-5c95-4d2b-ba76-fe87db2f29c6" providerId="ADAL" clId="{1F0473C7-4658-4108-A080-B1BD93DF9B70}" dt="2021-02-28T23:30:48.673" v="2475"/>
        <pc:sldMkLst>
          <pc:docMk/>
          <pc:sldMk cId="402978413" sldId="281"/>
        </pc:sldMkLst>
        <pc:spChg chg="mod">
          <ac:chgData name="Ian Nabney" userId="d6603c99-5c95-4d2b-ba76-fe87db2f29c6" providerId="ADAL" clId="{1F0473C7-4658-4108-A080-B1BD93DF9B70}" dt="2021-02-26T01:12:06.611" v="287" actId="20577"/>
          <ac:spMkLst>
            <pc:docMk/>
            <pc:sldMk cId="402978413" sldId="281"/>
            <ac:spMk id="2" creationId="{3703639B-7DA7-4946-9367-93E2DEC675C6}"/>
          </ac:spMkLst>
        </pc:spChg>
        <pc:spChg chg="add mod">
          <ac:chgData name="Ian Nabney" userId="d6603c99-5c95-4d2b-ba76-fe87db2f29c6" providerId="ADAL" clId="{1F0473C7-4658-4108-A080-B1BD93DF9B70}" dt="2021-02-27T16:49:42.567" v="943" actId="20577"/>
          <ac:spMkLst>
            <pc:docMk/>
            <pc:sldMk cId="402978413" sldId="281"/>
            <ac:spMk id="7" creationId="{3D69230A-4EC2-4219-8BB6-D61A1547CC43}"/>
          </ac:spMkLst>
        </pc:spChg>
        <pc:picChg chg="add mod">
          <ac:chgData name="Ian Nabney" userId="d6603c99-5c95-4d2b-ba76-fe87db2f29c6" providerId="ADAL" clId="{1F0473C7-4658-4108-A080-B1BD93DF9B70}" dt="2021-02-27T16:49:53.440" v="944" actId="1076"/>
          <ac:picMkLst>
            <pc:docMk/>
            <pc:sldMk cId="402978413" sldId="281"/>
            <ac:picMk id="6" creationId="{352F48F3-F64F-4D8D-8E4B-1C6C9E05BAB0}"/>
          </ac:picMkLst>
        </pc:picChg>
      </pc:sldChg>
      <pc:sldChg chg="del">
        <pc:chgData name="Ian Nabney" userId="d6603c99-5c95-4d2b-ba76-fe87db2f29c6" providerId="ADAL" clId="{1F0473C7-4658-4108-A080-B1BD93DF9B70}" dt="2021-02-26T01:00:49.173" v="178" actId="47"/>
        <pc:sldMkLst>
          <pc:docMk/>
          <pc:sldMk cId="2174166349" sldId="281"/>
        </pc:sldMkLst>
      </pc:sldChg>
      <pc:sldChg chg="addSp modSp new mod modTransition">
        <pc:chgData name="Ian Nabney" userId="d6603c99-5c95-4d2b-ba76-fe87db2f29c6" providerId="ADAL" clId="{1F0473C7-4658-4108-A080-B1BD93DF9B70}" dt="2021-02-28T23:30:48.673" v="2475"/>
        <pc:sldMkLst>
          <pc:docMk/>
          <pc:sldMk cId="1295437032" sldId="282"/>
        </pc:sldMkLst>
        <pc:spChg chg="mod">
          <ac:chgData name="Ian Nabney" userId="d6603c99-5c95-4d2b-ba76-fe87db2f29c6" providerId="ADAL" clId="{1F0473C7-4658-4108-A080-B1BD93DF9B70}" dt="2021-02-26T01:12:39.380" v="321" actId="20577"/>
          <ac:spMkLst>
            <pc:docMk/>
            <pc:sldMk cId="1295437032" sldId="282"/>
            <ac:spMk id="2" creationId="{EAF8EBB1-BCED-416E-9DD1-3A10C5203B8F}"/>
          </ac:spMkLst>
        </pc:spChg>
        <pc:spChg chg="add mod">
          <ac:chgData name="Ian Nabney" userId="d6603c99-5c95-4d2b-ba76-fe87db2f29c6" providerId="ADAL" clId="{1F0473C7-4658-4108-A080-B1BD93DF9B70}" dt="2021-02-27T17:12:31.663" v="1023" actId="20577"/>
          <ac:spMkLst>
            <pc:docMk/>
            <pc:sldMk cId="1295437032" sldId="282"/>
            <ac:spMk id="6" creationId="{713B1278-E5BB-4C6A-B195-15FF5C112129}"/>
          </ac:spMkLst>
        </pc:spChg>
        <pc:spChg chg="add mod">
          <ac:chgData name="Ian Nabney" userId="d6603c99-5c95-4d2b-ba76-fe87db2f29c6" providerId="ADAL" clId="{1F0473C7-4658-4108-A080-B1BD93DF9B70}" dt="2021-02-27T17:14:39.927" v="1047" actId="20577"/>
          <ac:spMkLst>
            <pc:docMk/>
            <pc:sldMk cId="1295437032" sldId="282"/>
            <ac:spMk id="8" creationId="{1BB7E699-B826-4E8E-80C6-88DEEFE6DDD5}"/>
          </ac:spMkLst>
        </pc:spChg>
        <pc:picChg chg="add mod">
          <ac:chgData name="Ian Nabney" userId="d6603c99-5c95-4d2b-ba76-fe87db2f29c6" providerId="ADAL" clId="{1F0473C7-4658-4108-A080-B1BD93DF9B70}" dt="2021-02-27T17:13:43.915" v="1025" actId="1076"/>
          <ac:picMkLst>
            <pc:docMk/>
            <pc:sldMk cId="1295437032" sldId="282"/>
            <ac:picMk id="7" creationId="{47F40F9E-0F1F-4255-8463-7B7D196939A0}"/>
          </ac:picMkLst>
        </pc:picChg>
      </pc:sldChg>
      <pc:sldChg chg="del">
        <pc:chgData name="Ian Nabney" userId="d6603c99-5c95-4d2b-ba76-fe87db2f29c6" providerId="ADAL" clId="{1F0473C7-4658-4108-A080-B1BD93DF9B70}" dt="2021-02-26T01:00:49.173" v="178" actId="47"/>
        <pc:sldMkLst>
          <pc:docMk/>
          <pc:sldMk cId="2386776082" sldId="282"/>
        </pc:sldMkLst>
      </pc:sldChg>
      <pc:sldChg chg="addSp modSp new mod modTransition">
        <pc:chgData name="Ian Nabney" userId="d6603c99-5c95-4d2b-ba76-fe87db2f29c6" providerId="ADAL" clId="{1F0473C7-4658-4108-A080-B1BD93DF9B70}" dt="2021-02-28T23:30:48.673" v="2475"/>
        <pc:sldMkLst>
          <pc:docMk/>
          <pc:sldMk cId="784109402" sldId="283"/>
        </pc:sldMkLst>
        <pc:spChg chg="mod">
          <ac:chgData name="Ian Nabney" userId="d6603c99-5c95-4d2b-ba76-fe87db2f29c6" providerId="ADAL" clId="{1F0473C7-4658-4108-A080-B1BD93DF9B70}" dt="2021-02-26T01:19:11.588" v="339" actId="20577"/>
          <ac:spMkLst>
            <pc:docMk/>
            <pc:sldMk cId="784109402" sldId="283"/>
            <ac:spMk id="2" creationId="{E043663B-B8CD-4B68-8E1B-939A974543E6}"/>
          </ac:spMkLst>
        </pc:spChg>
        <pc:spChg chg="add mod">
          <ac:chgData name="Ian Nabney" userId="d6603c99-5c95-4d2b-ba76-fe87db2f29c6" providerId="ADAL" clId="{1F0473C7-4658-4108-A080-B1BD93DF9B70}" dt="2021-02-27T17:28:09.935" v="1162" actId="21"/>
          <ac:spMkLst>
            <pc:docMk/>
            <pc:sldMk cId="784109402" sldId="283"/>
            <ac:spMk id="6" creationId="{6AC86002-2390-4B59-BE6C-6D48C537BD93}"/>
          </ac:spMkLst>
        </pc:spChg>
      </pc:sldChg>
      <pc:sldChg chg="del">
        <pc:chgData name="Ian Nabney" userId="d6603c99-5c95-4d2b-ba76-fe87db2f29c6" providerId="ADAL" clId="{1F0473C7-4658-4108-A080-B1BD93DF9B70}" dt="2021-02-26T01:00:49.173" v="178" actId="47"/>
        <pc:sldMkLst>
          <pc:docMk/>
          <pc:sldMk cId="3183366548" sldId="283"/>
        </pc:sldMkLst>
      </pc:sldChg>
      <pc:sldChg chg="addSp modSp new mod modTransition">
        <pc:chgData name="Ian Nabney" userId="d6603c99-5c95-4d2b-ba76-fe87db2f29c6" providerId="ADAL" clId="{1F0473C7-4658-4108-A080-B1BD93DF9B70}" dt="2021-02-28T23:30:48.673" v="2475"/>
        <pc:sldMkLst>
          <pc:docMk/>
          <pc:sldMk cId="766861293" sldId="284"/>
        </pc:sldMkLst>
        <pc:spChg chg="mod">
          <ac:chgData name="Ian Nabney" userId="d6603c99-5c95-4d2b-ba76-fe87db2f29c6" providerId="ADAL" clId="{1F0473C7-4658-4108-A080-B1BD93DF9B70}" dt="2021-02-26T01:19:20.977" v="352" actId="20577"/>
          <ac:spMkLst>
            <pc:docMk/>
            <pc:sldMk cId="766861293" sldId="284"/>
            <ac:spMk id="2" creationId="{CEA8E800-2239-40C6-A94E-7FE2FB527312}"/>
          </ac:spMkLst>
        </pc:spChg>
        <pc:spChg chg="add mod">
          <ac:chgData name="Ian Nabney" userId="d6603c99-5c95-4d2b-ba76-fe87db2f29c6" providerId="ADAL" clId="{1F0473C7-4658-4108-A080-B1BD93DF9B70}" dt="2021-02-27T17:37:42.058" v="1367" actId="255"/>
          <ac:spMkLst>
            <pc:docMk/>
            <pc:sldMk cId="766861293" sldId="284"/>
            <ac:spMk id="6" creationId="{B5819674-B073-4F9A-9698-EC0F583C2353}"/>
          </ac:spMkLst>
        </pc:spChg>
      </pc:sldChg>
      <pc:sldChg chg="del">
        <pc:chgData name="Ian Nabney" userId="d6603c99-5c95-4d2b-ba76-fe87db2f29c6" providerId="ADAL" clId="{1F0473C7-4658-4108-A080-B1BD93DF9B70}" dt="2021-02-26T01:00:49.173" v="178" actId="47"/>
        <pc:sldMkLst>
          <pc:docMk/>
          <pc:sldMk cId="2540274800" sldId="284"/>
        </pc:sldMkLst>
      </pc:sldChg>
      <pc:sldChg chg="del">
        <pc:chgData name="Ian Nabney" userId="d6603c99-5c95-4d2b-ba76-fe87db2f29c6" providerId="ADAL" clId="{1F0473C7-4658-4108-A080-B1BD93DF9B70}" dt="2021-02-26T01:00:49.173" v="178" actId="47"/>
        <pc:sldMkLst>
          <pc:docMk/>
          <pc:sldMk cId="860985077" sldId="285"/>
        </pc:sldMkLst>
      </pc:sldChg>
      <pc:sldChg chg="addSp modSp new mod modTransition">
        <pc:chgData name="Ian Nabney" userId="d6603c99-5c95-4d2b-ba76-fe87db2f29c6" providerId="ADAL" clId="{1F0473C7-4658-4108-A080-B1BD93DF9B70}" dt="2021-02-28T23:30:48.673" v="2475"/>
        <pc:sldMkLst>
          <pc:docMk/>
          <pc:sldMk cId="878075581" sldId="285"/>
        </pc:sldMkLst>
        <pc:spChg chg="mod">
          <ac:chgData name="Ian Nabney" userId="d6603c99-5c95-4d2b-ba76-fe87db2f29c6" providerId="ADAL" clId="{1F0473C7-4658-4108-A080-B1BD93DF9B70}" dt="2021-02-26T01:20:01.360" v="398" actId="14100"/>
          <ac:spMkLst>
            <pc:docMk/>
            <pc:sldMk cId="878075581" sldId="285"/>
            <ac:spMk id="2" creationId="{3C17F469-F5ED-4E70-A2A3-985172CD188D}"/>
          </ac:spMkLst>
        </pc:spChg>
        <pc:spChg chg="add mod">
          <ac:chgData name="Ian Nabney" userId="d6603c99-5c95-4d2b-ba76-fe87db2f29c6" providerId="ADAL" clId="{1F0473C7-4658-4108-A080-B1BD93DF9B70}" dt="2021-02-27T17:39:22.152" v="1402" actId="255"/>
          <ac:spMkLst>
            <pc:docMk/>
            <pc:sldMk cId="878075581" sldId="285"/>
            <ac:spMk id="7" creationId="{D7E8C441-922F-45BC-AD88-417CEE2DF76B}"/>
          </ac:spMkLst>
        </pc:spChg>
        <pc:picChg chg="add mod">
          <ac:chgData name="Ian Nabney" userId="d6603c99-5c95-4d2b-ba76-fe87db2f29c6" providerId="ADAL" clId="{1F0473C7-4658-4108-A080-B1BD93DF9B70}" dt="2021-02-27T17:38:11.750" v="1369" actId="1076"/>
          <ac:picMkLst>
            <pc:docMk/>
            <pc:sldMk cId="878075581" sldId="285"/>
            <ac:picMk id="6" creationId="{377507E8-D576-452C-B1C3-BB1A868B16E7}"/>
          </ac:picMkLst>
        </pc:picChg>
      </pc:sldChg>
      <pc:sldChg chg="addSp modSp new mod modTransition">
        <pc:chgData name="Ian Nabney" userId="d6603c99-5c95-4d2b-ba76-fe87db2f29c6" providerId="ADAL" clId="{1F0473C7-4658-4108-A080-B1BD93DF9B70}" dt="2021-02-28T23:30:48.673" v="2475"/>
        <pc:sldMkLst>
          <pc:docMk/>
          <pc:sldMk cId="2095289728" sldId="286"/>
        </pc:sldMkLst>
        <pc:spChg chg="mod">
          <ac:chgData name="Ian Nabney" userId="d6603c99-5c95-4d2b-ba76-fe87db2f29c6" providerId="ADAL" clId="{1F0473C7-4658-4108-A080-B1BD93DF9B70}" dt="2021-02-26T01:20:18.172" v="417" actId="20577"/>
          <ac:spMkLst>
            <pc:docMk/>
            <pc:sldMk cId="2095289728" sldId="286"/>
            <ac:spMk id="2" creationId="{3D085C55-31A4-43E1-8655-3E8919F4ADB1}"/>
          </ac:spMkLst>
        </pc:spChg>
        <pc:spChg chg="add mod">
          <ac:chgData name="Ian Nabney" userId="d6603c99-5c95-4d2b-ba76-fe87db2f29c6" providerId="ADAL" clId="{1F0473C7-4658-4108-A080-B1BD93DF9B70}" dt="2021-02-27T17:41:04.780" v="1423" actId="15"/>
          <ac:spMkLst>
            <pc:docMk/>
            <pc:sldMk cId="2095289728" sldId="286"/>
            <ac:spMk id="6" creationId="{0665B2C8-E980-4E3D-A6D4-3CC82CB53164}"/>
          </ac:spMkLst>
        </pc:spChg>
        <pc:picChg chg="add mod">
          <ac:chgData name="Ian Nabney" userId="d6603c99-5c95-4d2b-ba76-fe87db2f29c6" providerId="ADAL" clId="{1F0473C7-4658-4108-A080-B1BD93DF9B70}" dt="2021-02-27T17:41:38.065" v="1425" actId="1076"/>
          <ac:picMkLst>
            <pc:docMk/>
            <pc:sldMk cId="2095289728" sldId="286"/>
            <ac:picMk id="7" creationId="{0188C061-5F97-4BB2-AEC7-DA731301E9D2}"/>
          </ac:picMkLst>
        </pc:picChg>
      </pc:sldChg>
      <pc:sldChg chg="del">
        <pc:chgData name="Ian Nabney" userId="d6603c99-5c95-4d2b-ba76-fe87db2f29c6" providerId="ADAL" clId="{1F0473C7-4658-4108-A080-B1BD93DF9B70}" dt="2021-02-26T01:00:49.173" v="178" actId="47"/>
        <pc:sldMkLst>
          <pc:docMk/>
          <pc:sldMk cId="3351266340" sldId="286"/>
        </pc:sldMkLst>
      </pc:sldChg>
      <pc:sldChg chg="del">
        <pc:chgData name="Ian Nabney" userId="d6603c99-5c95-4d2b-ba76-fe87db2f29c6" providerId="ADAL" clId="{1F0473C7-4658-4108-A080-B1BD93DF9B70}" dt="2021-02-26T01:00:49.173" v="178" actId="47"/>
        <pc:sldMkLst>
          <pc:docMk/>
          <pc:sldMk cId="875196543" sldId="287"/>
        </pc:sldMkLst>
      </pc:sldChg>
      <pc:sldChg chg="addSp modSp new mod modTransition">
        <pc:chgData name="Ian Nabney" userId="d6603c99-5c95-4d2b-ba76-fe87db2f29c6" providerId="ADAL" clId="{1F0473C7-4658-4108-A080-B1BD93DF9B70}" dt="2021-02-28T23:30:48.673" v="2475"/>
        <pc:sldMkLst>
          <pc:docMk/>
          <pc:sldMk cId="2068347950" sldId="287"/>
        </pc:sldMkLst>
        <pc:spChg chg="mod">
          <ac:chgData name="Ian Nabney" userId="d6603c99-5c95-4d2b-ba76-fe87db2f29c6" providerId="ADAL" clId="{1F0473C7-4658-4108-A080-B1BD93DF9B70}" dt="2021-02-26T01:21:59.865" v="447" actId="20577"/>
          <ac:spMkLst>
            <pc:docMk/>
            <pc:sldMk cId="2068347950" sldId="287"/>
            <ac:spMk id="2" creationId="{754A231F-06CC-48B8-A1F6-84C613C6BCC3}"/>
          </ac:spMkLst>
        </pc:spChg>
        <pc:spChg chg="add mod">
          <ac:chgData name="Ian Nabney" userId="d6603c99-5c95-4d2b-ba76-fe87db2f29c6" providerId="ADAL" clId="{1F0473C7-4658-4108-A080-B1BD93DF9B70}" dt="2021-02-27T17:50:54.111" v="1473" actId="207"/>
          <ac:spMkLst>
            <pc:docMk/>
            <pc:sldMk cId="2068347950" sldId="287"/>
            <ac:spMk id="6" creationId="{C980C1C7-3D0E-4CF8-BDF6-935B2BB79859}"/>
          </ac:spMkLst>
        </pc:spChg>
      </pc:sldChg>
      <pc:sldChg chg="addSp modSp new mod modTransition">
        <pc:chgData name="Ian Nabney" userId="d6603c99-5c95-4d2b-ba76-fe87db2f29c6" providerId="ADAL" clId="{1F0473C7-4658-4108-A080-B1BD93DF9B70}" dt="2021-02-28T23:30:48.673" v="2475"/>
        <pc:sldMkLst>
          <pc:docMk/>
          <pc:sldMk cId="1526948536" sldId="288"/>
        </pc:sldMkLst>
        <pc:spChg chg="mod">
          <ac:chgData name="Ian Nabney" userId="d6603c99-5c95-4d2b-ba76-fe87db2f29c6" providerId="ADAL" clId="{1F0473C7-4658-4108-A080-B1BD93DF9B70}" dt="2021-02-26T01:22:29.476" v="476" actId="20577"/>
          <ac:spMkLst>
            <pc:docMk/>
            <pc:sldMk cId="1526948536" sldId="288"/>
            <ac:spMk id="2" creationId="{F4FDC9BB-4626-43CD-8069-3D53EEFBD64E}"/>
          </ac:spMkLst>
        </pc:spChg>
        <pc:spChg chg="add mod">
          <ac:chgData name="Ian Nabney" userId="d6603c99-5c95-4d2b-ba76-fe87db2f29c6" providerId="ADAL" clId="{1F0473C7-4658-4108-A080-B1BD93DF9B70}" dt="2021-02-27T18:03:27.370" v="1585" actId="20577"/>
          <ac:spMkLst>
            <pc:docMk/>
            <pc:sldMk cId="1526948536" sldId="288"/>
            <ac:spMk id="6" creationId="{94A8E462-A9DD-4867-B585-B260D619A17A}"/>
          </ac:spMkLst>
        </pc:spChg>
      </pc:sldChg>
      <pc:sldChg chg="del">
        <pc:chgData name="Ian Nabney" userId="d6603c99-5c95-4d2b-ba76-fe87db2f29c6" providerId="ADAL" clId="{1F0473C7-4658-4108-A080-B1BD93DF9B70}" dt="2021-02-26T01:00:49.173" v="178" actId="47"/>
        <pc:sldMkLst>
          <pc:docMk/>
          <pc:sldMk cId="3252982314" sldId="288"/>
        </pc:sldMkLst>
      </pc:sldChg>
      <pc:sldChg chg="addSp modSp new mod modTransition">
        <pc:chgData name="Ian Nabney" userId="d6603c99-5c95-4d2b-ba76-fe87db2f29c6" providerId="ADAL" clId="{1F0473C7-4658-4108-A080-B1BD93DF9B70}" dt="2021-02-28T23:30:48.673" v="2475"/>
        <pc:sldMkLst>
          <pc:docMk/>
          <pc:sldMk cId="2764470482" sldId="289"/>
        </pc:sldMkLst>
        <pc:spChg chg="mod">
          <ac:chgData name="Ian Nabney" userId="d6603c99-5c95-4d2b-ba76-fe87db2f29c6" providerId="ADAL" clId="{1F0473C7-4658-4108-A080-B1BD93DF9B70}" dt="2021-02-26T01:22:43.899" v="505" actId="20577"/>
          <ac:spMkLst>
            <pc:docMk/>
            <pc:sldMk cId="2764470482" sldId="289"/>
            <ac:spMk id="2" creationId="{2F26AD3F-13EB-4B9B-8675-481C6710C619}"/>
          </ac:spMkLst>
        </pc:spChg>
        <pc:spChg chg="add mod">
          <ac:chgData name="Ian Nabney" userId="d6603c99-5c95-4d2b-ba76-fe87db2f29c6" providerId="ADAL" clId="{1F0473C7-4658-4108-A080-B1BD93DF9B70}" dt="2021-02-27T18:38:16.670" v="1745" actId="6549"/>
          <ac:spMkLst>
            <pc:docMk/>
            <pc:sldMk cId="2764470482" sldId="289"/>
            <ac:spMk id="6" creationId="{F1467C30-B5D4-45B7-B730-D5B6DC9972F8}"/>
          </ac:spMkLst>
        </pc:spChg>
      </pc:sldChg>
      <pc:sldChg chg="del">
        <pc:chgData name="Ian Nabney" userId="d6603c99-5c95-4d2b-ba76-fe87db2f29c6" providerId="ADAL" clId="{1F0473C7-4658-4108-A080-B1BD93DF9B70}" dt="2021-02-26T01:00:49.173" v="178" actId="47"/>
        <pc:sldMkLst>
          <pc:docMk/>
          <pc:sldMk cId="3088204072" sldId="289"/>
        </pc:sldMkLst>
      </pc:sldChg>
      <pc:sldChg chg="del">
        <pc:chgData name="Ian Nabney" userId="d6603c99-5c95-4d2b-ba76-fe87db2f29c6" providerId="ADAL" clId="{1F0473C7-4658-4108-A080-B1BD93DF9B70}" dt="2021-02-26T01:00:49.173" v="178" actId="47"/>
        <pc:sldMkLst>
          <pc:docMk/>
          <pc:sldMk cId="1044827636" sldId="290"/>
        </pc:sldMkLst>
      </pc:sldChg>
      <pc:sldChg chg="addSp modSp new mod modTransition">
        <pc:chgData name="Ian Nabney" userId="d6603c99-5c95-4d2b-ba76-fe87db2f29c6" providerId="ADAL" clId="{1F0473C7-4658-4108-A080-B1BD93DF9B70}" dt="2021-02-28T23:30:48.673" v="2475"/>
        <pc:sldMkLst>
          <pc:docMk/>
          <pc:sldMk cId="2674500341" sldId="290"/>
        </pc:sldMkLst>
        <pc:spChg chg="mod">
          <ac:chgData name="Ian Nabney" userId="d6603c99-5c95-4d2b-ba76-fe87db2f29c6" providerId="ADAL" clId="{1F0473C7-4658-4108-A080-B1BD93DF9B70}" dt="2021-02-26T01:23:10.235" v="530" actId="20577"/>
          <ac:spMkLst>
            <pc:docMk/>
            <pc:sldMk cId="2674500341" sldId="290"/>
            <ac:spMk id="2" creationId="{ECA4C883-F98F-474F-9B56-049E3027063E}"/>
          </ac:spMkLst>
        </pc:spChg>
        <pc:spChg chg="add mod">
          <ac:chgData name="Ian Nabney" userId="d6603c99-5c95-4d2b-ba76-fe87db2f29c6" providerId="ADAL" clId="{1F0473C7-4658-4108-A080-B1BD93DF9B70}" dt="2021-02-27T18:39:16.656" v="1749" actId="20577"/>
          <ac:spMkLst>
            <pc:docMk/>
            <pc:sldMk cId="2674500341" sldId="290"/>
            <ac:spMk id="6" creationId="{6DD1E246-632F-4460-BC50-920D5F1000C1}"/>
          </ac:spMkLst>
        </pc:spChg>
      </pc:sldChg>
      <pc:sldChg chg="addSp modSp new mod modTransition">
        <pc:chgData name="Ian Nabney" userId="d6603c99-5c95-4d2b-ba76-fe87db2f29c6" providerId="ADAL" clId="{1F0473C7-4658-4108-A080-B1BD93DF9B70}" dt="2021-02-28T23:30:48.673" v="2475"/>
        <pc:sldMkLst>
          <pc:docMk/>
          <pc:sldMk cId="275304810" sldId="291"/>
        </pc:sldMkLst>
        <pc:spChg chg="mod">
          <ac:chgData name="Ian Nabney" userId="d6603c99-5c95-4d2b-ba76-fe87db2f29c6" providerId="ADAL" clId="{1F0473C7-4658-4108-A080-B1BD93DF9B70}" dt="2021-02-26T01:23:18.627" v="536" actId="20577"/>
          <ac:spMkLst>
            <pc:docMk/>
            <pc:sldMk cId="275304810" sldId="291"/>
            <ac:spMk id="2" creationId="{129734E0-4CC5-47A6-A24B-2C81022BEF81}"/>
          </ac:spMkLst>
        </pc:spChg>
        <pc:spChg chg="add mod">
          <ac:chgData name="Ian Nabney" userId="d6603c99-5c95-4d2b-ba76-fe87db2f29c6" providerId="ADAL" clId="{1F0473C7-4658-4108-A080-B1BD93DF9B70}" dt="2021-02-27T18:42:01.781" v="1765" actId="255"/>
          <ac:spMkLst>
            <pc:docMk/>
            <pc:sldMk cId="275304810" sldId="291"/>
            <ac:spMk id="6" creationId="{2C0AF39A-5CBE-48C8-9F6F-AE253E05A9D2}"/>
          </ac:spMkLst>
        </pc:spChg>
        <pc:picChg chg="add mod">
          <ac:chgData name="Ian Nabney" userId="d6603c99-5c95-4d2b-ba76-fe87db2f29c6" providerId="ADAL" clId="{1F0473C7-4658-4108-A080-B1BD93DF9B70}" dt="2021-02-27T18:42:35.885" v="1767" actId="1076"/>
          <ac:picMkLst>
            <pc:docMk/>
            <pc:sldMk cId="275304810" sldId="291"/>
            <ac:picMk id="8" creationId="{0B3D0571-DA47-4444-B120-18982EED24E6}"/>
          </ac:picMkLst>
        </pc:picChg>
      </pc:sldChg>
      <pc:sldChg chg="del">
        <pc:chgData name="Ian Nabney" userId="d6603c99-5c95-4d2b-ba76-fe87db2f29c6" providerId="ADAL" clId="{1F0473C7-4658-4108-A080-B1BD93DF9B70}" dt="2021-02-26T01:00:49.173" v="178" actId="47"/>
        <pc:sldMkLst>
          <pc:docMk/>
          <pc:sldMk cId="2277738277" sldId="291"/>
        </pc:sldMkLst>
      </pc:sldChg>
      <pc:sldChg chg="addSp modSp new mod modTransition">
        <pc:chgData name="Ian Nabney" userId="d6603c99-5c95-4d2b-ba76-fe87db2f29c6" providerId="ADAL" clId="{1F0473C7-4658-4108-A080-B1BD93DF9B70}" dt="2021-02-28T23:30:48.673" v="2475"/>
        <pc:sldMkLst>
          <pc:docMk/>
          <pc:sldMk cId="1148512277" sldId="292"/>
        </pc:sldMkLst>
        <pc:spChg chg="mod">
          <ac:chgData name="Ian Nabney" userId="d6603c99-5c95-4d2b-ba76-fe87db2f29c6" providerId="ADAL" clId="{1F0473C7-4658-4108-A080-B1BD93DF9B70}" dt="2021-02-26T01:23:36.105" v="540" actId="20577"/>
          <ac:spMkLst>
            <pc:docMk/>
            <pc:sldMk cId="1148512277" sldId="292"/>
            <ac:spMk id="2" creationId="{0B87256B-3DC5-4FA2-8A45-9A798F0F6F7E}"/>
          </ac:spMkLst>
        </pc:spChg>
        <pc:spChg chg="add mod">
          <ac:chgData name="Ian Nabney" userId="d6603c99-5c95-4d2b-ba76-fe87db2f29c6" providerId="ADAL" clId="{1F0473C7-4658-4108-A080-B1BD93DF9B70}" dt="2021-02-27T20:35:11.771" v="1835" actId="20577"/>
          <ac:spMkLst>
            <pc:docMk/>
            <pc:sldMk cId="1148512277" sldId="292"/>
            <ac:spMk id="6" creationId="{0C6BCBB7-68B5-4DD4-AB25-389F3854EBAE}"/>
          </ac:spMkLst>
        </pc:spChg>
        <pc:picChg chg="add mod">
          <ac:chgData name="Ian Nabney" userId="d6603c99-5c95-4d2b-ba76-fe87db2f29c6" providerId="ADAL" clId="{1F0473C7-4658-4108-A080-B1BD93DF9B70}" dt="2021-02-27T20:35:51.882" v="1838" actId="14100"/>
          <ac:picMkLst>
            <pc:docMk/>
            <pc:sldMk cId="1148512277" sldId="292"/>
            <ac:picMk id="8" creationId="{DAEAFCFD-CCD0-478A-A0D8-8ADCBE392DC1}"/>
          </ac:picMkLst>
        </pc:picChg>
      </pc:sldChg>
      <pc:sldChg chg="del">
        <pc:chgData name="Ian Nabney" userId="d6603c99-5c95-4d2b-ba76-fe87db2f29c6" providerId="ADAL" clId="{1F0473C7-4658-4108-A080-B1BD93DF9B70}" dt="2021-02-26T01:00:49.173" v="178" actId="47"/>
        <pc:sldMkLst>
          <pc:docMk/>
          <pc:sldMk cId="3331514505" sldId="292"/>
        </pc:sldMkLst>
      </pc:sldChg>
      <pc:sldChg chg="addSp modSp new mod modTransition">
        <pc:chgData name="Ian Nabney" userId="d6603c99-5c95-4d2b-ba76-fe87db2f29c6" providerId="ADAL" clId="{1F0473C7-4658-4108-A080-B1BD93DF9B70}" dt="2021-02-28T23:30:48.673" v="2475"/>
        <pc:sldMkLst>
          <pc:docMk/>
          <pc:sldMk cId="418034124" sldId="293"/>
        </pc:sldMkLst>
        <pc:spChg chg="mod">
          <ac:chgData name="Ian Nabney" userId="d6603c99-5c95-4d2b-ba76-fe87db2f29c6" providerId="ADAL" clId="{1F0473C7-4658-4108-A080-B1BD93DF9B70}" dt="2021-02-26T01:38:38.131" v="551" actId="20577"/>
          <ac:spMkLst>
            <pc:docMk/>
            <pc:sldMk cId="418034124" sldId="293"/>
            <ac:spMk id="2" creationId="{0C6EE8D2-E6BB-4850-AC0A-841DF42DC7EB}"/>
          </ac:spMkLst>
        </pc:spChg>
        <pc:spChg chg="add mod">
          <ac:chgData name="Ian Nabney" userId="d6603c99-5c95-4d2b-ba76-fe87db2f29c6" providerId="ADAL" clId="{1F0473C7-4658-4108-A080-B1BD93DF9B70}" dt="2021-02-27T20:46:50.198" v="2372" actId="255"/>
          <ac:spMkLst>
            <pc:docMk/>
            <pc:sldMk cId="418034124" sldId="293"/>
            <ac:spMk id="6" creationId="{02B492A1-691F-4157-A477-25882CA33BBA}"/>
          </ac:spMkLst>
        </pc:spChg>
      </pc:sldChg>
      <pc:sldChg chg="del">
        <pc:chgData name="Ian Nabney" userId="d6603c99-5c95-4d2b-ba76-fe87db2f29c6" providerId="ADAL" clId="{1F0473C7-4658-4108-A080-B1BD93DF9B70}" dt="2021-02-26T01:00:49.173" v="178" actId="47"/>
        <pc:sldMkLst>
          <pc:docMk/>
          <pc:sldMk cId="1005482976" sldId="293"/>
        </pc:sldMkLst>
      </pc:sldChg>
      <pc:sldChg chg="addSp modSp new mod modTransition">
        <pc:chgData name="Ian Nabney" userId="d6603c99-5c95-4d2b-ba76-fe87db2f29c6" providerId="ADAL" clId="{1F0473C7-4658-4108-A080-B1BD93DF9B70}" dt="2021-02-28T23:30:48.673" v="2475"/>
        <pc:sldMkLst>
          <pc:docMk/>
          <pc:sldMk cId="3463273730" sldId="294"/>
        </pc:sldMkLst>
        <pc:spChg chg="mod">
          <ac:chgData name="Ian Nabney" userId="d6603c99-5c95-4d2b-ba76-fe87db2f29c6" providerId="ADAL" clId="{1F0473C7-4658-4108-A080-B1BD93DF9B70}" dt="2021-02-27T17:04:28.704" v="977" actId="20577"/>
          <ac:spMkLst>
            <pc:docMk/>
            <pc:sldMk cId="3463273730" sldId="294"/>
            <ac:spMk id="2" creationId="{65FD38C3-ED3A-4CB6-AAC6-1E29A5DDE7B8}"/>
          </ac:spMkLst>
        </pc:spChg>
        <pc:spChg chg="add mod">
          <ac:chgData name="Ian Nabney" userId="d6603c99-5c95-4d2b-ba76-fe87db2f29c6" providerId="ADAL" clId="{1F0473C7-4658-4108-A080-B1BD93DF9B70}" dt="2021-02-27T17:06:43.758" v="1017" actId="6549"/>
          <ac:spMkLst>
            <pc:docMk/>
            <pc:sldMk cId="3463273730" sldId="294"/>
            <ac:spMk id="7" creationId="{F38D7E65-3B57-4F44-A9A2-9FC5F401FE46}"/>
          </ac:spMkLst>
        </pc:spChg>
        <pc:picChg chg="add mod">
          <ac:chgData name="Ian Nabney" userId="d6603c99-5c95-4d2b-ba76-fe87db2f29c6" providerId="ADAL" clId="{1F0473C7-4658-4108-A080-B1BD93DF9B70}" dt="2021-02-27T17:04:37.054" v="980" actId="14100"/>
          <ac:picMkLst>
            <pc:docMk/>
            <pc:sldMk cId="3463273730" sldId="294"/>
            <ac:picMk id="6" creationId="{F8964138-9EC3-4BED-B080-C1240BF63135}"/>
          </ac:picMkLst>
        </pc:picChg>
      </pc:sldChg>
      <pc:sldChg chg="addSp delSp modSp new mod modTransition">
        <pc:chgData name="Ian Nabney" userId="d6603c99-5c95-4d2b-ba76-fe87db2f29c6" providerId="ADAL" clId="{1F0473C7-4658-4108-A080-B1BD93DF9B70}" dt="2021-02-28T23:30:48.673" v="2475"/>
        <pc:sldMkLst>
          <pc:docMk/>
          <pc:sldMk cId="283307172" sldId="295"/>
        </pc:sldMkLst>
        <pc:spChg chg="mod">
          <ac:chgData name="Ian Nabney" userId="d6603c99-5c95-4d2b-ba76-fe87db2f29c6" providerId="ADAL" clId="{1F0473C7-4658-4108-A080-B1BD93DF9B70}" dt="2021-02-27T17:27:52.696" v="1158" actId="20577"/>
          <ac:spMkLst>
            <pc:docMk/>
            <pc:sldMk cId="283307172" sldId="295"/>
            <ac:spMk id="2" creationId="{66FCFD50-BE39-498C-8BCD-732A3981E8A5}"/>
          </ac:spMkLst>
        </pc:spChg>
        <pc:spChg chg="add del mod">
          <ac:chgData name="Ian Nabney" userId="d6603c99-5c95-4d2b-ba76-fe87db2f29c6" providerId="ADAL" clId="{1F0473C7-4658-4108-A080-B1BD93DF9B70}" dt="2021-02-27T17:28:02.738" v="1161"/>
          <ac:spMkLst>
            <pc:docMk/>
            <pc:sldMk cId="283307172" sldId="295"/>
            <ac:spMk id="6" creationId="{722A9A02-5778-4D16-84BC-687867BD2980}"/>
          </ac:spMkLst>
        </pc:spChg>
        <pc:spChg chg="add mod">
          <ac:chgData name="Ian Nabney" userId="d6603c99-5c95-4d2b-ba76-fe87db2f29c6" providerId="ADAL" clId="{1F0473C7-4658-4108-A080-B1BD93DF9B70}" dt="2021-02-27T17:29:30.627" v="1173" actId="20577"/>
          <ac:spMkLst>
            <pc:docMk/>
            <pc:sldMk cId="283307172" sldId="295"/>
            <ac:spMk id="7" creationId="{1BD2F1AE-CD49-46DB-9B5B-385FF196CFD9}"/>
          </ac:spMkLst>
        </pc:spChg>
      </pc:sldChg>
      <pc:sldChg chg="addSp modSp new mod modTransition">
        <pc:chgData name="Ian Nabney" userId="d6603c99-5c95-4d2b-ba76-fe87db2f29c6" providerId="ADAL" clId="{1F0473C7-4658-4108-A080-B1BD93DF9B70}" dt="2021-02-28T23:30:48.673" v="2475"/>
        <pc:sldMkLst>
          <pc:docMk/>
          <pc:sldMk cId="2616320062" sldId="296"/>
        </pc:sldMkLst>
        <pc:spChg chg="mod">
          <ac:chgData name="Ian Nabney" userId="d6603c99-5c95-4d2b-ba76-fe87db2f29c6" providerId="ADAL" clId="{1F0473C7-4658-4108-A080-B1BD93DF9B70}" dt="2021-02-27T18:05:59.901" v="1621" actId="20577"/>
          <ac:spMkLst>
            <pc:docMk/>
            <pc:sldMk cId="2616320062" sldId="296"/>
            <ac:spMk id="2" creationId="{766F9B2A-4393-4BB8-A363-F2BFAEE9AED9}"/>
          </ac:spMkLst>
        </pc:spChg>
        <pc:spChg chg="add mod">
          <ac:chgData name="Ian Nabney" userId="d6603c99-5c95-4d2b-ba76-fe87db2f29c6" providerId="ADAL" clId="{1F0473C7-4658-4108-A080-B1BD93DF9B70}" dt="2021-02-27T18:08:33.270" v="1638"/>
          <ac:spMkLst>
            <pc:docMk/>
            <pc:sldMk cId="2616320062" sldId="296"/>
            <ac:spMk id="7" creationId="{97624BE0-49F4-4DA4-B129-06E2D0E64E8E}"/>
          </ac:spMkLst>
        </pc:spChg>
        <pc:picChg chg="add mod">
          <ac:chgData name="Ian Nabney" userId="d6603c99-5c95-4d2b-ba76-fe87db2f29c6" providerId="ADAL" clId="{1F0473C7-4658-4108-A080-B1BD93DF9B70}" dt="2021-02-27T18:07:56.979" v="1631" actId="1076"/>
          <ac:picMkLst>
            <pc:docMk/>
            <pc:sldMk cId="2616320062" sldId="296"/>
            <ac:picMk id="6" creationId="{B2F1ECD4-976E-49BA-B78E-17B20F462915}"/>
          </ac:picMkLst>
        </pc:picChg>
      </pc:sldChg>
      <pc:sldChg chg="addSp modSp new mod modTransition">
        <pc:chgData name="Ian Nabney" userId="d6603c99-5c95-4d2b-ba76-fe87db2f29c6" providerId="ADAL" clId="{1F0473C7-4658-4108-A080-B1BD93DF9B70}" dt="2021-02-28T23:30:48.673" v="2475"/>
        <pc:sldMkLst>
          <pc:docMk/>
          <pc:sldMk cId="284072786" sldId="297"/>
        </pc:sldMkLst>
        <pc:spChg chg="mod">
          <ac:chgData name="Ian Nabney" userId="d6603c99-5c95-4d2b-ba76-fe87db2f29c6" providerId="ADAL" clId="{1F0473C7-4658-4108-A080-B1BD93DF9B70}" dt="2021-02-27T18:43:01.481" v="1787" actId="20577"/>
          <ac:spMkLst>
            <pc:docMk/>
            <pc:sldMk cId="284072786" sldId="297"/>
            <ac:spMk id="2" creationId="{EFC22EDD-1C2D-4B42-AD92-0F568158F983}"/>
          </ac:spMkLst>
        </pc:spChg>
        <pc:spChg chg="add mod">
          <ac:chgData name="Ian Nabney" userId="d6603c99-5c95-4d2b-ba76-fe87db2f29c6" providerId="ADAL" clId="{1F0473C7-4658-4108-A080-B1BD93DF9B70}" dt="2021-02-27T20:33:12.427" v="1804" actId="20577"/>
          <ac:spMkLst>
            <pc:docMk/>
            <pc:sldMk cId="284072786" sldId="297"/>
            <ac:spMk id="7" creationId="{6A602312-886E-4786-B069-31F44B941F9B}"/>
          </ac:spMkLst>
        </pc:spChg>
        <pc:picChg chg="add mod">
          <ac:chgData name="Ian Nabney" userId="d6603c99-5c95-4d2b-ba76-fe87db2f29c6" providerId="ADAL" clId="{1F0473C7-4658-4108-A080-B1BD93DF9B70}" dt="2021-02-27T18:43:15.115" v="1790" actId="1076"/>
          <ac:picMkLst>
            <pc:docMk/>
            <pc:sldMk cId="284072786" sldId="297"/>
            <ac:picMk id="6" creationId="{51F6AF84-D641-45CD-89CA-AA6075D9A549}"/>
          </ac:picMkLst>
        </pc:picChg>
      </pc:sldChg>
      <pc:sldChg chg="addSp modSp new mod modTransition">
        <pc:chgData name="Ian Nabney" userId="d6603c99-5c95-4d2b-ba76-fe87db2f29c6" providerId="ADAL" clId="{1F0473C7-4658-4108-A080-B1BD93DF9B70}" dt="2021-02-28T23:30:48.673" v="2475"/>
        <pc:sldMkLst>
          <pc:docMk/>
          <pc:sldMk cId="3831105056" sldId="298"/>
        </pc:sldMkLst>
        <pc:spChg chg="mod">
          <ac:chgData name="Ian Nabney" userId="d6603c99-5c95-4d2b-ba76-fe87db2f29c6" providerId="ADAL" clId="{1F0473C7-4658-4108-A080-B1BD93DF9B70}" dt="2021-02-27T20:42:49.469" v="2076" actId="20577"/>
          <ac:spMkLst>
            <pc:docMk/>
            <pc:sldMk cId="3831105056" sldId="298"/>
            <ac:spMk id="2" creationId="{E25E3811-3311-43A0-8DED-5A06FAF89657}"/>
          </ac:spMkLst>
        </pc:spChg>
        <pc:spChg chg="mod">
          <ac:chgData name="Ian Nabney" userId="d6603c99-5c95-4d2b-ba76-fe87db2f29c6" providerId="ADAL" clId="{1F0473C7-4658-4108-A080-B1BD93DF9B70}" dt="2021-02-27T20:43:47.503" v="2167" actId="20577"/>
          <ac:spMkLst>
            <pc:docMk/>
            <pc:sldMk cId="3831105056" sldId="298"/>
            <ac:spMk id="4" creationId="{CA989CF9-2E11-4EAD-9CD2-446C10C20CC7}"/>
          </ac:spMkLst>
        </pc:spChg>
        <pc:spChg chg="add mod">
          <ac:chgData name="Ian Nabney" userId="d6603c99-5c95-4d2b-ba76-fe87db2f29c6" providerId="ADAL" clId="{1F0473C7-4658-4108-A080-B1BD93DF9B70}" dt="2021-02-27T20:43:18.762" v="2082" actId="255"/>
          <ac:spMkLst>
            <pc:docMk/>
            <pc:sldMk cId="3831105056" sldId="298"/>
            <ac:spMk id="7" creationId="{9EA0A483-0419-4717-87A6-D7856B3840D3}"/>
          </ac:spMkLst>
        </pc:spChg>
        <pc:picChg chg="add mod">
          <ac:chgData name="Ian Nabney" userId="d6603c99-5c95-4d2b-ba76-fe87db2f29c6" providerId="ADAL" clId="{1F0473C7-4658-4108-A080-B1BD93DF9B70}" dt="2021-02-27T20:42:36.579" v="2064" actId="1076"/>
          <ac:picMkLst>
            <pc:docMk/>
            <pc:sldMk cId="3831105056" sldId="298"/>
            <ac:picMk id="6" creationId="{04B20C4E-4CE7-45EB-B4D8-758F2B9124EC}"/>
          </ac:picMkLst>
        </pc:picChg>
      </pc:sldChg>
      <pc:sldChg chg="addSp modSp new mod modTransition">
        <pc:chgData name="Ian Nabney" userId="d6603c99-5c95-4d2b-ba76-fe87db2f29c6" providerId="ADAL" clId="{1F0473C7-4658-4108-A080-B1BD93DF9B70}" dt="2021-02-28T23:30:48.673" v="2475"/>
        <pc:sldMkLst>
          <pc:docMk/>
          <pc:sldMk cId="952460887" sldId="299"/>
        </pc:sldMkLst>
        <pc:spChg chg="mod">
          <ac:chgData name="Ian Nabney" userId="d6603c99-5c95-4d2b-ba76-fe87db2f29c6" providerId="ADAL" clId="{1F0473C7-4658-4108-A080-B1BD93DF9B70}" dt="2021-02-27T20:44:54.760" v="2175" actId="20577"/>
          <ac:spMkLst>
            <pc:docMk/>
            <pc:sldMk cId="952460887" sldId="299"/>
            <ac:spMk id="2" creationId="{CA9FE88D-A47B-4463-A6CE-CA9B36F22F0F}"/>
          </ac:spMkLst>
        </pc:spChg>
        <pc:spChg chg="add mod">
          <ac:chgData name="Ian Nabney" userId="d6603c99-5c95-4d2b-ba76-fe87db2f29c6" providerId="ADAL" clId="{1F0473C7-4658-4108-A080-B1BD93DF9B70}" dt="2021-02-27T20:47:06.397" v="2474" actId="20577"/>
          <ac:spMkLst>
            <pc:docMk/>
            <pc:sldMk cId="952460887" sldId="299"/>
            <ac:spMk id="6" creationId="{7FF5074A-255D-447D-ACE6-AC509838027E}"/>
          </ac:spMkLst>
        </pc:spChg>
      </pc:sldChg>
    </pc:docChg>
  </pc:docChgLst>
  <pc:docChgLst>
    <pc:chgData name="Ian Nabney" userId="d6603c99-5c95-4d2b-ba76-fe87db2f29c6" providerId="ADAL" clId="{3B6758BB-D179-409A-B7AE-85385617B0F4}"/>
    <pc:docChg chg="custSel addSld delSld modSld sldOrd">
      <pc:chgData name="Ian Nabney" userId="d6603c99-5c95-4d2b-ba76-fe87db2f29c6" providerId="ADAL" clId="{3B6758BB-D179-409A-B7AE-85385617B0F4}" dt="2021-03-21T15:34:54.998" v="3766"/>
      <pc:docMkLst>
        <pc:docMk/>
      </pc:docMkLst>
      <pc:sldChg chg="modSp mod">
        <pc:chgData name="Ian Nabney" userId="d6603c99-5c95-4d2b-ba76-fe87db2f29c6" providerId="ADAL" clId="{3B6758BB-D179-409A-B7AE-85385617B0F4}" dt="2021-03-20T12:21:30.993" v="47" actId="20577"/>
        <pc:sldMkLst>
          <pc:docMk/>
          <pc:sldMk cId="0" sldId="256"/>
        </pc:sldMkLst>
        <pc:spChg chg="mod">
          <ac:chgData name="Ian Nabney" userId="d6603c99-5c95-4d2b-ba76-fe87db2f29c6" providerId="ADAL" clId="{3B6758BB-D179-409A-B7AE-85385617B0F4}" dt="2021-03-20T12:21:30.993" v="47" actId="20577"/>
          <ac:spMkLst>
            <pc:docMk/>
            <pc:sldMk cId="0" sldId="256"/>
            <ac:spMk id="30722" creationId="{1EFC9091-8354-444B-BB79-2B3E0582CEE3}"/>
          </ac:spMkLst>
        </pc:spChg>
      </pc:sldChg>
      <pc:sldChg chg="modSp add mod modTransition">
        <pc:chgData name="Ian Nabney" userId="d6603c99-5c95-4d2b-ba76-fe87db2f29c6" providerId="ADAL" clId="{3B6758BB-D179-409A-B7AE-85385617B0F4}" dt="2021-03-21T15:34:54.998" v="3766"/>
        <pc:sldMkLst>
          <pc:docMk/>
          <pc:sldMk cId="0" sldId="260"/>
        </pc:sldMkLst>
        <pc:spChg chg="mod">
          <ac:chgData name="Ian Nabney" userId="d6603c99-5c95-4d2b-ba76-fe87db2f29c6" providerId="ADAL" clId="{3B6758BB-D179-409A-B7AE-85385617B0F4}" dt="2021-03-20T12:42:43.150" v="1498" actId="121"/>
          <ac:spMkLst>
            <pc:docMk/>
            <pc:sldMk cId="0" sldId="260"/>
            <ac:spMk id="2" creationId="{00000000-0000-0000-0000-000000000000}"/>
          </ac:spMkLst>
        </pc:spChg>
      </pc:sldChg>
      <pc:sldChg chg="modSp add modTransition">
        <pc:chgData name="Ian Nabney" userId="d6603c99-5c95-4d2b-ba76-fe87db2f29c6" providerId="ADAL" clId="{3B6758BB-D179-409A-B7AE-85385617B0F4}" dt="2021-03-21T15:34:54.998" v="3766"/>
        <pc:sldMkLst>
          <pc:docMk/>
          <pc:sldMk cId="0" sldId="262"/>
        </pc:sldMkLst>
        <pc:spChg chg="mod">
          <ac:chgData name="Ian Nabney" userId="d6603c99-5c95-4d2b-ba76-fe87db2f29c6" providerId="ADAL" clId="{3B6758BB-D179-409A-B7AE-85385617B0F4}" dt="2021-03-20T13:01:17.428" v="1501" actId="1076"/>
          <ac:spMkLst>
            <pc:docMk/>
            <pc:sldMk cId="0" sldId="262"/>
            <ac:spMk id="2" creationId="{00000000-0000-0000-0000-000000000000}"/>
          </ac:spMkLst>
        </pc:spChg>
      </pc:sldChg>
      <pc:sldChg chg="modSp add modTransition">
        <pc:chgData name="Ian Nabney" userId="d6603c99-5c95-4d2b-ba76-fe87db2f29c6" providerId="ADAL" clId="{3B6758BB-D179-409A-B7AE-85385617B0F4}" dt="2021-03-21T15:34:54.998" v="3766"/>
        <pc:sldMkLst>
          <pc:docMk/>
          <pc:sldMk cId="0" sldId="263"/>
        </pc:sldMkLst>
        <pc:spChg chg="mod">
          <ac:chgData name="Ian Nabney" userId="d6603c99-5c95-4d2b-ba76-fe87db2f29c6" providerId="ADAL" clId="{3B6758BB-D179-409A-B7AE-85385617B0F4}" dt="2021-03-20T16:14:15.900" v="1506" actId="1076"/>
          <ac:spMkLst>
            <pc:docMk/>
            <pc:sldMk cId="0" sldId="263"/>
            <ac:spMk id="2" creationId="{00000000-0000-0000-0000-000000000000}"/>
          </ac:spMkLst>
        </pc:spChg>
        <pc:picChg chg="mod">
          <ac:chgData name="Ian Nabney" userId="d6603c99-5c95-4d2b-ba76-fe87db2f29c6" providerId="ADAL" clId="{3B6758BB-D179-409A-B7AE-85385617B0F4}" dt="2021-03-20T16:14:11.320" v="1505" actId="1076"/>
          <ac:picMkLst>
            <pc:docMk/>
            <pc:sldMk cId="0" sldId="263"/>
            <ac:picMk id="4" creationId="{00000000-0000-0000-0000-000000000000}"/>
          </ac:picMkLst>
        </pc:picChg>
      </pc:sldChg>
      <pc:sldChg chg="modSp add modTransition">
        <pc:chgData name="Ian Nabney" userId="d6603c99-5c95-4d2b-ba76-fe87db2f29c6" providerId="ADAL" clId="{3B6758BB-D179-409A-B7AE-85385617B0F4}" dt="2021-03-21T15:34:54.998" v="3766"/>
        <pc:sldMkLst>
          <pc:docMk/>
          <pc:sldMk cId="0" sldId="264"/>
        </pc:sldMkLst>
        <pc:spChg chg="mod">
          <ac:chgData name="Ian Nabney" userId="d6603c99-5c95-4d2b-ba76-fe87db2f29c6" providerId="ADAL" clId="{3B6758BB-D179-409A-B7AE-85385617B0F4}" dt="2021-03-20T16:14:25.524" v="1508" actId="1076"/>
          <ac:spMkLst>
            <pc:docMk/>
            <pc:sldMk cId="0" sldId="264"/>
            <ac:spMk id="2" creationId="{00000000-0000-0000-0000-000000000000}"/>
          </ac:spMkLst>
        </pc:spChg>
      </pc:sldChg>
      <pc:sldChg chg="modSp add modTransition">
        <pc:chgData name="Ian Nabney" userId="d6603c99-5c95-4d2b-ba76-fe87db2f29c6" providerId="ADAL" clId="{3B6758BB-D179-409A-B7AE-85385617B0F4}" dt="2021-03-21T15:34:54.998" v="3766"/>
        <pc:sldMkLst>
          <pc:docMk/>
          <pc:sldMk cId="0" sldId="265"/>
        </pc:sldMkLst>
        <pc:spChg chg="mod">
          <ac:chgData name="Ian Nabney" userId="d6603c99-5c95-4d2b-ba76-fe87db2f29c6" providerId="ADAL" clId="{3B6758BB-D179-409A-B7AE-85385617B0F4}" dt="2021-03-20T16:14:51.108" v="1511" actId="1076"/>
          <ac:spMkLst>
            <pc:docMk/>
            <pc:sldMk cId="0" sldId="265"/>
            <ac:spMk id="2" creationId="{00000000-0000-0000-0000-000000000000}"/>
          </ac:spMkLst>
        </pc:spChg>
      </pc:sldChg>
      <pc:sldChg chg="modSp add modTransition">
        <pc:chgData name="Ian Nabney" userId="d6603c99-5c95-4d2b-ba76-fe87db2f29c6" providerId="ADAL" clId="{3B6758BB-D179-409A-B7AE-85385617B0F4}" dt="2021-03-21T15:34:54.998" v="3766"/>
        <pc:sldMkLst>
          <pc:docMk/>
          <pc:sldMk cId="0" sldId="266"/>
        </pc:sldMkLst>
        <pc:spChg chg="mod">
          <ac:chgData name="Ian Nabney" userId="d6603c99-5c95-4d2b-ba76-fe87db2f29c6" providerId="ADAL" clId="{3B6758BB-D179-409A-B7AE-85385617B0F4}" dt="2021-03-20T16:15:05.484" v="1514" actId="1076"/>
          <ac:spMkLst>
            <pc:docMk/>
            <pc:sldMk cId="0" sldId="266"/>
            <ac:spMk id="2" creationId="{00000000-0000-0000-0000-000000000000}"/>
          </ac:spMkLst>
        </pc:spChg>
      </pc:sldChg>
      <pc:sldChg chg="modSp add mod modTransition">
        <pc:chgData name="Ian Nabney" userId="d6603c99-5c95-4d2b-ba76-fe87db2f29c6" providerId="ADAL" clId="{3B6758BB-D179-409A-B7AE-85385617B0F4}" dt="2021-03-21T15:34:54.998" v="3766"/>
        <pc:sldMkLst>
          <pc:docMk/>
          <pc:sldMk cId="0" sldId="267"/>
        </pc:sldMkLst>
        <pc:spChg chg="mod">
          <ac:chgData name="Ian Nabney" userId="d6603c99-5c95-4d2b-ba76-fe87db2f29c6" providerId="ADAL" clId="{3B6758BB-D179-409A-B7AE-85385617B0F4}" dt="2021-03-20T16:20:27.335" v="1518" actId="121"/>
          <ac:spMkLst>
            <pc:docMk/>
            <pc:sldMk cId="0" sldId="267"/>
            <ac:spMk id="2" creationId="{00000000-0000-0000-0000-000000000000}"/>
          </ac:spMkLst>
        </pc:spChg>
        <pc:spChg chg="mod">
          <ac:chgData name="Ian Nabney" userId="d6603c99-5c95-4d2b-ba76-fe87db2f29c6" providerId="ADAL" clId="{3B6758BB-D179-409A-B7AE-85385617B0F4}" dt="2021-03-20T16:20:56.470" v="1521" actId="2711"/>
          <ac:spMkLst>
            <pc:docMk/>
            <pc:sldMk cId="0" sldId="267"/>
            <ac:spMk id="5" creationId="{00000000-0000-0000-0000-000000000000}"/>
          </ac:spMkLst>
        </pc:spChg>
        <pc:picChg chg="mod">
          <ac:chgData name="Ian Nabney" userId="d6603c99-5c95-4d2b-ba76-fe87db2f29c6" providerId="ADAL" clId="{3B6758BB-D179-409A-B7AE-85385617B0F4}" dt="2021-03-20T16:21:01.199" v="1522" actId="1076"/>
          <ac:picMkLst>
            <pc:docMk/>
            <pc:sldMk cId="0" sldId="267"/>
            <ac:picMk id="7" creationId="{00000000-0000-0000-0000-000000000000}"/>
          </ac:picMkLst>
        </pc:picChg>
      </pc:sldChg>
      <pc:sldChg chg="modSp add modTransition">
        <pc:chgData name="Ian Nabney" userId="d6603c99-5c95-4d2b-ba76-fe87db2f29c6" providerId="ADAL" clId="{3B6758BB-D179-409A-B7AE-85385617B0F4}" dt="2021-03-21T15:34:54.998" v="3766"/>
        <pc:sldMkLst>
          <pc:docMk/>
          <pc:sldMk cId="0" sldId="268"/>
        </pc:sldMkLst>
        <pc:spChg chg="mod">
          <ac:chgData name="Ian Nabney" userId="d6603c99-5c95-4d2b-ba76-fe87db2f29c6" providerId="ADAL" clId="{3B6758BB-D179-409A-B7AE-85385617B0F4}" dt="2021-03-20T16:26:01.558" v="1525" actId="1076"/>
          <ac:spMkLst>
            <pc:docMk/>
            <pc:sldMk cId="0" sldId="268"/>
            <ac:spMk id="2" creationId="{00000000-0000-0000-0000-000000000000}"/>
          </ac:spMkLst>
        </pc:spChg>
      </pc:sldChg>
      <pc:sldChg chg="modSp add mod modTransition">
        <pc:chgData name="Ian Nabney" userId="d6603c99-5c95-4d2b-ba76-fe87db2f29c6" providerId="ADAL" clId="{3B6758BB-D179-409A-B7AE-85385617B0F4}" dt="2021-03-21T15:34:54.998" v="3766"/>
        <pc:sldMkLst>
          <pc:docMk/>
          <pc:sldMk cId="0" sldId="269"/>
        </pc:sldMkLst>
        <pc:spChg chg="mod">
          <ac:chgData name="Ian Nabney" userId="d6603c99-5c95-4d2b-ba76-fe87db2f29c6" providerId="ADAL" clId="{3B6758BB-D179-409A-B7AE-85385617B0F4}" dt="2021-03-20T16:29:11.070" v="1531" actId="1076"/>
          <ac:spMkLst>
            <pc:docMk/>
            <pc:sldMk cId="0" sldId="269"/>
            <ac:spMk id="2" creationId="{00000000-0000-0000-0000-000000000000}"/>
          </ac:spMkLst>
        </pc:spChg>
        <pc:spChg chg="mod">
          <ac:chgData name="Ian Nabney" userId="d6603c99-5c95-4d2b-ba76-fe87db2f29c6" providerId="ADAL" clId="{3B6758BB-D179-409A-B7AE-85385617B0F4}" dt="2021-03-20T16:29:27.161" v="1534" actId="1076"/>
          <ac:spMkLst>
            <pc:docMk/>
            <pc:sldMk cId="0" sldId="269"/>
            <ac:spMk id="7" creationId="{00000000-0000-0000-0000-000000000000}"/>
          </ac:spMkLst>
        </pc:spChg>
        <pc:picChg chg="mod">
          <ac:chgData name="Ian Nabney" userId="d6603c99-5c95-4d2b-ba76-fe87db2f29c6" providerId="ADAL" clId="{3B6758BB-D179-409A-B7AE-85385617B0F4}" dt="2021-03-20T16:29:29.996" v="1535" actId="1076"/>
          <ac:picMkLst>
            <pc:docMk/>
            <pc:sldMk cId="0" sldId="269"/>
            <ac:picMk id="6" creationId="{00000000-0000-0000-0000-000000000000}"/>
          </ac:picMkLst>
        </pc:picChg>
        <pc:picChg chg="mod">
          <ac:chgData name="Ian Nabney" userId="d6603c99-5c95-4d2b-ba76-fe87db2f29c6" providerId="ADAL" clId="{3B6758BB-D179-409A-B7AE-85385617B0F4}" dt="2021-03-20T16:28:57.776" v="1528" actId="1076"/>
          <ac:picMkLst>
            <pc:docMk/>
            <pc:sldMk cId="0" sldId="269"/>
            <ac:picMk id="9" creationId="{00000000-0000-0000-0000-000000000000}"/>
          </ac:picMkLst>
        </pc:picChg>
      </pc:sldChg>
      <pc:sldChg chg="modSp add mod modTransition">
        <pc:chgData name="Ian Nabney" userId="d6603c99-5c95-4d2b-ba76-fe87db2f29c6" providerId="ADAL" clId="{3B6758BB-D179-409A-B7AE-85385617B0F4}" dt="2021-03-21T15:34:54.998" v="3766"/>
        <pc:sldMkLst>
          <pc:docMk/>
          <pc:sldMk cId="0" sldId="270"/>
        </pc:sldMkLst>
        <pc:spChg chg="mod">
          <ac:chgData name="Ian Nabney" userId="d6603c99-5c95-4d2b-ba76-fe87db2f29c6" providerId="ADAL" clId="{3B6758BB-D179-409A-B7AE-85385617B0F4}" dt="2021-03-20T16:29:45.282" v="1538" actId="1076"/>
          <ac:spMkLst>
            <pc:docMk/>
            <pc:sldMk cId="0" sldId="270"/>
            <ac:spMk id="2" creationId="{00000000-0000-0000-0000-000000000000}"/>
          </ac:spMkLst>
        </pc:spChg>
        <pc:spChg chg="mod">
          <ac:chgData name="Ian Nabney" userId="d6603c99-5c95-4d2b-ba76-fe87db2f29c6" providerId="ADAL" clId="{3B6758BB-D179-409A-B7AE-85385617B0F4}" dt="2021-03-20T16:29:53.151" v="1540" actId="1076"/>
          <ac:spMkLst>
            <pc:docMk/>
            <pc:sldMk cId="0" sldId="270"/>
            <ac:spMk id="11" creationId="{00000000-0000-0000-0000-000000000000}"/>
          </ac:spMkLst>
        </pc:spChg>
        <pc:picChg chg="mod">
          <ac:chgData name="Ian Nabney" userId="d6603c99-5c95-4d2b-ba76-fe87db2f29c6" providerId="ADAL" clId="{3B6758BB-D179-409A-B7AE-85385617B0F4}" dt="2021-03-20T16:29:41.407" v="1537" actId="1076"/>
          <ac:picMkLst>
            <pc:docMk/>
            <pc:sldMk cId="0" sldId="270"/>
            <ac:picMk id="7" creationId="{00000000-0000-0000-0000-000000000000}"/>
          </ac:picMkLst>
        </pc:picChg>
        <pc:picChg chg="mod">
          <ac:chgData name="Ian Nabney" userId="d6603c99-5c95-4d2b-ba76-fe87db2f29c6" providerId="ADAL" clId="{3B6758BB-D179-409A-B7AE-85385617B0F4}" dt="2021-03-20T16:29:56.722" v="1541" actId="1076"/>
          <ac:picMkLst>
            <pc:docMk/>
            <pc:sldMk cId="0" sldId="270"/>
            <ac:picMk id="9" creationId="{00000000-0000-0000-0000-000000000000}"/>
          </ac:picMkLst>
        </pc:picChg>
      </pc:sldChg>
      <pc:sldChg chg="modSp add mod modTransition">
        <pc:chgData name="Ian Nabney" userId="d6603c99-5c95-4d2b-ba76-fe87db2f29c6" providerId="ADAL" clId="{3B6758BB-D179-409A-B7AE-85385617B0F4}" dt="2021-03-21T15:34:54.998" v="3766"/>
        <pc:sldMkLst>
          <pc:docMk/>
          <pc:sldMk cId="0" sldId="271"/>
        </pc:sldMkLst>
        <pc:spChg chg="mod">
          <ac:chgData name="Ian Nabney" userId="d6603c99-5c95-4d2b-ba76-fe87db2f29c6" providerId="ADAL" clId="{3B6758BB-D179-409A-B7AE-85385617B0F4}" dt="2021-03-20T16:33:24.540" v="1545" actId="1076"/>
          <ac:spMkLst>
            <pc:docMk/>
            <pc:sldMk cId="0" sldId="271"/>
            <ac:spMk id="2" creationId="{00000000-0000-0000-0000-000000000000}"/>
          </ac:spMkLst>
        </pc:spChg>
        <pc:spChg chg="mod">
          <ac:chgData name="Ian Nabney" userId="d6603c99-5c95-4d2b-ba76-fe87db2f29c6" providerId="ADAL" clId="{3B6758BB-D179-409A-B7AE-85385617B0F4}" dt="2021-03-20T17:09:02.044" v="2635" actId="2711"/>
          <ac:spMkLst>
            <pc:docMk/>
            <pc:sldMk cId="0" sldId="271"/>
            <ac:spMk id="3" creationId="{00000000-0000-0000-0000-000000000000}"/>
          </ac:spMkLst>
        </pc:spChg>
      </pc:sldChg>
      <pc:sldChg chg="modSp add mod modTransition">
        <pc:chgData name="Ian Nabney" userId="d6603c99-5c95-4d2b-ba76-fe87db2f29c6" providerId="ADAL" clId="{3B6758BB-D179-409A-B7AE-85385617B0F4}" dt="2021-03-21T15:34:54.998" v="3766"/>
        <pc:sldMkLst>
          <pc:docMk/>
          <pc:sldMk cId="0" sldId="272"/>
        </pc:sldMkLst>
        <pc:spChg chg="mod">
          <ac:chgData name="Ian Nabney" userId="d6603c99-5c95-4d2b-ba76-fe87db2f29c6" providerId="ADAL" clId="{3B6758BB-D179-409A-B7AE-85385617B0F4}" dt="2021-03-20T16:35:00.647" v="1552" actId="1076"/>
          <ac:spMkLst>
            <pc:docMk/>
            <pc:sldMk cId="0" sldId="272"/>
            <ac:spMk id="2" creationId="{00000000-0000-0000-0000-000000000000}"/>
          </ac:spMkLst>
        </pc:spChg>
        <pc:picChg chg="mod">
          <ac:chgData name="Ian Nabney" userId="d6603c99-5c95-4d2b-ba76-fe87db2f29c6" providerId="ADAL" clId="{3B6758BB-D179-409A-B7AE-85385617B0F4}" dt="2021-03-20T16:34:52.528" v="1550" actId="1076"/>
          <ac:picMkLst>
            <pc:docMk/>
            <pc:sldMk cId="0" sldId="272"/>
            <ac:picMk id="7" creationId="{00000000-0000-0000-0000-000000000000}"/>
          </ac:picMkLst>
        </pc:picChg>
      </pc:sldChg>
      <pc:sldChg chg="modSp add mod modTransition">
        <pc:chgData name="Ian Nabney" userId="d6603c99-5c95-4d2b-ba76-fe87db2f29c6" providerId="ADAL" clId="{3B6758BB-D179-409A-B7AE-85385617B0F4}" dt="2021-03-21T15:34:54.998" v="3766"/>
        <pc:sldMkLst>
          <pc:docMk/>
          <pc:sldMk cId="0" sldId="273"/>
        </pc:sldMkLst>
        <pc:spChg chg="mod">
          <ac:chgData name="Ian Nabney" userId="d6603c99-5c95-4d2b-ba76-fe87db2f29c6" providerId="ADAL" clId="{3B6758BB-D179-409A-B7AE-85385617B0F4}" dt="2021-03-20T16:35:16.758" v="1555" actId="1076"/>
          <ac:spMkLst>
            <pc:docMk/>
            <pc:sldMk cId="0" sldId="273"/>
            <ac:spMk id="2" creationId="{00000000-0000-0000-0000-000000000000}"/>
          </ac:spMkLst>
        </pc:spChg>
        <pc:picChg chg="mod">
          <ac:chgData name="Ian Nabney" userId="d6603c99-5c95-4d2b-ba76-fe87db2f29c6" providerId="ADAL" clId="{3B6758BB-D179-409A-B7AE-85385617B0F4}" dt="2021-03-20T16:35:08.349" v="1553" actId="1076"/>
          <ac:picMkLst>
            <pc:docMk/>
            <pc:sldMk cId="0" sldId="273"/>
            <ac:picMk id="7" creationId="{00000000-0000-0000-0000-000000000000}"/>
          </ac:picMkLst>
        </pc:picChg>
      </pc:sldChg>
      <pc:sldChg chg="modSp add modTransition">
        <pc:chgData name="Ian Nabney" userId="d6603c99-5c95-4d2b-ba76-fe87db2f29c6" providerId="ADAL" clId="{3B6758BB-D179-409A-B7AE-85385617B0F4}" dt="2021-03-21T15:34:54.998" v="3766"/>
        <pc:sldMkLst>
          <pc:docMk/>
          <pc:sldMk cId="0" sldId="274"/>
        </pc:sldMkLst>
        <pc:spChg chg="mod">
          <ac:chgData name="Ian Nabney" userId="d6603c99-5c95-4d2b-ba76-fe87db2f29c6" providerId="ADAL" clId="{3B6758BB-D179-409A-B7AE-85385617B0F4}" dt="2021-03-20T17:08:43.676" v="2634" actId="1076"/>
          <ac:spMkLst>
            <pc:docMk/>
            <pc:sldMk cId="0" sldId="274"/>
            <ac:spMk id="2" creationId="{00000000-0000-0000-0000-000000000000}"/>
          </ac:spMkLst>
        </pc:spChg>
      </pc:sldChg>
      <pc:sldChg chg="modSp add mod modTransition">
        <pc:chgData name="Ian Nabney" userId="d6603c99-5c95-4d2b-ba76-fe87db2f29c6" providerId="ADAL" clId="{3B6758BB-D179-409A-B7AE-85385617B0F4}" dt="2021-03-21T15:34:54.998" v="3766"/>
        <pc:sldMkLst>
          <pc:docMk/>
          <pc:sldMk cId="0" sldId="275"/>
        </pc:sldMkLst>
        <pc:spChg chg="mod">
          <ac:chgData name="Ian Nabney" userId="d6603c99-5c95-4d2b-ba76-fe87db2f29c6" providerId="ADAL" clId="{3B6758BB-D179-409A-B7AE-85385617B0F4}" dt="2021-03-20T16:35:57.034" v="1564" actId="27636"/>
          <ac:spMkLst>
            <pc:docMk/>
            <pc:sldMk cId="0" sldId="275"/>
            <ac:spMk id="2" creationId="{00000000-0000-0000-0000-000000000000}"/>
          </ac:spMkLst>
        </pc:spChg>
        <pc:picChg chg="mod">
          <ac:chgData name="Ian Nabney" userId="d6603c99-5c95-4d2b-ba76-fe87db2f29c6" providerId="ADAL" clId="{3B6758BB-D179-409A-B7AE-85385617B0F4}" dt="2021-03-20T16:35:47.311" v="1560" actId="1076"/>
          <ac:picMkLst>
            <pc:docMk/>
            <pc:sldMk cId="0" sldId="275"/>
            <ac:picMk id="7" creationId="{00000000-0000-0000-0000-000000000000}"/>
          </ac:picMkLst>
        </pc:picChg>
        <pc:picChg chg="mod">
          <ac:chgData name="Ian Nabney" userId="d6603c99-5c95-4d2b-ba76-fe87db2f29c6" providerId="ADAL" clId="{3B6758BB-D179-409A-B7AE-85385617B0F4}" dt="2021-03-20T16:35:42.770" v="1559" actId="1076"/>
          <ac:picMkLst>
            <pc:docMk/>
            <pc:sldMk cId="0" sldId="275"/>
            <ac:picMk id="9" creationId="{00000000-0000-0000-0000-000000000000}"/>
          </ac:picMkLst>
        </pc:picChg>
      </pc:sldChg>
      <pc:sldChg chg="modSp mod">
        <pc:chgData name="Ian Nabney" userId="d6603c99-5c95-4d2b-ba76-fe87db2f29c6" providerId="ADAL" clId="{3B6758BB-D179-409A-B7AE-85385617B0F4}" dt="2021-03-21T11:06:03.576" v="3765" actId="6549"/>
        <pc:sldMkLst>
          <pc:docMk/>
          <pc:sldMk cId="0" sldId="276"/>
        </pc:sldMkLst>
        <pc:spChg chg="mod">
          <ac:chgData name="Ian Nabney" userId="d6603c99-5c95-4d2b-ba76-fe87db2f29c6" providerId="ADAL" clId="{3B6758BB-D179-409A-B7AE-85385617B0F4}" dt="2021-03-21T11:06:03.576" v="3765" actId="6549"/>
          <ac:spMkLst>
            <pc:docMk/>
            <pc:sldMk cId="0" sldId="276"/>
            <ac:spMk id="32771" creationId="{8674BF37-E827-4547-8249-5CE423AC6A24}"/>
          </ac:spMkLst>
        </pc:spChg>
      </pc:sldChg>
      <pc:sldChg chg="addSp modSp new mod modTransition">
        <pc:chgData name="Ian Nabney" userId="d6603c99-5c95-4d2b-ba76-fe87db2f29c6" providerId="ADAL" clId="{3B6758BB-D179-409A-B7AE-85385617B0F4}" dt="2021-03-21T15:34:54.998" v="3766"/>
        <pc:sldMkLst>
          <pc:docMk/>
          <pc:sldMk cId="1501636296" sldId="277"/>
        </pc:sldMkLst>
        <pc:spChg chg="mod">
          <ac:chgData name="Ian Nabney" userId="d6603c99-5c95-4d2b-ba76-fe87db2f29c6" providerId="ADAL" clId="{3B6758BB-D179-409A-B7AE-85385617B0F4}" dt="2021-03-20T12:26:18.167" v="660" actId="20577"/>
          <ac:spMkLst>
            <pc:docMk/>
            <pc:sldMk cId="1501636296" sldId="277"/>
            <ac:spMk id="2" creationId="{1DCC4251-5813-43C9-9952-3F7B4226F0C4}"/>
          </ac:spMkLst>
        </pc:spChg>
        <pc:spChg chg="add mod">
          <ac:chgData name="Ian Nabney" userId="d6603c99-5c95-4d2b-ba76-fe87db2f29c6" providerId="ADAL" clId="{3B6758BB-D179-409A-B7AE-85385617B0F4}" dt="2021-03-20T12:41:00.833" v="1492" actId="20577"/>
          <ac:spMkLst>
            <pc:docMk/>
            <pc:sldMk cId="1501636296" sldId="277"/>
            <ac:spMk id="6" creationId="{DC41AA07-A724-4B24-90E0-E44D0CCB043F}"/>
          </ac:spMkLst>
        </pc:spChg>
      </pc:sldChg>
      <pc:sldChg chg="del">
        <pc:chgData name="Ian Nabney" userId="d6603c99-5c95-4d2b-ba76-fe87db2f29c6" providerId="ADAL" clId="{3B6758BB-D179-409A-B7AE-85385617B0F4}" dt="2021-03-20T12:25:41.868" v="582" actId="47"/>
        <pc:sldMkLst>
          <pc:docMk/>
          <pc:sldMk cId="2289516089" sldId="277"/>
        </pc:sldMkLst>
      </pc:sldChg>
      <pc:sldChg chg="del">
        <pc:chgData name="Ian Nabney" userId="d6603c99-5c95-4d2b-ba76-fe87db2f29c6" providerId="ADAL" clId="{3B6758BB-D179-409A-B7AE-85385617B0F4}" dt="2021-03-20T12:25:41.868" v="582" actId="47"/>
        <pc:sldMkLst>
          <pc:docMk/>
          <pc:sldMk cId="775693837" sldId="278"/>
        </pc:sldMkLst>
      </pc:sldChg>
      <pc:sldChg chg="addSp modSp new mod modTransition">
        <pc:chgData name="Ian Nabney" userId="d6603c99-5c95-4d2b-ba76-fe87db2f29c6" providerId="ADAL" clId="{3B6758BB-D179-409A-B7AE-85385617B0F4}" dt="2021-03-21T15:34:54.998" v="3766"/>
        <pc:sldMkLst>
          <pc:docMk/>
          <pc:sldMk cId="1438125190" sldId="278"/>
        </pc:sldMkLst>
        <pc:spChg chg="mod">
          <ac:chgData name="Ian Nabney" userId="d6603c99-5c95-4d2b-ba76-fe87db2f29c6" providerId="ADAL" clId="{3B6758BB-D179-409A-B7AE-85385617B0F4}" dt="2021-03-20T16:36:38.504" v="1590" actId="20577"/>
          <ac:spMkLst>
            <pc:docMk/>
            <pc:sldMk cId="1438125190" sldId="278"/>
            <ac:spMk id="2" creationId="{93B7803F-8B96-4708-B5D8-267597CF96A4}"/>
          </ac:spMkLst>
        </pc:spChg>
        <pc:spChg chg="add mod">
          <ac:chgData name="Ian Nabney" userId="d6603c99-5c95-4d2b-ba76-fe87db2f29c6" providerId="ADAL" clId="{3B6758BB-D179-409A-B7AE-85385617B0F4}" dt="2021-03-20T17:08:22.609" v="2632" actId="207"/>
          <ac:spMkLst>
            <pc:docMk/>
            <pc:sldMk cId="1438125190" sldId="278"/>
            <ac:spMk id="6" creationId="{8363DD56-2F9D-47AB-B33C-76175EC9370D}"/>
          </ac:spMkLst>
        </pc:spChg>
      </pc:sldChg>
      <pc:sldChg chg="del">
        <pc:chgData name="Ian Nabney" userId="d6603c99-5c95-4d2b-ba76-fe87db2f29c6" providerId="ADAL" clId="{3B6758BB-D179-409A-B7AE-85385617B0F4}" dt="2021-03-20T12:25:41.868" v="582" actId="47"/>
        <pc:sldMkLst>
          <pc:docMk/>
          <pc:sldMk cId="2072781651" sldId="279"/>
        </pc:sldMkLst>
      </pc:sldChg>
      <pc:sldChg chg="del">
        <pc:chgData name="Ian Nabney" userId="d6603c99-5c95-4d2b-ba76-fe87db2f29c6" providerId="ADAL" clId="{3B6758BB-D179-409A-B7AE-85385617B0F4}" dt="2021-03-20T12:25:41.868" v="582" actId="47"/>
        <pc:sldMkLst>
          <pc:docMk/>
          <pc:sldMk cId="4244405981" sldId="280"/>
        </pc:sldMkLst>
      </pc:sldChg>
      <pc:sldChg chg="del">
        <pc:chgData name="Ian Nabney" userId="d6603c99-5c95-4d2b-ba76-fe87db2f29c6" providerId="ADAL" clId="{3B6758BB-D179-409A-B7AE-85385617B0F4}" dt="2021-03-20T12:25:41.868" v="582" actId="47"/>
        <pc:sldMkLst>
          <pc:docMk/>
          <pc:sldMk cId="2160717094" sldId="281"/>
        </pc:sldMkLst>
      </pc:sldChg>
      <pc:sldChg chg="del">
        <pc:chgData name="Ian Nabney" userId="d6603c99-5c95-4d2b-ba76-fe87db2f29c6" providerId="ADAL" clId="{3B6758BB-D179-409A-B7AE-85385617B0F4}" dt="2021-03-20T12:25:41.868" v="582" actId="47"/>
        <pc:sldMkLst>
          <pc:docMk/>
          <pc:sldMk cId="3794935989" sldId="282"/>
        </pc:sldMkLst>
      </pc:sldChg>
      <pc:sldChg chg="del">
        <pc:chgData name="Ian Nabney" userId="d6603c99-5c95-4d2b-ba76-fe87db2f29c6" providerId="ADAL" clId="{3B6758BB-D179-409A-B7AE-85385617B0F4}" dt="2021-03-20T12:25:41.868" v="582" actId="47"/>
        <pc:sldMkLst>
          <pc:docMk/>
          <pc:sldMk cId="2427506168" sldId="283"/>
        </pc:sldMkLst>
      </pc:sldChg>
      <pc:sldChg chg="del">
        <pc:chgData name="Ian Nabney" userId="d6603c99-5c95-4d2b-ba76-fe87db2f29c6" providerId="ADAL" clId="{3B6758BB-D179-409A-B7AE-85385617B0F4}" dt="2021-03-20T12:25:41.868" v="582" actId="47"/>
        <pc:sldMkLst>
          <pc:docMk/>
          <pc:sldMk cId="2148898895" sldId="284"/>
        </pc:sldMkLst>
      </pc:sldChg>
      <pc:sldChg chg="modSp add modTransition">
        <pc:chgData name="Ian Nabney" userId="d6603c99-5c95-4d2b-ba76-fe87db2f29c6" providerId="ADAL" clId="{3B6758BB-D179-409A-B7AE-85385617B0F4}" dt="2021-03-21T15:34:54.998" v="3766"/>
        <pc:sldMkLst>
          <pc:docMk/>
          <pc:sldMk cId="0" sldId="285"/>
        </pc:sldMkLst>
        <pc:spChg chg="mod">
          <ac:chgData name="Ian Nabney" userId="d6603c99-5c95-4d2b-ba76-fe87db2f29c6" providerId="ADAL" clId="{3B6758BB-D179-409A-B7AE-85385617B0F4}" dt="2021-03-20T17:21:26.329" v="2640" actId="121"/>
          <ac:spMkLst>
            <pc:docMk/>
            <pc:sldMk cId="0" sldId="285"/>
            <ac:spMk id="2" creationId="{00000000-0000-0000-0000-000000000000}"/>
          </ac:spMkLst>
        </pc:spChg>
        <pc:picChg chg="mod">
          <ac:chgData name="Ian Nabney" userId="d6603c99-5c95-4d2b-ba76-fe87db2f29c6" providerId="ADAL" clId="{3B6758BB-D179-409A-B7AE-85385617B0F4}" dt="2021-03-20T17:21:30.716" v="2641" actId="1076"/>
          <ac:picMkLst>
            <pc:docMk/>
            <pc:sldMk cId="0" sldId="285"/>
            <ac:picMk id="4" creationId="{00000000-0000-0000-0000-000000000000}"/>
          </ac:picMkLst>
        </pc:picChg>
      </pc:sldChg>
      <pc:sldChg chg="del">
        <pc:chgData name="Ian Nabney" userId="d6603c99-5c95-4d2b-ba76-fe87db2f29c6" providerId="ADAL" clId="{3B6758BB-D179-409A-B7AE-85385617B0F4}" dt="2021-03-20T12:25:41.868" v="582" actId="47"/>
        <pc:sldMkLst>
          <pc:docMk/>
          <pc:sldMk cId="430114935" sldId="285"/>
        </pc:sldMkLst>
      </pc:sldChg>
      <pc:sldChg chg="modSp add modTransition">
        <pc:chgData name="Ian Nabney" userId="d6603c99-5c95-4d2b-ba76-fe87db2f29c6" providerId="ADAL" clId="{3B6758BB-D179-409A-B7AE-85385617B0F4}" dt="2021-03-21T15:34:54.998" v="3766"/>
        <pc:sldMkLst>
          <pc:docMk/>
          <pc:sldMk cId="0" sldId="286"/>
        </pc:sldMkLst>
        <pc:spChg chg="mod">
          <ac:chgData name="Ian Nabney" userId="d6603c99-5c95-4d2b-ba76-fe87db2f29c6" providerId="ADAL" clId="{3B6758BB-D179-409A-B7AE-85385617B0F4}" dt="2021-03-20T17:21:50.823" v="2644" actId="1076"/>
          <ac:spMkLst>
            <pc:docMk/>
            <pc:sldMk cId="0" sldId="286"/>
            <ac:spMk id="2" creationId="{00000000-0000-0000-0000-000000000000}"/>
          </ac:spMkLst>
        </pc:spChg>
      </pc:sldChg>
      <pc:sldChg chg="del">
        <pc:chgData name="Ian Nabney" userId="d6603c99-5c95-4d2b-ba76-fe87db2f29c6" providerId="ADAL" clId="{3B6758BB-D179-409A-B7AE-85385617B0F4}" dt="2021-03-20T12:25:41.868" v="582" actId="47"/>
        <pc:sldMkLst>
          <pc:docMk/>
          <pc:sldMk cId="368672547" sldId="286"/>
        </pc:sldMkLst>
      </pc:sldChg>
      <pc:sldChg chg="del">
        <pc:chgData name="Ian Nabney" userId="d6603c99-5c95-4d2b-ba76-fe87db2f29c6" providerId="ADAL" clId="{3B6758BB-D179-409A-B7AE-85385617B0F4}" dt="2021-03-20T12:25:41.868" v="582" actId="47"/>
        <pc:sldMkLst>
          <pc:docMk/>
          <pc:sldMk cId="1907984718" sldId="287"/>
        </pc:sldMkLst>
      </pc:sldChg>
      <pc:sldChg chg="modSp add mod modTransition">
        <pc:chgData name="Ian Nabney" userId="d6603c99-5c95-4d2b-ba76-fe87db2f29c6" providerId="ADAL" clId="{3B6758BB-D179-409A-B7AE-85385617B0F4}" dt="2021-03-21T15:34:54.998" v="3766"/>
        <pc:sldMkLst>
          <pc:docMk/>
          <pc:sldMk cId="0" sldId="288"/>
        </pc:sldMkLst>
        <pc:spChg chg="mod">
          <ac:chgData name="Ian Nabney" userId="d6603c99-5c95-4d2b-ba76-fe87db2f29c6" providerId="ADAL" clId="{3B6758BB-D179-409A-B7AE-85385617B0F4}" dt="2021-03-20T17:22:31.055" v="2647" actId="1076"/>
          <ac:spMkLst>
            <pc:docMk/>
            <pc:sldMk cId="0" sldId="288"/>
            <ac:spMk id="2" creationId="{00000000-0000-0000-0000-000000000000}"/>
          </ac:spMkLst>
        </pc:spChg>
        <pc:spChg chg="mod">
          <ac:chgData name="Ian Nabney" userId="d6603c99-5c95-4d2b-ba76-fe87db2f29c6" providerId="ADAL" clId="{3B6758BB-D179-409A-B7AE-85385617B0F4}" dt="2021-03-20T17:22:39.969" v="2648" actId="114"/>
          <ac:spMkLst>
            <pc:docMk/>
            <pc:sldMk cId="0" sldId="288"/>
            <ac:spMk id="5" creationId="{00000000-0000-0000-0000-000000000000}"/>
          </ac:spMkLst>
        </pc:spChg>
      </pc:sldChg>
      <pc:sldChg chg="del">
        <pc:chgData name="Ian Nabney" userId="d6603c99-5c95-4d2b-ba76-fe87db2f29c6" providerId="ADAL" clId="{3B6758BB-D179-409A-B7AE-85385617B0F4}" dt="2021-03-20T12:25:41.868" v="582" actId="47"/>
        <pc:sldMkLst>
          <pc:docMk/>
          <pc:sldMk cId="447579161" sldId="288"/>
        </pc:sldMkLst>
      </pc:sldChg>
      <pc:sldChg chg="modSp add modTransition">
        <pc:chgData name="Ian Nabney" userId="d6603c99-5c95-4d2b-ba76-fe87db2f29c6" providerId="ADAL" clId="{3B6758BB-D179-409A-B7AE-85385617B0F4}" dt="2021-03-21T15:34:54.998" v="3766"/>
        <pc:sldMkLst>
          <pc:docMk/>
          <pc:sldMk cId="0" sldId="289"/>
        </pc:sldMkLst>
        <pc:spChg chg="mod">
          <ac:chgData name="Ian Nabney" userId="d6603c99-5c95-4d2b-ba76-fe87db2f29c6" providerId="ADAL" clId="{3B6758BB-D179-409A-B7AE-85385617B0F4}" dt="2021-03-20T17:23:08.981" v="2651" actId="1076"/>
          <ac:spMkLst>
            <pc:docMk/>
            <pc:sldMk cId="0" sldId="289"/>
            <ac:spMk id="2" creationId="{00000000-0000-0000-0000-000000000000}"/>
          </ac:spMkLst>
        </pc:spChg>
      </pc:sldChg>
      <pc:sldChg chg="del">
        <pc:chgData name="Ian Nabney" userId="d6603c99-5c95-4d2b-ba76-fe87db2f29c6" providerId="ADAL" clId="{3B6758BB-D179-409A-B7AE-85385617B0F4}" dt="2021-03-20T12:25:41.868" v="582" actId="47"/>
        <pc:sldMkLst>
          <pc:docMk/>
          <pc:sldMk cId="161720541" sldId="289"/>
        </pc:sldMkLst>
      </pc:sldChg>
      <pc:sldChg chg="modSp add mod modTransition">
        <pc:chgData name="Ian Nabney" userId="d6603c99-5c95-4d2b-ba76-fe87db2f29c6" providerId="ADAL" clId="{3B6758BB-D179-409A-B7AE-85385617B0F4}" dt="2021-03-21T15:34:54.998" v="3766"/>
        <pc:sldMkLst>
          <pc:docMk/>
          <pc:sldMk cId="0" sldId="290"/>
        </pc:sldMkLst>
        <pc:spChg chg="mod">
          <ac:chgData name="Ian Nabney" userId="d6603c99-5c95-4d2b-ba76-fe87db2f29c6" providerId="ADAL" clId="{3B6758BB-D179-409A-B7AE-85385617B0F4}" dt="2021-03-20T17:23:50.455" v="2660" actId="20577"/>
          <ac:spMkLst>
            <pc:docMk/>
            <pc:sldMk cId="0" sldId="290"/>
            <ac:spMk id="2" creationId="{00000000-0000-0000-0000-000000000000}"/>
          </ac:spMkLst>
        </pc:spChg>
        <pc:picChg chg="mod">
          <ac:chgData name="Ian Nabney" userId="d6603c99-5c95-4d2b-ba76-fe87db2f29c6" providerId="ADAL" clId="{3B6758BB-D179-409A-B7AE-85385617B0F4}" dt="2021-03-20T17:23:53.135" v="2661" actId="1076"/>
          <ac:picMkLst>
            <pc:docMk/>
            <pc:sldMk cId="0" sldId="290"/>
            <ac:picMk id="8" creationId="{00000000-0000-0000-0000-000000000000}"/>
          </ac:picMkLst>
        </pc:picChg>
        <pc:picChg chg="mod">
          <ac:chgData name="Ian Nabney" userId="d6603c99-5c95-4d2b-ba76-fe87db2f29c6" providerId="ADAL" clId="{3B6758BB-D179-409A-B7AE-85385617B0F4}" dt="2021-03-20T17:23:41.102" v="2657" actId="1076"/>
          <ac:picMkLst>
            <pc:docMk/>
            <pc:sldMk cId="0" sldId="290"/>
            <ac:picMk id="10" creationId="{00000000-0000-0000-0000-000000000000}"/>
          </ac:picMkLst>
        </pc:picChg>
      </pc:sldChg>
      <pc:sldChg chg="del">
        <pc:chgData name="Ian Nabney" userId="d6603c99-5c95-4d2b-ba76-fe87db2f29c6" providerId="ADAL" clId="{3B6758BB-D179-409A-B7AE-85385617B0F4}" dt="2021-03-20T12:25:41.868" v="582" actId="47"/>
        <pc:sldMkLst>
          <pc:docMk/>
          <pc:sldMk cId="644949210" sldId="290"/>
        </pc:sldMkLst>
      </pc:sldChg>
      <pc:sldChg chg="modSp add modTransition">
        <pc:chgData name="Ian Nabney" userId="d6603c99-5c95-4d2b-ba76-fe87db2f29c6" providerId="ADAL" clId="{3B6758BB-D179-409A-B7AE-85385617B0F4}" dt="2021-03-21T15:34:54.998" v="3766"/>
        <pc:sldMkLst>
          <pc:docMk/>
          <pc:sldMk cId="0" sldId="291"/>
        </pc:sldMkLst>
        <pc:spChg chg="mod">
          <ac:chgData name="Ian Nabney" userId="d6603c99-5c95-4d2b-ba76-fe87db2f29c6" providerId="ADAL" clId="{3B6758BB-D179-409A-B7AE-85385617B0F4}" dt="2021-03-20T17:24:29.496" v="2664" actId="1076"/>
          <ac:spMkLst>
            <pc:docMk/>
            <pc:sldMk cId="0" sldId="291"/>
            <ac:spMk id="2" creationId="{00000000-0000-0000-0000-000000000000}"/>
          </ac:spMkLst>
        </pc:spChg>
      </pc:sldChg>
      <pc:sldChg chg="del">
        <pc:chgData name="Ian Nabney" userId="d6603c99-5c95-4d2b-ba76-fe87db2f29c6" providerId="ADAL" clId="{3B6758BB-D179-409A-B7AE-85385617B0F4}" dt="2021-03-20T12:25:41.868" v="582" actId="47"/>
        <pc:sldMkLst>
          <pc:docMk/>
          <pc:sldMk cId="1494150664" sldId="291"/>
        </pc:sldMkLst>
      </pc:sldChg>
      <pc:sldChg chg="modSp add mod modTransition">
        <pc:chgData name="Ian Nabney" userId="d6603c99-5c95-4d2b-ba76-fe87db2f29c6" providerId="ADAL" clId="{3B6758BB-D179-409A-B7AE-85385617B0F4}" dt="2021-03-21T15:34:54.998" v="3766"/>
        <pc:sldMkLst>
          <pc:docMk/>
          <pc:sldMk cId="0" sldId="292"/>
        </pc:sldMkLst>
        <pc:spChg chg="mod">
          <ac:chgData name="Ian Nabney" userId="d6603c99-5c95-4d2b-ba76-fe87db2f29c6" providerId="ADAL" clId="{3B6758BB-D179-409A-B7AE-85385617B0F4}" dt="2021-03-20T17:24:57.453" v="2667" actId="1076"/>
          <ac:spMkLst>
            <pc:docMk/>
            <pc:sldMk cId="0" sldId="292"/>
            <ac:spMk id="2" creationId="{00000000-0000-0000-0000-000000000000}"/>
          </ac:spMkLst>
        </pc:spChg>
        <pc:spChg chg="mod">
          <ac:chgData name="Ian Nabney" userId="d6603c99-5c95-4d2b-ba76-fe87db2f29c6" providerId="ADAL" clId="{3B6758BB-D179-409A-B7AE-85385617B0F4}" dt="2021-03-20T17:25:09.700" v="2669" actId="2711"/>
          <ac:spMkLst>
            <pc:docMk/>
            <pc:sldMk cId="0" sldId="292"/>
            <ac:spMk id="11" creationId="{00000000-0000-0000-0000-000000000000}"/>
          </ac:spMkLst>
        </pc:spChg>
      </pc:sldChg>
      <pc:sldChg chg="del">
        <pc:chgData name="Ian Nabney" userId="d6603c99-5c95-4d2b-ba76-fe87db2f29c6" providerId="ADAL" clId="{3B6758BB-D179-409A-B7AE-85385617B0F4}" dt="2021-03-20T12:25:41.868" v="582" actId="47"/>
        <pc:sldMkLst>
          <pc:docMk/>
          <pc:sldMk cId="3776051031" sldId="292"/>
        </pc:sldMkLst>
      </pc:sldChg>
      <pc:sldChg chg="modSp add modTransition">
        <pc:chgData name="Ian Nabney" userId="d6603c99-5c95-4d2b-ba76-fe87db2f29c6" providerId="ADAL" clId="{3B6758BB-D179-409A-B7AE-85385617B0F4}" dt="2021-03-21T15:34:54.998" v="3766"/>
        <pc:sldMkLst>
          <pc:docMk/>
          <pc:sldMk cId="0" sldId="293"/>
        </pc:sldMkLst>
        <pc:spChg chg="mod">
          <ac:chgData name="Ian Nabney" userId="d6603c99-5c95-4d2b-ba76-fe87db2f29c6" providerId="ADAL" clId="{3B6758BB-D179-409A-B7AE-85385617B0F4}" dt="2021-03-20T17:25:38.367" v="2672" actId="1076"/>
          <ac:spMkLst>
            <pc:docMk/>
            <pc:sldMk cId="0" sldId="293"/>
            <ac:spMk id="2" creationId="{00000000-0000-0000-0000-000000000000}"/>
          </ac:spMkLst>
        </pc:spChg>
      </pc:sldChg>
      <pc:sldChg chg="del">
        <pc:chgData name="Ian Nabney" userId="d6603c99-5c95-4d2b-ba76-fe87db2f29c6" providerId="ADAL" clId="{3B6758BB-D179-409A-B7AE-85385617B0F4}" dt="2021-03-20T12:25:41.868" v="582" actId="47"/>
        <pc:sldMkLst>
          <pc:docMk/>
          <pc:sldMk cId="1916414060" sldId="293"/>
        </pc:sldMkLst>
      </pc:sldChg>
      <pc:sldChg chg="modSp add mod modTransition">
        <pc:chgData name="Ian Nabney" userId="d6603c99-5c95-4d2b-ba76-fe87db2f29c6" providerId="ADAL" clId="{3B6758BB-D179-409A-B7AE-85385617B0F4}" dt="2021-03-21T15:34:54.998" v="3766"/>
        <pc:sldMkLst>
          <pc:docMk/>
          <pc:sldMk cId="0" sldId="294"/>
        </pc:sldMkLst>
        <pc:spChg chg="mod">
          <ac:chgData name="Ian Nabney" userId="d6603c99-5c95-4d2b-ba76-fe87db2f29c6" providerId="ADAL" clId="{3B6758BB-D179-409A-B7AE-85385617B0F4}" dt="2021-03-20T17:26:33.132" v="2675" actId="1076"/>
          <ac:spMkLst>
            <pc:docMk/>
            <pc:sldMk cId="0" sldId="294"/>
            <ac:spMk id="2" creationId="{00000000-0000-0000-0000-000000000000}"/>
          </ac:spMkLst>
        </pc:spChg>
        <pc:spChg chg="mod">
          <ac:chgData name="Ian Nabney" userId="d6603c99-5c95-4d2b-ba76-fe87db2f29c6" providerId="ADAL" clId="{3B6758BB-D179-409A-B7AE-85385617B0F4}" dt="2021-03-20T17:26:41.006" v="2677" actId="2711"/>
          <ac:spMkLst>
            <pc:docMk/>
            <pc:sldMk cId="0" sldId="294"/>
            <ac:spMk id="10" creationId="{00000000-0000-0000-0000-000000000000}"/>
          </ac:spMkLst>
        </pc:spChg>
      </pc:sldChg>
      <pc:sldChg chg="del">
        <pc:chgData name="Ian Nabney" userId="d6603c99-5c95-4d2b-ba76-fe87db2f29c6" providerId="ADAL" clId="{3B6758BB-D179-409A-B7AE-85385617B0F4}" dt="2021-03-20T12:25:41.868" v="582" actId="47"/>
        <pc:sldMkLst>
          <pc:docMk/>
          <pc:sldMk cId="505010973" sldId="294"/>
        </pc:sldMkLst>
      </pc:sldChg>
      <pc:sldChg chg="modSp add modTransition">
        <pc:chgData name="Ian Nabney" userId="d6603c99-5c95-4d2b-ba76-fe87db2f29c6" providerId="ADAL" clId="{3B6758BB-D179-409A-B7AE-85385617B0F4}" dt="2021-03-21T15:34:54.998" v="3766"/>
        <pc:sldMkLst>
          <pc:docMk/>
          <pc:sldMk cId="0" sldId="295"/>
        </pc:sldMkLst>
        <pc:spChg chg="mod">
          <ac:chgData name="Ian Nabney" userId="d6603c99-5c95-4d2b-ba76-fe87db2f29c6" providerId="ADAL" clId="{3B6758BB-D179-409A-B7AE-85385617B0F4}" dt="2021-03-20T17:26:57.519" v="2680" actId="1076"/>
          <ac:spMkLst>
            <pc:docMk/>
            <pc:sldMk cId="0" sldId="295"/>
            <ac:spMk id="2" creationId="{00000000-0000-0000-0000-000000000000}"/>
          </ac:spMkLst>
        </pc:spChg>
      </pc:sldChg>
      <pc:sldChg chg="del">
        <pc:chgData name="Ian Nabney" userId="d6603c99-5c95-4d2b-ba76-fe87db2f29c6" providerId="ADAL" clId="{3B6758BB-D179-409A-B7AE-85385617B0F4}" dt="2021-03-20T12:25:41.868" v="582" actId="47"/>
        <pc:sldMkLst>
          <pc:docMk/>
          <pc:sldMk cId="2075237613" sldId="295"/>
        </pc:sldMkLst>
      </pc:sldChg>
      <pc:sldChg chg="modSp add modTransition">
        <pc:chgData name="Ian Nabney" userId="d6603c99-5c95-4d2b-ba76-fe87db2f29c6" providerId="ADAL" clId="{3B6758BB-D179-409A-B7AE-85385617B0F4}" dt="2021-03-21T15:34:54.998" v="3766"/>
        <pc:sldMkLst>
          <pc:docMk/>
          <pc:sldMk cId="0" sldId="296"/>
        </pc:sldMkLst>
        <pc:spChg chg="mod">
          <ac:chgData name="Ian Nabney" userId="d6603c99-5c95-4d2b-ba76-fe87db2f29c6" providerId="ADAL" clId="{3B6758BB-D179-409A-B7AE-85385617B0F4}" dt="2021-03-20T17:28:22.974" v="2683" actId="1076"/>
          <ac:spMkLst>
            <pc:docMk/>
            <pc:sldMk cId="0" sldId="296"/>
            <ac:spMk id="2" creationId="{00000000-0000-0000-0000-000000000000}"/>
          </ac:spMkLst>
        </pc:spChg>
      </pc:sldChg>
      <pc:sldChg chg="del">
        <pc:chgData name="Ian Nabney" userId="d6603c99-5c95-4d2b-ba76-fe87db2f29c6" providerId="ADAL" clId="{3B6758BB-D179-409A-B7AE-85385617B0F4}" dt="2021-03-20T12:25:41.868" v="582" actId="47"/>
        <pc:sldMkLst>
          <pc:docMk/>
          <pc:sldMk cId="2298176853" sldId="296"/>
        </pc:sldMkLst>
      </pc:sldChg>
      <pc:sldChg chg="del">
        <pc:chgData name="Ian Nabney" userId="d6603c99-5c95-4d2b-ba76-fe87db2f29c6" providerId="ADAL" clId="{3B6758BB-D179-409A-B7AE-85385617B0F4}" dt="2021-03-20T12:25:41.868" v="582" actId="47"/>
        <pc:sldMkLst>
          <pc:docMk/>
          <pc:sldMk cId="1127840082" sldId="297"/>
        </pc:sldMkLst>
      </pc:sldChg>
      <pc:sldChg chg="modSp add ord modTransition">
        <pc:chgData name="Ian Nabney" userId="d6603c99-5c95-4d2b-ba76-fe87db2f29c6" providerId="ADAL" clId="{3B6758BB-D179-409A-B7AE-85385617B0F4}" dt="2021-03-21T15:34:54.998" v="3766"/>
        <pc:sldMkLst>
          <pc:docMk/>
          <pc:sldMk cId="0" sldId="298"/>
        </pc:sldMkLst>
        <pc:spChg chg="mod">
          <ac:chgData name="Ian Nabney" userId="d6603c99-5c95-4d2b-ba76-fe87db2f29c6" providerId="ADAL" clId="{3B6758BB-D179-409A-B7AE-85385617B0F4}" dt="2021-03-20T20:56:18.903" v="2686" actId="1076"/>
          <ac:spMkLst>
            <pc:docMk/>
            <pc:sldMk cId="0" sldId="298"/>
            <ac:spMk id="2" creationId="{00000000-0000-0000-0000-000000000000}"/>
          </ac:spMkLst>
        </pc:spChg>
      </pc:sldChg>
      <pc:sldChg chg="del">
        <pc:chgData name="Ian Nabney" userId="d6603c99-5c95-4d2b-ba76-fe87db2f29c6" providerId="ADAL" clId="{3B6758BB-D179-409A-B7AE-85385617B0F4}" dt="2021-03-20T12:25:41.868" v="582" actId="47"/>
        <pc:sldMkLst>
          <pc:docMk/>
          <pc:sldMk cId="2013240963" sldId="298"/>
        </pc:sldMkLst>
      </pc:sldChg>
      <pc:sldChg chg="modSp add mod modTransition">
        <pc:chgData name="Ian Nabney" userId="d6603c99-5c95-4d2b-ba76-fe87db2f29c6" providerId="ADAL" clId="{3B6758BB-D179-409A-B7AE-85385617B0F4}" dt="2021-03-21T15:34:54.998" v="3766"/>
        <pc:sldMkLst>
          <pc:docMk/>
          <pc:sldMk cId="0" sldId="299"/>
        </pc:sldMkLst>
        <pc:spChg chg="mod">
          <ac:chgData name="Ian Nabney" userId="d6603c99-5c95-4d2b-ba76-fe87db2f29c6" providerId="ADAL" clId="{3B6758BB-D179-409A-B7AE-85385617B0F4}" dt="2021-03-20T20:56:42.109" v="2690" actId="121"/>
          <ac:spMkLst>
            <pc:docMk/>
            <pc:sldMk cId="0" sldId="299"/>
            <ac:spMk id="2" creationId="{00000000-0000-0000-0000-000000000000}"/>
          </ac:spMkLst>
        </pc:spChg>
        <pc:spChg chg="mod">
          <ac:chgData name="Ian Nabney" userId="d6603c99-5c95-4d2b-ba76-fe87db2f29c6" providerId="ADAL" clId="{3B6758BB-D179-409A-B7AE-85385617B0F4}" dt="2021-03-20T20:56:52.675" v="2692" actId="114"/>
          <ac:spMkLst>
            <pc:docMk/>
            <pc:sldMk cId="0" sldId="299"/>
            <ac:spMk id="6" creationId="{00000000-0000-0000-0000-000000000000}"/>
          </ac:spMkLst>
        </pc:spChg>
        <pc:picChg chg="mod">
          <ac:chgData name="Ian Nabney" userId="d6603c99-5c95-4d2b-ba76-fe87db2f29c6" providerId="ADAL" clId="{3B6758BB-D179-409A-B7AE-85385617B0F4}" dt="2021-03-20T21:12:06.705" v="3100" actId="1076"/>
          <ac:picMkLst>
            <pc:docMk/>
            <pc:sldMk cId="0" sldId="299"/>
            <ac:picMk id="7" creationId="{00000000-0000-0000-0000-000000000000}"/>
          </ac:picMkLst>
        </pc:picChg>
      </pc:sldChg>
      <pc:sldChg chg="del">
        <pc:chgData name="Ian Nabney" userId="d6603c99-5c95-4d2b-ba76-fe87db2f29c6" providerId="ADAL" clId="{3B6758BB-D179-409A-B7AE-85385617B0F4}" dt="2021-03-20T12:25:41.868" v="582" actId="47"/>
        <pc:sldMkLst>
          <pc:docMk/>
          <pc:sldMk cId="3996337804" sldId="299"/>
        </pc:sldMkLst>
      </pc:sldChg>
      <pc:sldChg chg="addSp modSp new mod modTransition">
        <pc:chgData name="Ian Nabney" userId="d6603c99-5c95-4d2b-ba76-fe87db2f29c6" providerId="ADAL" clId="{3B6758BB-D179-409A-B7AE-85385617B0F4}" dt="2021-03-21T15:34:54.998" v="3766"/>
        <pc:sldMkLst>
          <pc:docMk/>
          <pc:sldMk cId="1173319636" sldId="300"/>
        </pc:sldMkLst>
        <pc:spChg chg="mod">
          <ac:chgData name="Ian Nabney" userId="d6603c99-5c95-4d2b-ba76-fe87db2f29c6" providerId="ADAL" clId="{3B6758BB-D179-409A-B7AE-85385617B0F4}" dt="2021-03-20T21:23:45.123" v="3143" actId="14100"/>
          <ac:spMkLst>
            <pc:docMk/>
            <pc:sldMk cId="1173319636" sldId="300"/>
            <ac:spMk id="2" creationId="{AB7929DA-2FDD-45A9-8DD3-838453EF7F1A}"/>
          </ac:spMkLst>
        </pc:spChg>
        <pc:spChg chg="add mod">
          <ac:chgData name="Ian Nabney" userId="d6603c99-5c95-4d2b-ba76-fe87db2f29c6" providerId="ADAL" clId="{3B6758BB-D179-409A-B7AE-85385617B0F4}" dt="2021-03-20T21:26:23.459" v="3734" actId="20577"/>
          <ac:spMkLst>
            <pc:docMk/>
            <pc:sldMk cId="1173319636" sldId="300"/>
            <ac:spMk id="6" creationId="{5E8E5220-1606-454E-BEA9-C4EB065DF065}"/>
          </ac:spMkLst>
        </pc:spChg>
      </pc:sldChg>
      <pc:sldChg chg="addSp modSp new del mod">
        <pc:chgData name="Ian Nabney" userId="d6603c99-5c95-4d2b-ba76-fe87db2f29c6" providerId="ADAL" clId="{3B6758BB-D179-409A-B7AE-85385617B0F4}" dt="2021-03-20T21:11:40.517" v="3099" actId="2696"/>
        <pc:sldMkLst>
          <pc:docMk/>
          <pc:sldMk cId="1261669479" sldId="300"/>
        </pc:sldMkLst>
        <pc:spChg chg="mod">
          <ac:chgData name="Ian Nabney" userId="d6603c99-5c95-4d2b-ba76-fe87db2f29c6" providerId="ADAL" clId="{3B6758BB-D179-409A-B7AE-85385617B0F4}" dt="2021-03-20T21:00:26.244" v="2721" actId="121"/>
          <ac:spMkLst>
            <pc:docMk/>
            <pc:sldMk cId="1261669479" sldId="300"/>
            <ac:spMk id="2" creationId="{EA5408C2-7932-44FF-A1D3-8CCAA2EAFD74}"/>
          </ac:spMkLst>
        </pc:spChg>
        <pc:spChg chg="add mod">
          <ac:chgData name="Ian Nabney" userId="d6603c99-5c95-4d2b-ba76-fe87db2f29c6" providerId="ADAL" clId="{3B6758BB-D179-409A-B7AE-85385617B0F4}" dt="2021-03-20T21:09:17.758" v="3098" actId="20577"/>
          <ac:spMkLst>
            <pc:docMk/>
            <pc:sldMk cId="1261669479" sldId="300"/>
            <ac:spMk id="6" creationId="{802085EC-3BFA-4AB2-A743-CDF7E4907F65}"/>
          </ac:spMkLst>
        </pc:spChg>
      </pc:sldChg>
      <pc:sldChg chg="del">
        <pc:chgData name="Ian Nabney" userId="d6603c99-5c95-4d2b-ba76-fe87db2f29c6" providerId="ADAL" clId="{3B6758BB-D179-409A-B7AE-85385617B0F4}" dt="2021-03-20T12:25:41.868" v="582" actId="47"/>
        <pc:sldMkLst>
          <pc:docMk/>
          <pc:sldMk cId="2225387182" sldId="300"/>
        </pc:sldMkLst>
      </pc:sldChg>
      <pc:sldChg chg="del">
        <pc:chgData name="Ian Nabney" userId="d6603c99-5c95-4d2b-ba76-fe87db2f29c6" providerId="ADAL" clId="{3B6758BB-D179-409A-B7AE-85385617B0F4}" dt="2021-03-20T12:25:41.868" v="582" actId="47"/>
        <pc:sldMkLst>
          <pc:docMk/>
          <pc:sldMk cId="3386394235" sldId="301"/>
        </pc:sldMkLst>
      </pc:sldChg>
    </pc:docChg>
  </pc:docChgLst>
  <pc:docChgLst>
    <pc:chgData name="Ian Nabney" userId="d6603c99-5c95-4d2b-ba76-fe87db2f29c6" providerId="ADAL" clId="{4FBB9337-A7B3-4925-97FF-6D201E29B632}"/>
    <pc:docChg chg="undo custSel addSld delSld modSld sldOrd">
      <pc:chgData name="Ian Nabney" userId="d6603c99-5c95-4d2b-ba76-fe87db2f29c6" providerId="ADAL" clId="{4FBB9337-A7B3-4925-97FF-6D201E29B632}" dt="2021-02-14T17:13:21.724" v="3985"/>
      <pc:docMkLst>
        <pc:docMk/>
      </pc:docMkLst>
      <pc:sldChg chg="modSp mod">
        <pc:chgData name="Ian Nabney" userId="d6603c99-5c95-4d2b-ba76-fe87db2f29c6" providerId="ADAL" clId="{4FBB9337-A7B3-4925-97FF-6D201E29B632}" dt="2021-02-12T14:48:13.061" v="15" actId="20577"/>
        <pc:sldMkLst>
          <pc:docMk/>
          <pc:sldMk cId="0" sldId="256"/>
        </pc:sldMkLst>
        <pc:spChg chg="mod">
          <ac:chgData name="Ian Nabney" userId="d6603c99-5c95-4d2b-ba76-fe87db2f29c6" providerId="ADAL" clId="{4FBB9337-A7B3-4925-97FF-6D201E29B632}" dt="2021-02-12T14:48:13.061" v="15" actId="20577"/>
          <ac:spMkLst>
            <pc:docMk/>
            <pc:sldMk cId="0" sldId="256"/>
            <ac:spMk id="30722" creationId="{1EFC9091-8354-444B-BB79-2B3E0582CEE3}"/>
          </ac:spMkLst>
        </pc:spChg>
      </pc:sldChg>
      <pc:sldChg chg="modSp mod">
        <pc:chgData name="Ian Nabney" userId="d6603c99-5c95-4d2b-ba76-fe87db2f29c6" providerId="ADAL" clId="{4FBB9337-A7B3-4925-97FF-6D201E29B632}" dt="2021-02-13T09:49:18.926" v="278" actId="20577"/>
        <pc:sldMkLst>
          <pc:docMk/>
          <pc:sldMk cId="0" sldId="276"/>
        </pc:sldMkLst>
        <pc:spChg chg="mod">
          <ac:chgData name="Ian Nabney" userId="d6603c99-5c95-4d2b-ba76-fe87db2f29c6" providerId="ADAL" clId="{4FBB9337-A7B3-4925-97FF-6D201E29B632}" dt="2021-02-13T09:49:18.926" v="278" actId="20577"/>
          <ac:spMkLst>
            <pc:docMk/>
            <pc:sldMk cId="0" sldId="276"/>
            <ac:spMk id="32771" creationId="{8674BF37-E827-4547-8249-5CE423AC6A24}"/>
          </ac:spMkLst>
        </pc:spChg>
      </pc:sldChg>
      <pc:sldChg chg="addSp modSp new mod modTransition">
        <pc:chgData name="Ian Nabney" userId="d6603c99-5c95-4d2b-ba76-fe87db2f29c6" providerId="ADAL" clId="{4FBB9337-A7B3-4925-97FF-6D201E29B632}" dt="2021-02-14T17:13:21.724" v="3985"/>
        <pc:sldMkLst>
          <pc:docMk/>
          <pc:sldMk cId="2462739281" sldId="277"/>
        </pc:sldMkLst>
        <pc:spChg chg="mod">
          <ac:chgData name="Ian Nabney" userId="d6603c99-5c95-4d2b-ba76-fe87db2f29c6" providerId="ADAL" clId="{4FBB9337-A7B3-4925-97FF-6D201E29B632}" dt="2021-02-12T14:54:05.397" v="255" actId="20577"/>
          <ac:spMkLst>
            <pc:docMk/>
            <pc:sldMk cId="2462739281" sldId="277"/>
            <ac:spMk id="2" creationId="{CFD768B6-1132-4AB2-922D-A259F17721DC}"/>
          </ac:spMkLst>
        </pc:spChg>
        <pc:picChg chg="add mod">
          <ac:chgData name="Ian Nabney" userId="d6603c99-5c95-4d2b-ba76-fe87db2f29c6" providerId="ADAL" clId="{4FBB9337-A7B3-4925-97FF-6D201E29B632}" dt="2021-02-12T14:53:52.464" v="214" actId="14100"/>
          <ac:picMkLst>
            <pc:docMk/>
            <pc:sldMk cId="2462739281" sldId="277"/>
            <ac:picMk id="6" creationId="{17A13B1B-DA09-4B9A-BC0B-9E67FC08F145}"/>
          </ac:picMkLst>
        </pc:picChg>
      </pc:sldChg>
      <pc:sldChg chg="del">
        <pc:chgData name="Ian Nabney" userId="d6603c99-5c95-4d2b-ba76-fe87db2f29c6" providerId="ADAL" clId="{4FBB9337-A7B3-4925-97FF-6D201E29B632}" dt="2021-02-12T14:50:10.304" v="210" actId="47"/>
        <pc:sldMkLst>
          <pc:docMk/>
          <pc:sldMk cId="3188722790" sldId="277"/>
        </pc:sldMkLst>
      </pc:sldChg>
      <pc:sldChg chg="addSp modSp new mod modTransition">
        <pc:chgData name="Ian Nabney" userId="d6603c99-5c95-4d2b-ba76-fe87db2f29c6" providerId="ADAL" clId="{4FBB9337-A7B3-4925-97FF-6D201E29B632}" dt="2021-02-14T17:13:21.724" v="3985"/>
        <pc:sldMkLst>
          <pc:docMk/>
          <pc:sldMk cId="3332262627" sldId="278"/>
        </pc:sldMkLst>
        <pc:spChg chg="mod">
          <ac:chgData name="Ian Nabney" userId="d6603c99-5c95-4d2b-ba76-fe87db2f29c6" providerId="ADAL" clId="{4FBB9337-A7B3-4925-97FF-6D201E29B632}" dt="2021-02-13T10:02:09.561" v="335" actId="20577"/>
          <ac:spMkLst>
            <pc:docMk/>
            <pc:sldMk cId="3332262627" sldId="278"/>
            <ac:spMk id="2" creationId="{979A99ED-36EA-4153-A3F5-2AB64001F978}"/>
          </ac:spMkLst>
        </pc:spChg>
        <pc:spChg chg="add mod">
          <ac:chgData name="Ian Nabney" userId="d6603c99-5c95-4d2b-ba76-fe87db2f29c6" providerId="ADAL" clId="{4FBB9337-A7B3-4925-97FF-6D201E29B632}" dt="2021-02-13T10:05:07.030" v="374" actId="20577"/>
          <ac:spMkLst>
            <pc:docMk/>
            <pc:sldMk cId="3332262627" sldId="278"/>
            <ac:spMk id="6" creationId="{451C27E0-3D23-4F3B-96BB-A1D3DC9DCB24}"/>
          </ac:spMkLst>
        </pc:spChg>
      </pc:sldChg>
      <pc:sldChg chg="del">
        <pc:chgData name="Ian Nabney" userId="d6603c99-5c95-4d2b-ba76-fe87db2f29c6" providerId="ADAL" clId="{4FBB9337-A7B3-4925-97FF-6D201E29B632}" dt="2021-02-12T14:50:10.304" v="210" actId="47"/>
        <pc:sldMkLst>
          <pc:docMk/>
          <pc:sldMk cId="4194491560" sldId="278"/>
        </pc:sldMkLst>
      </pc:sldChg>
      <pc:sldChg chg="del">
        <pc:chgData name="Ian Nabney" userId="d6603c99-5c95-4d2b-ba76-fe87db2f29c6" providerId="ADAL" clId="{4FBB9337-A7B3-4925-97FF-6D201E29B632}" dt="2021-02-12T14:50:10.304" v="210" actId="47"/>
        <pc:sldMkLst>
          <pc:docMk/>
          <pc:sldMk cId="2745872460" sldId="279"/>
        </pc:sldMkLst>
      </pc:sldChg>
      <pc:sldChg chg="addSp modSp new mod modTransition">
        <pc:chgData name="Ian Nabney" userId="d6603c99-5c95-4d2b-ba76-fe87db2f29c6" providerId="ADAL" clId="{4FBB9337-A7B3-4925-97FF-6D201E29B632}" dt="2021-02-14T17:13:21.724" v="3985"/>
        <pc:sldMkLst>
          <pc:docMk/>
          <pc:sldMk cId="3211899754" sldId="279"/>
        </pc:sldMkLst>
        <pc:spChg chg="mod">
          <ac:chgData name="Ian Nabney" userId="d6603c99-5c95-4d2b-ba76-fe87db2f29c6" providerId="ADAL" clId="{4FBB9337-A7B3-4925-97FF-6D201E29B632}" dt="2021-02-13T10:09:42.328" v="393" actId="20577"/>
          <ac:spMkLst>
            <pc:docMk/>
            <pc:sldMk cId="3211899754" sldId="279"/>
            <ac:spMk id="2" creationId="{3D0E091F-96D0-4366-95A3-5EC0233B848A}"/>
          </ac:spMkLst>
        </pc:spChg>
        <pc:spChg chg="add mod">
          <ac:chgData name="Ian Nabney" userId="d6603c99-5c95-4d2b-ba76-fe87db2f29c6" providerId="ADAL" clId="{4FBB9337-A7B3-4925-97FF-6D201E29B632}" dt="2021-02-13T10:41:36.609" v="729" actId="21"/>
          <ac:spMkLst>
            <pc:docMk/>
            <pc:sldMk cId="3211899754" sldId="279"/>
            <ac:spMk id="6" creationId="{1FDC695D-6311-4D86-95A5-1D2B341D4D05}"/>
          </ac:spMkLst>
        </pc:spChg>
      </pc:sldChg>
      <pc:sldChg chg="addSp delSp modSp new mod modTransition">
        <pc:chgData name="Ian Nabney" userId="d6603c99-5c95-4d2b-ba76-fe87db2f29c6" providerId="ADAL" clId="{4FBB9337-A7B3-4925-97FF-6D201E29B632}" dt="2021-02-14T17:13:21.724" v="3985"/>
        <pc:sldMkLst>
          <pc:docMk/>
          <pc:sldMk cId="122012374" sldId="280"/>
        </pc:sldMkLst>
        <pc:spChg chg="mod">
          <ac:chgData name="Ian Nabney" userId="d6603c99-5c95-4d2b-ba76-fe87db2f29c6" providerId="ADAL" clId="{4FBB9337-A7B3-4925-97FF-6D201E29B632}" dt="2021-02-13T10:10:05.310" v="426" actId="20577"/>
          <ac:spMkLst>
            <pc:docMk/>
            <pc:sldMk cId="122012374" sldId="280"/>
            <ac:spMk id="2" creationId="{AC950EAB-CC57-41ED-A192-C4A44B9A7031}"/>
          </ac:spMkLst>
        </pc:spChg>
        <pc:spChg chg="add mod">
          <ac:chgData name="Ian Nabney" userId="d6603c99-5c95-4d2b-ba76-fe87db2f29c6" providerId="ADAL" clId="{4FBB9337-A7B3-4925-97FF-6D201E29B632}" dt="2021-02-13T15:10:47.095" v="1146" actId="255"/>
          <ac:spMkLst>
            <pc:docMk/>
            <pc:sldMk cId="122012374" sldId="280"/>
            <ac:spMk id="7" creationId="{8C5AE5B1-20D1-426C-A0DD-ECFC99D844EF}"/>
          </ac:spMkLst>
        </pc:spChg>
        <pc:spChg chg="add del mod">
          <ac:chgData name="Ian Nabney" userId="d6603c99-5c95-4d2b-ba76-fe87db2f29c6" providerId="ADAL" clId="{4FBB9337-A7B3-4925-97FF-6D201E29B632}" dt="2021-02-13T14:59:31.440" v="837" actId="21"/>
          <ac:spMkLst>
            <pc:docMk/>
            <pc:sldMk cId="122012374" sldId="280"/>
            <ac:spMk id="8" creationId="{0C2E76FD-0904-495F-AC3F-4230533E84CA}"/>
          </ac:spMkLst>
        </pc:spChg>
        <pc:picChg chg="add mod">
          <ac:chgData name="Ian Nabney" userId="d6603c99-5c95-4d2b-ba76-fe87db2f29c6" providerId="ADAL" clId="{4FBB9337-A7B3-4925-97FF-6D201E29B632}" dt="2021-02-13T14:59:38.018" v="839" actId="14100"/>
          <ac:picMkLst>
            <pc:docMk/>
            <pc:sldMk cId="122012374" sldId="280"/>
            <ac:picMk id="6" creationId="{A468A446-E21B-4613-826A-EA27B6B54BA3}"/>
          </ac:picMkLst>
        </pc:picChg>
      </pc:sldChg>
      <pc:sldChg chg="del">
        <pc:chgData name="Ian Nabney" userId="d6603c99-5c95-4d2b-ba76-fe87db2f29c6" providerId="ADAL" clId="{4FBB9337-A7B3-4925-97FF-6D201E29B632}" dt="2021-02-12T14:50:10.304" v="210" actId="47"/>
        <pc:sldMkLst>
          <pc:docMk/>
          <pc:sldMk cId="3492273316" sldId="280"/>
        </pc:sldMkLst>
      </pc:sldChg>
      <pc:sldChg chg="addSp modSp new mod modTransition">
        <pc:chgData name="Ian Nabney" userId="d6603c99-5c95-4d2b-ba76-fe87db2f29c6" providerId="ADAL" clId="{4FBB9337-A7B3-4925-97FF-6D201E29B632}" dt="2021-02-14T17:13:21.724" v="3985"/>
        <pc:sldMkLst>
          <pc:docMk/>
          <pc:sldMk cId="79106315" sldId="281"/>
        </pc:sldMkLst>
        <pc:spChg chg="mod">
          <ac:chgData name="Ian Nabney" userId="d6603c99-5c95-4d2b-ba76-fe87db2f29c6" providerId="ADAL" clId="{4FBB9337-A7B3-4925-97FF-6D201E29B632}" dt="2021-02-13T10:12:04.333" v="462" actId="20577"/>
          <ac:spMkLst>
            <pc:docMk/>
            <pc:sldMk cId="79106315" sldId="281"/>
            <ac:spMk id="2" creationId="{3BA7340A-BBA7-4D50-92E5-BE135AA70CB1}"/>
          </ac:spMkLst>
        </pc:spChg>
        <pc:spChg chg="add mod">
          <ac:chgData name="Ian Nabney" userId="d6603c99-5c95-4d2b-ba76-fe87db2f29c6" providerId="ADAL" clId="{4FBB9337-A7B3-4925-97FF-6D201E29B632}" dt="2021-02-13T15:25:43.876" v="1687" actId="20577"/>
          <ac:spMkLst>
            <pc:docMk/>
            <pc:sldMk cId="79106315" sldId="281"/>
            <ac:spMk id="6" creationId="{673137A1-C96E-40A6-8AB9-7031AF3865D3}"/>
          </ac:spMkLst>
        </pc:spChg>
        <pc:picChg chg="add mod modCrop">
          <ac:chgData name="Ian Nabney" userId="d6603c99-5c95-4d2b-ba76-fe87db2f29c6" providerId="ADAL" clId="{4FBB9337-A7B3-4925-97FF-6D201E29B632}" dt="2021-02-13T15:25:20.098" v="1634" actId="14100"/>
          <ac:picMkLst>
            <pc:docMk/>
            <pc:sldMk cId="79106315" sldId="281"/>
            <ac:picMk id="7" creationId="{BF606426-EBF1-4CA3-ACEC-C82779A44B9D}"/>
          </ac:picMkLst>
        </pc:picChg>
      </pc:sldChg>
      <pc:sldChg chg="del">
        <pc:chgData name="Ian Nabney" userId="d6603c99-5c95-4d2b-ba76-fe87db2f29c6" providerId="ADAL" clId="{4FBB9337-A7B3-4925-97FF-6D201E29B632}" dt="2021-02-12T14:50:10.304" v="210" actId="47"/>
        <pc:sldMkLst>
          <pc:docMk/>
          <pc:sldMk cId="1528378218" sldId="281"/>
        </pc:sldMkLst>
      </pc:sldChg>
      <pc:sldChg chg="addSp modSp new mod modTransition">
        <pc:chgData name="Ian Nabney" userId="d6603c99-5c95-4d2b-ba76-fe87db2f29c6" providerId="ADAL" clId="{4FBB9337-A7B3-4925-97FF-6D201E29B632}" dt="2021-02-14T17:13:21.724" v="3985"/>
        <pc:sldMkLst>
          <pc:docMk/>
          <pc:sldMk cId="278062578" sldId="282"/>
        </pc:sldMkLst>
        <pc:spChg chg="mod">
          <ac:chgData name="Ian Nabney" userId="d6603c99-5c95-4d2b-ba76-fe87db2f29c6" providerId="ADAL" clId="{4FBB9337-A7B3-4925-97FF-6D201E29B632}" dt="2021-02-13T10:12:14.588" v="481" actId="20577"/>
          <ac:spMkLst>
            <pc:docMk/>
            <pc:sldMk cId="278062578" sldId="282"/>
            <ac:spMk id="2" creationId="{DFDF0E0B-2565-4AF0-84AA-D33EDB4AA7E2}"/>
          </ac:spMkLst>
        </pc:spChg>
        <pc:spChg chg="add mod">
          <ac:chgData name="Ian Nabney" userId="d6603c99-5c95-4d2b-ba76-fe87db2f29c6" providerId="ADAL" clId="{4FBB9337-A7B3-4925-97FF-6D201E29B632}" dt="2021-02-13T15:43:14.042" v="2234" actId="20577"/>
          <ac:spMkLst>
            <pc:docMk/>
            <pc:sldMk cId="278062578" sldId="282"/>
            <ac:spMk id="7" creationId="{EEC18FE1-C111-4235-8DD7-EAD8BD6E09E1}"/>
          </ac:spMkLst>
        </pc:spChg>
        <pc:picChg chg="add mod modCrop">
          <ac:chgData name="Ian Nabney" userId="d6603c99-5c95-4d2b-ba76-fe87db2f29c6" providerId="ADAL" clId="{4FBB9337-A7B3-4925-97FF-6D201E29B632}" dt="2021-02-13T15:44:33.722" v="2235" actId="1076"/>
          <ac:picMkLst>
            <pc:docMk/>
            <pc:sldMk cId="278062578" sldId="282"/>
            <ac:picMk id="6" creationId="{C751C6E6-2DD4-4CAB-9B29-114A19BCA2D5}"/>
          </ac:picMkLst>
        </pc:picChg>
      </pc:sldChg>
      <pc:sldChg chg="del">
        <pc:chgData name="Ian Nabney" userId="d6603c99-5c95-4d2b-ba76-fe87db2f29c6" providerId="ADAL" clId="{4FBB9337-A7B3-4925-97FF-6D201E29B632}" dt="2021-02-12T14:50:10.304" v="210" actId="47"/>
        <pc:sldMkLst>
          <pc:docMk/>
          <pc:sldMk cId="2045949475" sldId="282"/>
        </pc:sldMkLst>
      </pc:sldChg>
      <pc:sldChg chg="addSp modSp new mod modTransition">
        <pc:chgData name="Ian Nabney" userId="d6603c99-5c95-4d2b-ba76-fe87db2f29c6" providerId="ADAL" clId="{4FBB9337-A7B3-4925-97FF-6D201E29B632}" dt="2021-02-14T17:13:21.724" v="3985"/>
        <pc:sldMkLst>
          <pc:docMk/>
          <pc:sldMk cId="1644431879" sldId="283"/>
        </pc:sldMkLst>
        <pc:spChg chg="mod">
          <ac:chgData name="Ian Nabney" userId="d6603c99-5c95-4d2b-ba76-fe87db2f29c6" providerId="ADAL" clId="{4FBB9337-A7B3-4925-97FF-6D201E29B632}" dt="2021-02-13T15:49:40.923" v="2260" actId="20577"/>
          <ac:spMkLst>
            <pc:docMk/>
            <pc:sldMk cId="1644431879" sldId="283"/>
            <ac:spMk id="2" creationId="{B7F2129D-2921-41A0-984E-56A9A686340C}"/>
          </ac:spMkLst>
        </pc:spChg>
        <pc:spChg chg="add mod">
          <ac:chgData name="Ian Nabney" userId="d6603c99-5c95-4d2b-ba76-fe87db2f29c6" providerId="ADAL" clId="{4FBB9337-A7B3-4925-97FF-6D201E29B632}" dt="2021-02-13T15:50:52.244" v="2271" actId="20577"/>
          <ac:spMkLst>
            <pc:docMk/>
            <pc:sldMk cId="1644431879" sldId="283"/>
            <ac:spMk id="6" creationId="{F5F70BD8-6C5E-41BF-9CA8-7C48F862F6DC}"/>
          </ac:spMkLst>
        </pc:spChg>
        <pc:picChg chg="add mod modCrop">
          <ac:chgData name="Ian Nabney" userId="d6603c99-5c95-4d2b-ba76-fe87db2f29c6" providerId="ADAL" clId="{4FBB9337-A7B3-4925-97FF-6D201E29B632}" dt="2021-02-13T15:50:44.459" v="2267" actId="1076"/>
          <ac:picMkLst>
            <pc:docMk/>
            <pc:sldMk cId="1644431879" sldId="283"/>
            <ac:picMk id="7" creationId="{4DC34833-1E28-45CE-977F-10FD03680101}"/>
          </ac:picMkLst>
        </pc:picChg>
      </pc:sldChg>
      <pc:sldChg chg="del">
        <pc:chgData name="Ian Nabney" userId="d6603c99-5c95-4d2b-ba76-fe87db2f29c6" providerId="ADAL" clId="{4FBB9337-A7B3-4925-97FF-6D201E29B632}" dt="2021-02-12T14:50:10.304" v="210" actId="47"/>
        <pc:sldMkLst>
          <pc:docMk/>
          <pc:sldMk cId="1673256001" sldId="283"/>
        </pc:sldMkLst>
      </pc:sldChg>
      <pc:sldChg chg="del">
        <pc:chgData name="Ian Nabney" userId="d6603c99-5c95-4d2b-ba76-fe87db2f29c6" providerId="ADAL" clId="{4FBB9337-A7B3-4925-97FF-6D201E29B632}" dt="2021-02-12T14:50:10.304" v="210" actId="47"/>
        <pc:sldMkLst>
          <pc:docMk/>
          <pc:sldMk cId="2072827405" sldId="284"/>
        </pc:sldMkLst>
      </pc:sldChg>
      <pc:sldChg chg="addSp delSp modSp new mod modTransition">
        <pc:chgData name="Ian Nabney" userId="d6603c99-5c95-4d2b-ba76-fe87db2f29c6" providerId="ADAL" clId="{4FBB9337-A7B3-4925-97FF-6D201E29B632}" dt="2021-02-14T17:13:21.724" v="3985"/>
        <pc:sldMkLst>
          <pc:docMk/>
          <pc:sldMk cId="3210668178" sldId="284"/>
        </pc:sldMkLst>
        <pc:spChg chg="mod">
          <ac:chgData name="Ian Nabney" userId="d6603c99-5c95-4d2b-ba76-fe87db2f29c6" providerId="ADAL" clId="{4FBB9337-A7B3-4925-97FF-6D201E29B632}" dt="2021-02-13T15:54:41.470" v="2286" actId="20577"/>
          <ac:spMkLst>
            <pc:docMk/>
            <pc:sldMk cId="3210668178" sldId="284"/>
            <ac:spMk id="2" creationId="{8BF70963-0BFB-4669-9A06-020C4727555A}"/>
          </ac:spMkLst>
        </pc:spChg>
        <pc:spChg chg="add mod">
          <ac:chgData name="Ian Nabney" userId="d6603c99-5c95-4d2b-ba76-fe87db2f29c6" providerId="ADAL" clId="{4FBB9337-A7B3-4925-97FF-6D201E29B632}" dt="2021-02-13T16:01:15.318" v="2317" actId="20577"/>
          <ac:spMkLst>
            <pc:docMk/>
            <pc:sldMk cId="3210668178" sldId="284"/>
            <ac:spMk id="6" creationId="{5C5D8EC7-958B-4BD2-8538-2968EE354A73}"/>
          </ac:spMkLst>
        </pc:spChg>
        <pc:picChg chg="add del mod">
          <ac:chgData name="Ian Nabney" userId="d6603c99-5c95-4d2b-ba76-fe87db2f29c6" providerId="ADAL" clId="{4FBB9337-A7B3-4925-97FF-6D201E29B632}" dt="2021-02-13T15:53:34.583" v="2277" actId="21"/>
          <ac:picMkLst>
            <pc:docMk/>
            <pc:sldMk cId="3210668178" sldId="284"/>
            <ac:picMk id="7" creationId="{3405BD6D-ADBE-4D48-9861-598198C1C031}"/>
          </ac:picMkLst>
        </pc:picChg>
        <pc:picChg chg="add del">
          <ac:chgData name="Ian Nabney" userId="d6603c99-5c95-4d2b-ba76-fe87db2f29c6" providerId="ADAL" clId="{4FBB9337-A7B3-4925-97FF-6D201E29B632}" dt="2021-02-13T15:54:55.651" v="2288" actId="21"/>
          <ac:picMkLst>
            <pc:docMk/>
            <pc:sldMk cId="3210668178" sldId="284"/>
            <ac:picMk id="8" creationId="{E9DF3615-4653-4E4E-9AAD-7293F45A247C}"/>
          </ac:picMkLst>
        </pc:picChg>
      </pc:sldChg>
      <pc:sldChg chg="del">
        <pc:chgData name="Ian Nabney" userId="d6603c99-5c95-4d2b-ba76-fe87db2f29c6" providerId="ADAL" clId="{4FBB9337-A7B3-4925-97FF-6D201E29B632}" dt="2021-02-12T14:50:10.304" v="210" actId="47"/>
        <pc:sldMkLst>
          <pc:docMk/>
          <pc:sldMk cId="882229284" sldId="285"/>
        </pc:sldMkLst>
      </pc:sldChg>
      <pc:sldChg chg="addSp modSp new mod modTransition">
        <pc:chgData name="Ian Nabney" userId="d6603c99-5c95-4d2b-ba76-fe87db2f29c6" providerId="ADAL" clId="{4FBB9337-A7B3-4925-97FF-6D201E29B632}" dt="2021-02-14T17:13:21.724" v="3985"/>
        <pc:sldMkLst>
          <pc:docMk/>
          <pc:sldMk cId="3544071691" sldId="285"/>
        </pc:sldMkLst>
        <pc:spChg chg="mod">
          <ac:chgData name="Ian Nabney" userId="d6603c99-5c95-4d2b-ba76-fe87db2f29c6" providerId="ADAL" clId="{4FBB9337-A7B3-4925-97FF-6D201E29B632}" dt="2021-02-13T10:14:45.432" v="539" actId="20577"/>
          <ac:spMkLst>
            <pc:docMk/>
            <pc:sldMk cId="3544071691" sldId="285"/>
            <ac:spMk id="2" creationId="{27E4B872-60F6-47F0-AB38-E9B20540407C}"/>
          </ac:spMkLst>
        </pc:spChg>
        <pc:spChg chg="add mod">
          <ac:chgData name="Ian Nabney" userId="d6603c99-5c95-4d2b-ba76-fe87db2f29c6" providerId="ADAL" clId="{4FBB9337-A7B3-4925-97FF-6D201E29B632}" dt="2021-02-13T16:06:05.786" v="2376" actId="20577"/>
          <ac:spMkLst>
            <pc:docMk/>
            <pc:sldMk cId="3544071691" sldId="285"/>
            <ac:spMk id="7" creationId="{BB90B1DF-6C60-47F7-B57D-987BAF79627F}"/>
          </ac:spMkLst>
        </pc:spChg>
        <pc:picChg chg="add mod">
          <ac:chgData name="Ian Nabney" userId="d6603c99-5c95-4d2b-ba76-fe87db2f29c6" providerId="ADAL" clId="{4FBB9337-A7B3-4925-97FF-6D201E29B632}" dt="2021-02-13T15:55:12.564" v="2295" actId="1076"/>
          <ac:picMkLst>
            <pc:docMk/>
            <pc:sldMk cId="3544071691" sldId="285"/>
            <ac:picMk id="6" creationId="{DD3084A5-283B-49A0-A732-397150F61BAA}"/>
          </ac:picMkLst>
        </pc:picChg>
      </pc:sldChg>
      <pc:sldChg chg="del">
        <pc:chgData name="Ian Nabney" userId="d6603c99-5c95-4d2b-ba76-fe87db2f29c6" providerId="ADAL" clId="{4FBB9337-A7B3-4925-97FF-6D201E29B632}" dt="2021-02-12T14:50:10.304" v="210" actId="47"/>
        <pc:sldMkLst>
          <pc:docMk/>
          <pc:sldMk cId="558950667" sldId="286"/>
        </pc:sldMkLst>
      </pc:sldChg>
      <pc:sldChg chg="addSp delSp modSp new mod modTransition">
        <pc:chgData name="Ian Nabney" userId="d6603c99-5c95-4d2b-ba76-fe87db2f29c6" providerId="ADAL" clId="{4FBB9337-A7B3-4925-97FF-6D201E29B632}" dt="2021-02-14T17:13:21.724" v="3985"/>
        <pc:sldMkLst>
          <pc:docMk/>
          <pc:sldMk cId="3188237960" sldId="286"/>
        </pc:sldMkLst>
        <pc:spChg chg="mod">
          <ac:chgData name="Ian Nabney" userId="d6603c99-5c95-4d2b-ba76-fe87db2f29c6" providerId="ADAL" clId="{4FBB9337-A7B3-4925-97FF-6D201E29B632}" dt="2021-02-13T10:15:08.380" v="560" actId="20577"/>
          <ac:spMkLst>
            <pc:docMk/>
            <pc:sldMk cId="3188237960" sldId="286"/>
            <ac:spMk id="2" creationId="{0A3410A8-22E7-4C60-BAA2-DC3C1BEEF810}"/>
          </ac:spMkLst>
        </pc:spChg>
        <pc:spChg chg="add mod">
          <ac:chgData name="Ian Nabney" userId="d6603c99-5c95-4d2b-ba76-fe87db2f29c6" providerId="ADAL" clId="{4FBB9337-A7B3-4925-97FF-6D201E29B632}" dt="2021-02-13T16:12:47.596" v="2576" actId="20577"/>
          <ac:spMkLst>
            <pc:docMk/>
            <pc:sldMk cId="3188237960" sldId="286"/>
            <ac:spMk id="8" creationId="{189409D8-C09D-4ABE-834E-85B13C4DA7F1}"/>
          </ac:spMkLst>
        </pc:spChg>
        <pc:picChg chg="add del mod">
          <ac:chgData name="Ian Nabney" userId="d6603c99-5c95-4d2b-ba76-fe87db2f29c6" providerId="ADAL" clId="{4FBB9337-A7B3-4925-97FF-6D201E29B632}" dt="2021-02-13T16:11:08.344" v="2381" actId="21"/>
          <ac:picMkLst>
            <pc:docMk/>
            <pc:sldMk cId="3188237960" sldId="286"/>
            <ac:picMk id="6" creationId="{720EFA7F-CEE3-4C9C-A8F8-D37596E2B039}"/>
          </ac:picMkLst>
        </pc:picChg>
        <pc:picChg chg="add mod">
          <ac:chgData name="Ian Nabney" userId="d6603c99-5c95-4d2b-ba76-fe87db2f29c6" providerId="ADAL" clId="{4FBB9337-A7B3-4925-97FF-6D201E29B632}" dt="2021-02-13T16:11:28.500" v="2386" actId="1076"/>
          <ac:picMkLst>
            <pc:docMk/>
            <pc:sldMk cId="3188237960" sldId="286"/>
            <ac:picMk id="7" creationId="{E7DEE19C-2E10-482D-999A-A4F934043763}"/>
          </ac:picMkLst>
        </pc:picChg>
        <pc:picChg chg="add del">
          <ac:chgData name="Ian Nabney" userId="d6603c99-5c95-4d2b-ba76-fe87db2f29c6" providerId="ADAL" clId="{4FBB9337-A7B3-4925-97FF-6D201E29B632}" dt="2021-02-13T16:11:08.344" v="2381" actId="21"/>
          <ac:picMkLst>
            <pc:docMk/>
            <pc:sldMk cId="3188237960" sldId="286"/>
            <ac:picMk id="1026" creationId="{61A652E9-975B-4F66-9E4F-C777ED07D536}"/>
          </ac:picMkLst>
        </pc:picChg>
      </pc:sldChg>
      <pc:sldChg chg="addSp modSp new mod modTransition">
        <pc:chgData name="Ian Nabney" userId="d6603c99-5c95-4d2b-ba76-fe87db2f29c6" providerId="ADAL" clId="{4FBB9337-A7B3-4925-97FF-6D201E29B632}" dt="2021-02-14T17:13:21.724" v="3985"/>
        <pc:sldMkLst>
          <pc:docMk/>
          <pc:sldMk cId="3199743245" sldId="287"/>
        </pc:sldMkLst>
        <pc:spChg chg="mod">
          <ac:chgData name="Ian Nabney" userId="d6603c99-5c95-4d2b-ba76-fe87db2f29c6" providerId="ADAL" clId="{4FBB9337-A7B3-4925-97FF-6D201E29B632}" dt="2021-02-13T10:15:46.318" v="585" actId="20577"/>
          <ac:spMkLst>
            <pc:docMk/>
            <pc:sldMk cId="3199743245" sldId="287"/>
            <ac:spMk id="2" creationId="{3D202B4B-CE5D-47A5-A858-F905E22742CE}"/>
          </ac:spMkLst>
        </pc:spChg>
        <pc:spChg chg="add mod">
          <ac:chgData name="Ian Nabney" userId="d6603c99-5c95-4d2b-ba76-fe87db2f29c6" providerId="ADAL" clId="{4FBB9337-A7B3-4925-97FF-6D201E29B632}" dt="2021-02-13T16:17:56.727" v="2677" actId="20577"/>
          <ac:spMkLst>
            <pc:docMk/>
            <pc:sldMk cId="3199743245" sldId="287"/>
            <ac:spMk id="6" creationId="{6646F51D-32D8-4C37-A6A7-FD2C48324CB6}"/>
          </ac:spMkLst>
        </pc:spChg>
      </pc:sldChg>
      <pc:sldChg chg="del">
        <pc:chgData name="Ian Nabney" userId="d6603c99-5c95-4d2b-ba76-fe87db2f29c6" providerId="ADAL" clId="{4FBB9337-A7B3-4925-97FF-6D201E29B632}" dt="2021-02-12T14:50:10.304" v="210" actId="47"/>
        <pc:sldMkLst>
          <pc:docMk/>
          <pc:sldMk cId="3815368833" sldId="287"/>
        </pc:sldMkLst>
      </pc:sldChg>
      <pc:sldChg chg="del">
        <pc:chgData name="Ian Nabney" userId="d6603c99-5c95-4d2b-ba76-fe87db2f29c6" providerId="ADAL" clId="{4FBB9337-A7B3-4925-97FF-6D201E29B632}" dt="2021-02-12T14:50:10.304" v="210" actId="47"/>
        <pc:sldMkLst>
          <pc:docMk/>
          <pc:sldMk cId="1866760461" sldId="288"/>
        </pc:sldMkLst>
      </pc:sldChg>
      <pc:sldChg chg="addSp modSp new mod modTransition">
        <pc:chgData name="Ian Nabney" userId="d6603c99-5c95-4d2b-ba76-fe87db2f29c6" providerId="ADAL" clId="{4FBB9337-A7B3-4925-97FF-6D201E29B632}" dt="2021-02-14T17:13:21.724" v="3985"/>
        <pc:sldMkLst>
          <pc:docMk/>
          <pc:sldMk cId="2044720911" sldId="288"/>
        </pc:sldMkLst>
        <pc:spChg chg="mod">
          <ac:chgData name="Ian Nabney" userId="d6603c99-5c95-4d2b-ba76-fe87db2f29c6" providerId="ADAL" clId="{4FBB9337-A7B3-4925-97FF-6D201E29B632}" dt="2021-02-13T10:17:02.636" v="617" actId="20577"/>
          <ac:spMkLst>
            <pc:docMk/>
            <pc:sldMk cId="2044720911" sldId="288"/>
            <ac:spMk id="2" creationId="{6B01D1F5-5B0A-4766-B608-1687B0F9D00A}"/>
          </ac:spMkLst>
        </pc:spChg>
        <pc:spChg chg="add mod">
          <ac:chgData name="Ian Nabney" userId="d6603c99-5c95-4d2b-ba76-fe87db2f29c6" providerId="ADAL" clId="{4FBB9337-A7B3-4925-97FF-6D201E29B632}" dt="2021-02-13T16:22:41.210" v="2820" actId="20577"/>
          <ac:spMkLst>
            <pc:docMk/>
            <pc:sldMk cId="2044720911" sldId="288"/>
            <ac:spMk id="6" creationId="{E2B96487-E826-4925-BA5B-B19742892FD9}"/>
          </ac:spMkLst>
        </pc:spChg>
        <pc:spChg chg="add mod">
          <ac:chgData name="Ian Nabney" userId="d6603c99-5c95-4d2b-ba76-fe87db2f29c6" providerId="ADAL" clId="{4FBB9337-A7B3-4925-97FF-6D201E29B632}" dt="2021-02-13T16:24:43.454" v="2828" actId="20577"/>
          <ac:spMkLst>
            <pc:docMk/>
            <pc:sldMk cId="2044720911" sldId="288"/>
            <ac:spMk id="8" creationId="{5B3854A7-EBE3-4236-9586-32403FC0511E}"/>
          </ac:spMkLst>
        </pc:spChg>
        <pc:picChg chg="add mod">
          <ac:chgData name="Ian Nabney" userId="d6603c99-5c95-4d2b-ba76-fe87db2f29c6" providerId="ADAL" clId="{4FBB9337-A7B3-4925-97FF-6D201E29B632}" dt="2021-02-13T16:24:49.890" v="2829" actId="14100"/>
          <ac:picMkLst>
            <pc:docMk/>
            <pc:sldMk cId="2044720911" sldId="288"/>
            <ac:picMk id="7" creationId="{6F965492-8CDB-4CBA-861D-178FA9424B86}"/>
          </ac:picMkLst>
        </pc:picChg>
      </pc:sldChg>
      <pc:sldChg chg="addSp modSp new mod modTransition">
        <pc:chgData name="Ian Nabney" userId="d6603c99-5c95-4d2b-ba76-fe87db2f29c6" providerId="ADAL" clId="{4FBB9337-A7B3-4925-97FF-6D201E29B632}" dt="2021-02-14T17:13:21.724" v="3985"/>
        <pc:sldMkLst>
          <pc:docMk/>
          <pc:sldMk cId="3444011573" sldId="289"/>
        </pc:sldMkLst>
        <pc:spChg chg="mod">
          <ac:chgData name="Ian Nabney" userId="d6603c99-5c95-4d2b-ba76-fe87db2f29c6" providerId="ADAL" clId="{4FBB9337-A7B3-4925-97FF-6D201E29B632}" dt="2021-02-13T17:02:55.316" v="3130" actId="20577"/>
          <ac:spMkLst>
            <pc:docMk/>
            <pc:sldMk cId="3444011573" sldId="289"/>
            <ac:spMk id="2" creationId="{7ABFF782-8396-487E-A761-3B50C453AE3F}"/>
          </ac:spMkLst>
        </pc:spChg>
        <pc:spChg chg="add mod">
          <ac:chgData name="Ian Nabney" userId="d6603c99-5c95-4d2b-ba76-fe87db2f29c6" providerId="ADAL" clId="{4FBB9337-A7B3-4925-97FF-6D201E29B632}" dt="2021-02-13T17:03:40.740" v="3214" actId="20577"/>
          <ac:spMkLst>
            <pc:docMk/>
            <pc:sldMk cId="3444011573" sldId="289"/>
            <ac:spMk id="6" creationId="{860171BA-10A8-48C3-A874-DB7722FAC942}"/>
          </ac:spMkLst>
        </pc:spChg>
        <pc:picChg chg="add mod modCrop">
          <ac:chgData name="Ian Nabney" userId="d6603c99-5c95-4d2b-ba76-fe87db2f29c6" providerId="ADAL" clId="{4FBB9337-A7B3-4925-97FF-6D201E29B632}" dt="2021-02-13T17:03:54.548" v="3217" actId="14100"/>
          <ac:picMkLst>
            <pc:docMk/>
            <pc:sldMk cId="3444011573" sldId="289"/>
            <ac:picMk id="7" creationId="{5590C36D-5ED4-4F65-93A4-2E4EF48AFC01}"/>
          </ac:picMkLst>
        </pc:picChg>
      </pc:sldChg>
      <pc:sldChg chg="addSp modSp new mod modTransition">
        <pc:chgData name="Ian Nabney" userId="d6603c99-5c95-4d2b-ba76-fe87db2f29c6" providerId="ADAL" clId="{4FBB9337-A7B3-4925-97FF-6D201E29B632}" dt="2021-02-14T17:13:21.724" v="3985"/>
        <pc:sldMkLst>
          <pc:docMk/>
          <pc:sldMk cId="3419608692" sldId="290"/>
        </pc:sldMkLst>
        <pc:spChg chg="mod">
          <ac:chgData name="Ian Nabney" userId="d6603c99-5c95-4d2b-ba76-fe87db2f29c6" providerId="ADAL" clId="{4FBB9337-A7B3-4925-97FF-6D201E29B632}" dt="2021-02-13T17:04:50.411" v="3233" actId="20577"/>
          <ac:spMkLst>
            <pc:docMk/>
            <pc:sldMk cId="3419608692" sldId="290"/>
            <ac:spMk id="2" creationId="{46F3ABD6-380E-4981-8B0A-2B8D915A1AE9}"/>
          </ac:spMkLst>
        </pc:spChg>
        <pc:spChg chg="add mod">
          <ac:chgData name="Ian Nabney" userId="d6603c99-5c95-4d2b-ba76-fe87db2f29c6" providerId="ADAL" clId="{4FBB9337-A7B3-4925-97FF-6D201E29B632}" dt="2021-02-13T17:07:28.991" v="3635" actId="20577"/>
          <ac:spMkLst>
            <pc:docMk/>
            <pc:sldMk cId="3419608692" sldId="290"/>
            <ac:spMk id="7" creationId="{8085EF2A-E48D-45C5-ABEC-EDE776657FBB}"/>
          </ac:spMkLst>
        </pc:spChg>
        <pc:picChg chg="add mod modCrop">
          <ac:chgData name="Ian Nabney" userId="d6603c99-5c95-4d2b-ba76-fe87db2f29c6" providerId="ADAL" clId="{4FBB9337-A7B3-4925-97FF-6D201E29B632}" dt="2021-02-13T17:06:39.337" v="3496" actId="14100"/>
          <ac:picMkLst>
            <pc:docMk/>
            <pc:sldMk cId="3419608692" sldId="290"/>
            <ac:picMk id="6" creationId="{8BCA95CE-6164-4005-B448-4C64DD5737DC}"/>
          </ac:picMkLst>
        </pc:picChg>
      </pc:sldChg>
      <pc:sldChg chg="del">
        <pc:chgData name="Ian Nabney" userId="d6603c99-5c95-4d2b-ba76-fe87db2f29c6" providerId="ADAL" clId="{4FBB9337-A7B3-4925-97FF-6D201E29B632}" dt="2021-02-12T14:50:10.304" v="210" actId="47"/>
        <pc:sldMkLst>
          <pc:docMk/>
          <pc:sldMk cId="290061674" sldId="291"/>
        </pc:sldMkLst>
      </pc:sldChg>
      <pc:sldChg chg="addSp modSp new mod modTransition">
        <pc:chgData name="Ian Nabney" userId="d6603c99-5c95-4d2b-ba76-fe87db2f29c6" providerId="ADAL" clId="{4FBB9337-A7B3-4925-97FF-6D201E29B632}" dt="2021-02-14T17:13:21.724" v="3985"/>
        <pc:sldMkLst>
          <pc:docMk/>
          <pc:sldMk cId="1943501553" sldId="291"/>
        </pc:sldMkLst>
        <pc:spChg chg="mod">
          <ac:chgData name="Ian Nabney" userId="d6603c99-5c95-4d2b-ba76-fe87db2f29c6" providerId="ADAL" clId="{4FBB9337-A7B3-4925-97FF-6D201E29B632}" dt="2021-02-13T10:38:28.927" v="694" actId="20577"/>
          <ac:spMkLst>
            <pc:docMk/>
            <pc:sldMk cId="1943501553" sldId="291"/>
            <ac:spMk id="2" creationId="{AC76C37E-6C7C-4482-BB39-F084D26E69E3}"/>
          </ac:spMkLst>
        </pc:spChg>
        <pc:spChg chg="add mod">
          <ac:chgData name="Ian Nabney" userId="d6603c99-5c95-4d2b-ba76-fe87db2f29c6" providerId="ADAL" clId="{4FBB9337-A7B3-4925-97FF-6D201E29B632}" dt="2021-02-13T17:34:56.719" v="3703" actId="20577"/>
          <ac:spMkLst>
            <pc:docMk/>
            <pc:sldMk cId="1943501553" sldId="291"/>
            <ac:spMk id="6" creationId="{F1C3FC7C-7061-4B0C-910B-C49FAD0F267B}"/>
          </ac:spMkLst>
        </pc:spChg>
      </pc:sldChg>
      <pc:sldChg chg="addSp delSp modSp new mod modTransition">
        <pc:chgData name="Ian Nabney" userId="d6603c99-5c95-4d2b-ba76-fe87db2f29c6" providerId="ADAL" clId="{4FBB9337-A7B3-4925-97FF-6D201E29B632}" dt="2021-02-14T17:13:21.724" v="3985"/>
        <pc:sldMkLst>
          <pc:docMk/>
          <pc:sldMk cId="856508964" sldId="292"/>
        </pc:sldMkLst>
        <pc:spChg chg="mod">
          <ac:chgData name="Ian Nabney" userId="d6603c99-5c95-4d2b-ba76-fe87db2f29c6" providerId="ADAL" clId="{4FBB9337-A7B3-4925-97FF-6D201E29B632}" dt="2021-02-13T10:38:43.827" v="702" actId="20577"/>
          <ac:spMkLst>
            <pc:docMk/>
            <pc:sldMk cId="856508964" sldId="292"/>
            <ac:spMk id="2" creationId="{1CDF51F3-BA9F-4E00-91E8-8F94EC52BFAD}"/>
          </ac:spMkLst>
        </pc:spChg>
        <pc:spChg chg="add del mod">
          <ac:chgData name="Ian Nabney" userId="d6603c99-5c95-4d2b-ba76-fe87db2f29c6" providerId="ADAL" clId="{4FBB9337-A7B3-4925-97FF-6D201E29B632}" dt="2021-02-13T17:42:02.202" v="3789"/>
          <ac:spMkLst>
            <pc:docMk/>
            <pc:sldMk cId="856508964" sldId="292"/>
            <ac:spMk id="6" creationId="{7F1E1780-4C26-43A5-8F0C-716FC4B87928}"/>
          </ac:spMkLst>
        </pc:spChg>
        <pc:spChg chg="add mod">
          <ac:chgData name="Ian Nabney" userId="d6603c99-5c95-4d2b-ba76-fe87db2f29c6" providerId="ADAL" clId="{4FBB9337-A7B3-4925-97FF-6D201E29B632}" dt="2021-02-13T17:43:10.780" v="3984" actId="20577"/>
          <ac:spMkLst>
            <pc:docMk/>
            <pc:sldMk cId="856508964" sldId="292"/>
            <ac:spMk id="7" creationId="{006D0A3C-5473-4019-8E58-0F58361B1EC7}"/>
          </ac:spMkLst>
        </pc:spChg>
      </pc:sldChg>
      <pc:sldChg chg="del">
        <pc:chgData name="Ian Nabney" userId="d6603c99-5c95-4d2b-ba76-fe87db2f29c6" providerId="ADAL" clId="{4FBB9337-A7B3-4925-97FF-6D201E29B632}" dt="2021-02-12T14:50:10.304" v="210" actId="47"/>
        <pc:sldMkLst>
          <pc:docMk/>
          <pc:sldMk cId="1572056402" sldId="292"/>
        </pc:sldMkLst>
      </pc:sldChg>
      <pc:sldChg chg="addSp modSp new mod modTransition">
        <pc:chgData name="Ian Nabney" userId="d6603c99-5c95-4d2b-ba76-fe87db2f29c6" providerId="ADAL" clId="{4FBB9337-A7B3-4925-97FF-6D201E29B632}" dt="2021-02-14T17:13:21.724" v="3985"/>
        <pc:sldMkLst>
          <pc:docMk/>
          <pc:sldMk cId="1224393491" sldId="293"/>
        </pc:sldMkLst>
        <pc:spChg chg="mod">
          <ac:chgData name="Ian Nabney" userId="d6603c99-5c95-4d2b-ba76-fe87db2f29c6" providerId="ADAL" clId="{4FBB9337-A7B3-4925-97FF-6D201E29B632}" dt="2021-02-13T10:41:48.750" v="747" actId="20577"/>
          <ac:spMkLst>
            <pc:docMk/>
            <pc:sldMk cId="1224393491" sldId="293"/>
            <ac:spMk id="2" creationId="{E1FD6D0F-13B8-4C63-82DD-1348464A19D0}"/>
          </ac:spMkLst>
        </pc:spChg>
        <pc:spChg chg="add mod">
          <ac:chgData name="Ian Nabney" userId="d6603c99-5c95-4d2b-ba76-fe87db2f29c6" providerId="ADAL" clId="{4FBB9337-A7B3-4925-97FF-6D201E29B632}" dt="2021-02-13T10:43:07.410" v="765" actId="207"/>
          <ac:spMkLst>
            <pc:docMk/>
            <pc:sldMk cId="1224393491" sldId="293"/>
            <ac:spMk id="6" creationId="{FE522201-AFFD-495B-B266-493EFDE5CC01}"/>
          </ac:spMkLst>
        </pc:spChg>
      </pc:sldChg>
      <pc:sldChg chg="addSp modSp new mod modTransition">
        <pc:chgData name="Ian Nabney" userId="d6603c99-5c95-4d2b-ba76-fe87db2f29c6" providerId="ADAL" clId="{4FBB9337-A7B3-4925-97FF-6D201E29B632}" dt="2021-02-14T17:13:21.724" v="3985"/>
        <pc:sldMkLst>
          <pc:docMk/>
          <pc:sldMk cId="630493866" sldId="294"/>
        </pc:sldMkLst>
        <pc:spChg chg="mod">
          <ac:chgData name="Ian Nabney" userId="d6603c99-5c95-4d2b-ba76-fe87db2f29c6" providerId="ADAL" clId="{4FBB9337-A7B3-4925-97FF-6D201E29B632}" dt="2021-02-13T15:00:37.330" v="857" actId="20577"/>
          <ac:spMkLst>
            <pc:docMk/>
            <pc:sldMk cId="630493866" sldId="294"/>
            <ac:spMk id="2" creationId="{E63D2EAC-DC06-40DD-9EE9-69B174A25024}"/>
          </ac:spMkLst>
        </pc:spChg>
        <pc:spChg chg="add mod">
          <ac:chgData name="Ian Nabney" userId="d6603c99-5c95-4d2b-ba76-fe87db2f29c6" providerId="ADAL" clId="{4FBB9337-A7B3-4925-97FF-6D201E29B632}" dt="2021-02-13T15:13:00.825" v="1178" actId="20577"/>
          <ac:spMkLst>
            <pc:docMk/>
            <pc:sldMk cId="630493866" sldId="294"/>
            <ac:spMk id="6" creationId="{EBAE8FDB-5571-46AC-8039-03EFACC3E07A}"/>
          </ac:spMkLst>
        </pc:spChg>
        <pc:spChg chg="add mod">
          <ac:chgData name="Ian Nabney" userId="d6603c99-5c95-4d2b-ba76-fe87db2f29c6" providerId="ADAL" clId="{4FBB9337-A7B3-4925-97FF-6D201E29B632}" dt="2021-02-13T15:12:48.726" v="1176" actId="1076"/>
          <ac:spMkLst>
            <pc:docMk/>
            <pc:sldMk cId="630493866" sldId="294"/>
            <ac:spMk id="11" creationId="{19BED81B-CC35-43BB-877F-4CAB3F469A08}"/>
          </ac:spMkLst>
        </pc:spChg>
        <pc:picChg chg="add mod">
          <ac:chgData name="Ian Nabney" userId="d6603c99-5c95-4d2b-ba76-fe87db2f29c6" providerId="ADAL" clId="{4FBB9337-A7B3-4925-97FF-6D201E29B632}" dt="2021-02-13T15:12:38.090" v="1174" actId="1076"/>
          <ac:picMkLst>
            <pc:docMk/>
            <pc:sldMk cId="630493866" sldId="294"/>
            <ac:picMk id="8" creationId="{716C6779-EEBF-42E5-8250-6E05A1FAE1AB}"/>
          </ac:picMkLst>
        </pc:picChg>
        <pc:picChg chg="add mod">
          <ac:chgData name="Ian Nabney" userId="d6603c99-5c95-4d2b-ba76-fe87db2f29c6" providerId="ADAL" clId="{4FBB9337-A7B3-4925-97FF-6D201E29B632}" dt="2021-02-13T15:12:40.460" v="1175" actId="1076"/>
          <ac:picMkLst>
            <pc:docMk/>
            <pc:sldMk cId="630493866" sldId="294"/>
            <ac:picMk id="10" creationId="{0D05F951-7D65-457B-8B96-A2F18CFBBFF5}"/>
          </ac:picMkLst>
        </pc:picChg>
      </pc:sldChg>
      <pc:sldChg chg="addSp modSp new mod ord modTransition">
        <pc:chgData name="Ian Nabney" userId="d6603c99-5c95-4d2b-ba76-fe87db2f29c6" providerId="ADAL" clId="{4FBB9337-A7B3-4925-97FF-6D201E29B632}" dt="2021-02-14T17:13:21.724" v="3985"/>
        <pc:sldMkLst>
          <pc:docMk/>
          <pc:sldMk cId="304705990" sldId="295"/>
        </pc:sldMkLst>
        <pc:spChg chg="mod">
          <ac:chgData name="Ian Nabney" userId="d6603c99-5c95-4d2b-ba76-fe87db2f29c6" providerId="ADAL" clId="{4FBB9337-A7B3-4925-97FF-6D201E29B632}" dt="2021-02-13T15:28:59.067" v="1722" actId="20577"/>
          <ac:spMkLst>
            <pc:docMk/>
            <pc:sldMk cId="304705990" sldId="295"/>
            <ac:spMk id="2" creationId="{B7CBA4D3-46B9-4102-8D57-6C4652C2E195}"/>
          </ac:spMkLst>
        </pc:spChg>
        <pc:spChg chg="add mod">
          <ac:chgData name="Ian Nabney" userId="d6603c99-5c95-4d2b-ba76-fe87db2f29c6" providerId="ADAL" clId="{4FBB9337-A7B3-4925-97FF-6D201E29B632}" dt="2021-02-13T15:32:52.887" v="2071" actId="20577"/>
          <ac:spMkLst>
            <pc:docMk/>
            <pc:sldMk cId="304705990" sldId="295"/>
            <ac:spMk id="7" creationId="{546AD8D9-9BB3-4630-BAFB-353B643F80B0}"/>
          </ac:spMkLst>
        </pc:spChg>
        <pc:picChg chg="add mod">
          <ac:chgData name="Ian Nabney" userId="d6603c99-5c95-4d2b-ba76-fe87db2f29c6" providerId="ADAL" clId="{4FBB9337-A7B3-4925-97FF-6D201E29B632}" dt="2021-02-13T15:29:04.628" v="1724" actId="1076"/>
          <ac:picMkLst>
            <pc:docMk/>
            <pc:sldMk cId="304705990" sldId="295"/>
            <ac:picMk id="6" creationId="{6CD8CB72-59B1-40C2-8D37-018F2E171A06}"/>
          </ac:picMkLst>
        </pc:picChg>
      </pc:sldChg>
      <pc:sldChg chg="addSp modSp new mod modTransition">
        <pc:chgData name="Ian Nabney" userId="d6603c99-5c95-4d2b-ba76-fe87db2f29c6" providerId="ADAL" clId="{4FBB9337-A7B3-4925-97FF-6D201E29B632}" dt="2021-02-14T17:13:21.724" v="3985"/>
        <pc:sldMkLst>
          <pc:docMk/>
          <pc:sldMk cId="3008795943" sldId="296"/>
        </pc:sldMkLst>
        <pc:spChg chg="mod">
          <ac:chgData name="Ian Nabney" userId="d6603c99-5c95-4d2b-ba76-fe87db2f29c6" providerId="ADAL" clId="{4FBB9337-A7B3-4925-97FF-6D201E29B632}" dt="2021-02-13T16:30:23.176" v="2851" actId="20577"/>
          <ac:spMkLst>
            <pc:docMk/>
            <pc:sldMk cId="3008795943" sldId="296"/>
            <ac:spMk id="2" creationId="{B69C0F99-5AA6-40C4-BB80-23B9695EBA21}"/>
          </ac:spMkLst>
        </pc:spChg>
        <pc:spChg chg="add mod">
          <ac:chgData name="Ian Nabney" userId="d6603c99-5c95-4d2b-ba76-fe87db2f29c6" providerId="ADAL" clId="{4FBB9337-A7B3-4925-97FF-6D201E29B632}" dt="2021-02-13T16:37:38.153" v="2928" actId="20577"/>
          <ac:spMkLst>
            <pc:docMk/>
            <pc:sldMk cId="3008795943" sldId="296"/>
            <ac:spMk id="7" creationId="{8F93DFAE-797E-418B-BDDE-CB8F04A2B724}"/>
          </ac:spMkLst>
        </pc:spChg>
        <pc:picChg chg="add mod">
          <ac:chgData name="Ian Nabney" userId="d6603c99-5c95-4d2b-ba76-fe87db2f29c6" providerId="ADAL" clId="{4FBB9337-A7B3-4925-97FF-6D201E29B632}" dt="2021-02-13T16:33:46.772" v="2923" actId="1076"/>
          <ac:picMkLst>
            <pc:docMk/>
            <pc:sldMk cId="3008795943" sldId="296"/>
            <ac:picMk id="6" creationId="{B181F6CE-C168-447F-886F-6B84BEE72538}"/>
          </ac:picMkLst>
        </pc:picChg>
      </pc:sldChg>
      <pc:sldChg chg="addSp modSp new mod modTransition">
        <pc:chgData name="Ian Nabney" userId="d6603c99-5c95-4d2b-ba76-fe87db2f29c6" providerId="ADAL" clId="{4FBB9337-A7B3-4925-97FF-6D201E29B632}" dt="2021-02-14T17:13:21.724" v="3985"/>
        <pc:sldMkLst>
          <pc:docMk/>
          <pc:sldMk cId="2959336765" sldId="297"/>
        </pc:sldMkLst>
        <pc:spChg chg="mod">
          <ac:chgData name="Ian Nabney" userId="d6603c99-5c95-4d2b-ba76-fe87db2f29c6" providerId="ADAL" clId="{4FBB9337-A7B3-4925-97FF-6D201E29B632}" dt="2021-02-13T16:42:09.206" v="2963" actId="20577"/>
          <ac:spMkLst>
            <pc:docMk/>
            <pc:sldMk cId="2959336765" sldId="297"/>
            <ac:spMk id="2" creationId="{14F27978-FEB2-409F-993F-DD116BC15FA5}"/>
          </ac:spMkLst>
        </pc:spChg>
        <pc:spChg chg="add mod">
          <ac:chgData name="Ian Nabney" userId="d6603c99-5c95-4d2b-ba76-fe87db2f29c6" providerId="ADAL" clId="{4FBB9337-A7B3-4925-97FF-6D201E29B632}" dt="2021-02-13T16:47:43.195" v="3004" actId="21"/>
          <ac:spMkLst>
            <pc:docMk/>
            <pc:sldMk cId="2959336765" sldId="297"/>
            <ac:spMk id="7" creationId="{AFB121CF-5732-439B-AC27-A03E11E8886B}"/>
          </ac:spMkLst>
        </pc:spChg>
        <pc:spChg chg="add mod">
          <ac:chgData name="Ian Nabney" userId="d6603c99-5c95-4d2b-ba76-fe87db2f29c6" providerId="ADAL" clId="{4FBB9337-A7B3-4925-97FF-6D201E29B632}" dt="2021-02-13T16:48:05.354" v="3008" actId="12"/>
          <ac:spMkLst>
            <pc:docMk/>
            <pc:sldMk cId="2959336765" sldId="297"/>
            <ac:spMk id="8" creationId="{A3F26438-202F-489C-A4A5-ACB8CB7A42F7}"/>
          </ac:spMkLst>
        </pc:spChg>
        <pc:picChg chg="add mod">
          <ac:chgData name="Ian Nabney" userId="d6603c99-5c95-4d2b-ba76-fe87db2f29c6" providerId="ADAL" clId="{4FBB9337-A7B3-4925-97FF-6D201E29B632}" dt="2021-02-13T16:47:34.539" v="3003" actId="1076"/>
          <ac:picMkLst>
            <pc:docMk/>
            <pc:sldMk cId="2959336765" sldId="297"/>
            <ac:picMk id="6" creationId="{C80D0D8F-6AAF-468B-9985-E08678379E94}"/>
          </ac:picMkLst>
        </pc:picChg>
      </pc:sldChg>
      <pc:sldChg chg="addSp modSp new mod modTransition">
        <pc:chgData name="Ian Nabney" userId="d6603c99-5c95-4d2b-ba76-fe87db2f29c6" providerId="ADAL" clId="{4FBB9337-A7B3-4925-97FF-6D201E29B632}" dt="2021-02-14T17:13:21.724" v="3985"/>
        <pc:sldMkLst>
          <pc:docMk/>
          <pc:sldMk cId="1277952250" sldId="298"/>
        </pc:sldMkLst>
        <pc:spChg chg="mod">
          <ac:chgData name="Ian Nabney" userId="d6603c99-5c95-4d2b-ba76-fe87db2f29c6" providerId="ADAL" clId="{4FBB9337-A7B3-4925-97FF-6D201E29B632}" dt="2021-02-13T16:42:32.345" v="2990" actId="20577"/>
          <ac:spMkLst>
            <pc:docMk/>
            <pc:sldMk cId="1277952250" sldId="298"/>
            <ac:spMk id="2" creationId="{908DA392-7460-4B4A-AF9E-586ECEA4EB18}"/>
          </ac:spMkLst>
        </pc:spChg>
        <pc:picChg chg="add">
          <ac:chgData name="Ian Nabney" userId="d6603c99-5c95-4d2b-ba76-fe87db2f29c6" providerId="ADAL" clId="{4FBB9337-A7B3-4925-97FF-6D201E29B632}" dt="2021-02-13T16:43:11.148" v="2991"/>
          <ac:picMkLst>
            <pc:docMk/>
            <pc:sldMk cId="1277952250" sldId="298"/>
            <ac:picMk id="6" creationId="{6800D7C4-BC9D-4340-B2F3-9A8598746ADF}"/>
          </ac:picMkLst>
        </pc:picChg>
      </pc:sldChg>
      <pc:sldChg chg="addSp modSp new mod modTransition">
        <pc:chgData name="Ian Nabney" userId="d6603c99-5c95-4d2b-ba76-fe87db2f29c6" providerId="ADAL" clId="{4FBB9337-A7B3-4925-97FF-6D201E29B632}" dt="2021-02-14T17:13:21.724" v="3985"/>
        <pc:sldMkLst>
          <pc:docMk/>
          <pc:sldMk cId="594767501" sldId="299"/>
        </pc:sldMkLst>
        <pc:spChg chg="mod">
          <ac:chgData name="Ian Nabney" userId="d6603c99-5c95-4d2b-ba76-fe87db2f29c6" providerId="ADAL" clId="{4FBB9337-A7B3-4925-97FF-6D201E29B632}" dt="2021-02-13T17:37:45.765" v="3732" actId="20577"/>
          <ac:spMkLst>
            <pc:docMk/>
            <pc:sldMk cId="594767501" sldId="299"/>
            <ac:spMk id="2" creationId="{22B9D63B-1D56-4C50-A1F5-F92AF0C1A5DE}"/>
          </ac:spMkLst>
        </pc:spChg>
        <pc:spChg chg="add mod">
          <ac:chgData name="Ian Nabney" userId="d6603c99-5c95-4d2b-ba76-fe87db2f29c6" providerId="ADAL" clId="{4FBB9337-A7B3-4925-97FF-6D201E29B632}" dt="2021-02-13T17:40:41.750" v="3784" actId="6549"/>
          <ac:spMkLst>
            <pc:docMk/>
            <pc:sldMk cId="594767501" sldId="299"/>
            <ac:spMk id="7" creationId="{6509E5DE-F76B-49AA-937F-5C92AFF0951C}"/>
          </ac:spMkLst>
        </pc:spChg>
        <pc:picChg chg="add mod">
          <ac:chgData name="Ian Nabney" userId="d6603c99-5c95-4d2b-ba76-fe87db2f29c6" providerId="ADAL" clId="{4FBB9337-A7B3-4925-97FF-6D201E29B632}" dt="2021-02-13T17:37:34.593" v="3717" actId="1076"/>
          <ac:picMkLst>
            <pc:docMk/>
            <pc:sldMk cId="594767501" sldId="299"/>
            <ac:picMk id="6" creationId="{B6DAA13B-4A0D-4787-85F7-266010395342}"/>
          </ac:picMkLst>
        </pc:picChg>
      </pc:sldChg>
    </pc:docChg>
  </pc:docChgLst>
  <pc:docChgLst>
    <pc:chgData name="Ian Nabney" userId="d6603c99-5c95-4d2b-ba76-fe87db2f29c6" providerId="ADAL" clId="{05CC8EB0-716B-4706-B6B1-4BC01135F0E8}"/>
    <pc:docChg chg="undo custSel addSld delSld modSld">
      <pc:chgData name="Ian Nabney" userId="d6603c99-5c95-4d2b-ba76-fe87db2f29c6" providerId="ADAL" clId="{05CC8EB0-716B-4706-B6B1-4BC01135F0E8}" dt="2021-02-22T01:08:02.911" v="5294" actId="20577"/>
      <pc:docMkLst>
        <pc:docMk/>
      </pc:docMkLst>
      <pc:sldChg chg="modSp mod">
        <pc:chgData name="Ian Nabney" userId="d6603c99-5c95-4d2b-ba76-fe87db2f29c6" providerId="ADAL" clId="{05CC8EB0-716B-4706-B6B1-4BC01135F0E8}" dt="2021-02-21T21:23:02.851" v="2700" actId="20577"/>
        <pc:sldMkLst>
          <pc:docMk/>
          <pc:sldMk cId="0" sldId="256"/>
        </pc:sldMkLst>
        <pc:spChg chg="mod">
          <ac:chgData name="Ian Nabney" userId="d6603c99-5c95-4d2b-ba76-fe87db2f29c6" providerId="ADAL" clId="{05CC8EB0-716B-4706-B6B1-4BC01135F0E8}" dt="2021-02-21T21:23:02.851" v="2700" actId="20577"/>
          <ac:spMkLst>
            <pc:docMk/>
            <pc:sldMk cId="0" sldId="256"/>
            <ac:spMk id="30722" creationId="{1EFC9091-8354-444B-BB79-2B3E0582CEE3}"/>
          </ac:spMkLst>
        </pc:spChg>
      </pc:sldChg>
      <pc:sldChg chg="modSp mod">
        <pc:chgData name="Ian Nabney" userId="d6603c99-5c95-4d2b-ba76-fe87db2f29c6" providerId="ADAL" clId="{05CC8EB0-716B-4706-B6B1-4BC01135F0E8}" dt="2021-02-21T21:24:21.387" v="2789" actId="20577"/>
        <pc:sldMkLst>
          <pc:docMk/>
          <pc:sldMk cId="0" sldId="276"/>
        </pc:sldMkLst>
        <pc:spChg chg="mod">
          <ac:chgData name="Ian Nabney" userId="d6603c99-5c95-4d2b-ba76-fe87db2f29c6" providerId="ADAL" clId="{05CC8EB0-716B-4706-B6B1-4BC01135F0E8}" dt="2021-02-21T21:24:21.387" v="2789" actId="20577"/>
          <ac:spMkLst>
            <pc:docMk/>
            <pc:sldMk cId="0" sldId="276"/>
            <ac:spMk id="32771" creationId="{8674BF37-E827-4547-8249-5CE423AC6A24}"/>
          </ac:spMkLst>
        </pc:spChg>
      </pc:sldChg>
      <pc:sldChg chg="addSp modSp new del mod modTransition">
        <pc:chgData name="Ian Nabney" userId="d6603c99-5c95-4d2b-ba76-fe87db2f29c6" providerId="ADAL" clId="{05CC8EB0-716B-4706-B6B1-4BC01135F0E8}" dt="2021-02-21T21:24:27.487" v="2790" actId="47"/>
        <pc:sldMkLst>
          <pc:docMk/>
          <pc:sldMk cId="1188397951" sldId="277"/>
        </pc:sldMkLst>
        <pc:spChg chg="mod">
          <ac:chgData name="Ian Nabney" userId="d6603c99-5c95-4d2b-ba76-fe87db2f29c6" providerId="ADAL" clId="{05CC8EB0-716B-4706-B6B1-4BC01135F0E8}" dt="2021-02-20T18:04:17.595" v="221" actId="20577"/>
          <ac:spMkLst>
            <pc:docMk/>
            <pc:sldMk cId="1188397951" sldId="277"/>
            <ac:spMk id="2" creationId="{8FEF88B0-B6FB-4C08-999D-595CA006A93C}"/>
          </ac:spMkLst>
        </pc:spChg>
        <pc:picChg chg="add mod">
          <ac:chgData name="Ian Nabney" userId="d6603c99-5c95-4d2b-ba76-fe87db2f29c6" providerId="ADAL" clId="{05CC8EB0-716B-4706-B6B1-4BC01135F0E8}" dt="2021-02-20T18:04:22.758" v="222" actId="14100"/>
          <ac:picMkLst>
            <pc:docMk/>
            <pc:sldMk cId="1188397951" sldId="277"/>
            <ac:picMk id="6" creationId="{894B9E08-6214-46DA-A30E-C2996E470263}"/>
          </ac:picMkLst>
        </pc:picChg>
      </pc:sldChg>
      <pc:sldChg chg="del">
        <pc:chgData name="Ian Nabney" userId="d6603c99-5c95-4d2b-ba76-fe87db2f29c6" providerId="ADAL" clId="{05CC8EB0-716B-4706-B6B1-4BC01135F0E8}" dt="2021-02-20T18:03:52.580" v="184" actId="47"/>
        <pc:sldMkLst>
          <pc:docMk/>
          <pc:sldMk cId="2462739281" sldId="277"/>
        </pc:sldMkLst>
      </pc:sldChg>
      <pc:sldChg chg="addSp modSp new mod modTransition">
        <pc:chgData name="Ian Nabney" userId="d6603c99-5c95-4d2b-ba76-fe87db2f29c6" providerId="ADAL" clId="{05CC8EB0-716B-4706-B6B1-4BC01135F0E8}" dt="2021-02-22T00:38:10.308" v="5291"/>
        <pc:sldMkLst>
          <pc:docMk/>
          <pc:sldMk cId="4194461092" sldId="277"/>
        </pc:sldMkLst>
        <pc:spChg chg="mod">
          <ac:chgData name="Ian Nabney" userId="d6603c99-5c95-4d2b-ba76-fe87db2f29c6" providerId="ADAL" clId="{05CC8EB0-716B-4706-B6B1-4BC01135F0E8}" dt="2021-02-21T21:34:05.264" v="2804" actId="20577"/>
          <ac:spMkLst>
            <pc:docMk/>
            <pc:sldMk cId="4194461092" sldId="277"/>
            <ac:spMk id="2" creationId="{6AF4B41E-90A9-4631-BFC2-C2DB2E963E07}"/>
          </ac:spMkLst>
        </pc:spChg>
        <pc:spChg chg="add mod">
          <ac:chgData name="Ian Nabney" userId="d6603c99-5c95-4d2b-ba76-fe87db2f29c6" providerId="ADAL" clId="{05CC8EB0-716B-4706-B6B1-4BC01135F0E8}" dt="2021-02-21T21:36:36.307" v="2855" actId="20577"/>
          <ac:spMkLst>
            <pc:docMk/>
            <pc:sldMk cId="4194461092" sldId="277"/>
            <ac:spMk id="6" creationId="{05B9840A-F96A-4600-8EF5-002DF52AA68B}"/>
          </ac:spMkLst>
        </pc:spChg>
        <pc:spChg chg="add mod">
          <ac:chgData name="Ian Nabney" userId="d6603c99-5c95-4d2b-ba76-fe87db2f29c6" providerId="ADAL" clId="{05CC8EB0-716B-4706-B6B1-4BC01135F0E8}" dt="2021-02-21T21:37:52.808" v="2901" actId="122"/>
          <ac:spMkLst>
            <pc:docMk/>
            <pc:sldMk cId="4194461092" sldId="277"/>
            <ac:spMk id="9" creationId="{806B0C9E-DD11-4B01-9FB7-17E9C3411951}"/>
          </ac:spMkLst>
        </pc:spChg>
        <pc:picChg chg="add mod modCrop">
          <ac:chgData name="Ian Nabney" userId="d6603c99-5c95-4d2b-ba76-fe87db2f29c6" providerId="ADAL" clId="{05CC8EB0-716B-4706-B6B1-4BC01135F0E8}" dt="2021-02-21T21:37:46.062" v="2899" actId="732"/>
          <ac:picMkLst>
            <pc:docMk/>
            <pc:sldMk cId="4194461092" sldId="277"/>
            <ac:picMk id="8" creationId="{9410B946-9A89-44B6-B86F-906C68388A0B}"/>
          </ac:picMkLst>
        </pc:picChg>
      </pc:sldChg>
      <pc:sldChg chg="addSp delSp modSp new mod modTransition">
        <pc:chgData name="Ian Nabney" userId="d6603c99-5c95-4d2b-ba76-fe87db2f29c6" providerId="ADAL" clId="{05CC8EB0-716B-4706-B6B1-4BC01135F0E8}" dt="2021-02-22T00:38:10.308" v="5291"/>
        <pc:sldMkLst>
          <pc:docMk/>
          <pc:sldMk cId="3007648936" sldId="278"/>
        </pc:sldMkLst>
        <pc:spChg chg="mod">
          <ac:chgData name="Ian Nabney" userId="d6603c99-5c95-4d2b-ba76-fe87db2f29c6" providerId="ADAL" clId="{05CC8EB0-716B-4706-B6B1-4BC01135F0E8}" dt="2021-02-21T21:38:52.439" v="2907" actId="20577"/>
          <ac:spMkLst>
            <pc:docMk/>
            <pc:sldMk cId="3007648936" sldId="278"/>
            <ac:spMk id="2" creationId="{61A8FA02-699E-45B0-92B0-328A995C3595}"/>
          </ac:spMkLst>
        </pc:spChg>
        <pc:spChg chg="add mod">
          <ac:chgData name="Ian Nabney" userId="d6603c99-5c95-4d2b-ba76-fe87db2f29c6" providerId="ADAL" clId="{05CC8EB0-716B-4706-B6B1-4BC01135F0E8}" dt="2021-02-21T21:40:33.023" v="3085" actId="20577"/>
          <ac:spMkLst>
            <pc:docMk/>
            <pc:sldMk cId="3007648936" sldId="278"/>
            <ac:spMk id="6" creationId="{55085BA1-7B30-49A7-8FEA-72F623B14059}"/>
          </ac:spMkLst>
        </pc:spChg>
        <pc:spChg chg="add mod">
          <ac:chgData name="Ian Nabney" userId="d6603c99-5c95-4d2b-ba76-fe87db2f29c6" providerId="ADAL" clId="{05CC8EB0-716B-4706-B6B1-4BC01135F0E8}" dt="2021-02-21T21:50:33.151" v="3345" actId="21"/>
          <ac:spMkLst>
            <pc:docMk/>
            <pc:sldMk cId="3007648936" sldId="278"/>
            <ac:spMk id="11" creationId="{9BB3D93B-B8E9-40E1-8E66-148E9238ECB6}"/>
          </ac:spMkLst>
        </pc:spChg>
        <pc:picChg chg="add mod">
          <ac:chgData name="Ian Nabney" userId="d6603c99-5c95-4d2b-ba76-fe87db2f29c6" providerId="ADAL" clId="{05CC8EB0-716B-4706-B6B1-4BC01135F0E8}" dt="2021-02-21T21:46:59.621" v="3088" actId="1076"/>
          <ac:picMkLst>
            <pc:docMk/>
            <pc:sldMk cId="3007648936" sldId="278"/>
            <ac:picMk id="8" creationId="{83E9DBEF-7570-4E9B-97B2-F9CE3B20E765}"/>
          </ac:picMkLst>
        </pc:picChg>
        <pc:picChg chg="add mod">
          <ac:chgData name="Ian Nabney" userId="d6603c99-5c95-4d2b-ba76-fe87db2f29c6" providerId="ADAL" clId="{05CC8EB0-716B-4706-B6B1-4BC01135F0E8}" dt="2021-02-21T21:46:56.799" v="3087" actId="1076"/>
          <ac:picMkLst>
            <pc:docMk/>
            <pc:sldMk cId="3007648936" sldId="278"/>
            <ac:picMk id="10" creationId="{0F74B9F7-2099-4602-80FB-8E307820D9ED}"/>
          </ac:picMkLst>
        </pc:picChg>
        <pc:picChg chg="add del mod">
          <ac:chgData name="Ian Nabney" userId="d6603c99-5c95-4d2b-ba76-fe87db2f29c6" providerId="ADAL" clId="{05CC8EB0-716B-4706-B6B1-4BC01135F0E8}" dt="2021-02-21T21:51:11.067" v="3379" actId="21"/>
          <ac:picMkLst>
            <pc:docMk/>
            <pc:sldMk cId="3007648936" sldId="278"/>
            <ac:picMk id="13" creationId="{E9ED5DDE-7B40-41E0-A1CC-8639AF00B314}"/>
          </ac:picMkLst>
        </pc:picChg>
      </pc:sldChg>
      <pc:sldChg chg="del">
        <pc:chgData name="Ian Nabney" userId="d6603c99-5c95-4d2b-ba76-fe87db2f29c6" providerId="ADAL" clId="{05CC8EB0-716B-4706-B6B1-4BC01135F0E8}" dt="2021-02-20T18:03:52.580" v="184" actId="47"/>
        <pc:sldMkLst>
          <pc:docMk/>
          <pc:sldMk cId="3332262627" sldId="278"/>
        </pc:sldMkLst>
      </pc:sldChg>
      <pc:sldChg chg="addSp modSp new del mod modTransition">
        <pc:chgData name="Ian Nabney" userId="d6603c99-5c95-4d2b-ba76-fe87db2f29c6" providerId="ADAL" clId="{05CC8EB0-716B-4706-B6B1-4BC01135F0E8}" dt="2021-02-21T21:24:27.487" v="2790" actId="47"/>
        <pc:sldMkLst>
          <pc:docMk/>
          <pc:sldMk cId="4235025941" sldId="278"/>
        </pc:sldMkLst>
        <pc:spChg chg="mod">
          <ac:chgData name="Ian Nabney" userId="d6603c99-5c95-4d2b-ba76-fe87db2f29c6" providerId="ADAL" clId="{05CC8EB0-716B-4706-B6B1-4BC01135F0E8}" dt="2021-02-20T18:11:45.465" v="246" actId="20577"/>
          <ac:spMkLst>
            <pc:docMk/>
            <pc:sldMk cId="4235025941" sldId="278"/>
            <ac:spMk id="2" creationId="{2B3A7AB4-EB66-49C0-9BB4-235D47DB283D}"/>
          </ac:spMkLst>
        </pc:spChg>
        <pc:spChg chg="add mod">
          <ac:chgData name="Ian Nabney" userId="d6603c99-5c95-4d2b-ba76-fe87db2f29c6" providerId="ADAL" clId="{05CC8EB0-716B-4706-B6B1-4BC01135F0E8}" dt="2021-02-20T18:20:41.705" v="404" actId="207"/>
          <ac:spMkLst>
            <pc:docMk/>
            <pc:sldMk cId="4235025941" sldId="278"/>
            <ac:spMk id="6" creationId="{A4F4FB31-B2D6-4C9F-9D7B-5292392C5219}"/>
          </ac:spMkLst>
        </pc:spChg>
      </pc:sldChg>
      <pc:sldChg chg="addSp modSp new del mod modTransition">
        <pc:chgData name="Ian Nabney" userId="d6603c99-5c95-4d2b-ba76-fe87db2f29c6" providerId="ADAL" clId="{05CC8EB0-716B-4706-B6B1-4BC01135F0E8}" dt="2021-02-21T21:24:27.487" v="2790" actId="47"/>
        <pc:sldMkLst>
          <pc:docMk/>
          <pc:sldMk cId="785328358" sldId="279"/>
        </pc:sldMkLst>
        <pc:spChg chg="mod">
          <ac:chgData name="Ian Nabney" userId="d6603c99-5c95-4d2b-ba76-fe87db2f29c6" providerId="ADAL" clId="{05CC8EB0-716B-4706-B6B1-4BC01135F0E8}" dt="2021-02-20T18:18:38.515" v="354" actId="20577"/>
          <ac:spMkLst>
            <pc:docMk/>
            <pc:sldMk cId="785328358" sldId="279"/>
            <ac:spMk id="2" creationId="{14D66601-1B60-440D-AD35-3E593CDC1E68}"/>
          </ac:spMkLst>
        </pc:spChg>
        <pc:spChg chg="add mod">
          <ac:chgData name="Ian Nabney" userId="d6603c99-5c95-4d2b-ba76-fe87db2f29c6" providerId="ADAL" clId="{05CC8EB0-716B-4706-B6B1-4BC01135F0E8}" dt="2021-02-20T18:30:25.107" v="417" actId="20577"/>
          <ac:spMkLst>
            <pc:docMk/>
            <pc:sldMk cId="785328358" sldId="279"/>
            <ac:spMk id="6" creationId="{3780D46C-B34B-4BFA-B2F8-719AA91E4A67}"/>
          </ac:spMkLst>
        </pc:spChg>
      </pc:sldChg>
      <pc:sldChg chg="addSp modSp new mod modTransition">
        <pc:chgData name="Ian Nabney" userId="d6603c99-5c95-4d2b-ba76-fe87db2f29c6" providerId="ADAL" clId="{05CC8EB0-716B-4706-B6B1-4BC01135F0E8}" dt="2021-02-22T00:38:10.308" v="5291"/>
        <pc:sldMkLst>
          <pc:docMk/>
          <pc:sldMk cId="1840138605" sldId="279"/>
        </pc:sldMkLst>
        <pc:spChg chg="mod">
          <ac:chgData name="Ian Nabney" userId="d6603c99-5c95-4d2b-ba76-fe87db2f29c6" providerId="ADAL" clId="{05CC8EB0-716B-4706-B6B1-4BC01135F0E8}" dt="2021-02-21T21:49:31.209" v="3278" actId="20577"/>
          <ac:spMkLst>
            <pc:docMk/>
            <pc:sldMk cId="1840138605" sldId="279"/>
            <ac:spMk id="2" creationId="{81326DF2-5239-44DD-B802-97937BACA7EB}"/>
          </ac:spMkLst>
        </pc:spChg>
        <pc:spChg chg="add mod">
          <ac:chgData name="Ian Nabney" userId="d6603c99-5c95-4d2b-ba76-fe87db2f29c6" providerId="ADAL" clId="{05CC8EB0-716B-4706-B6B1-4BC01135F0E8}" dt="2021-02-21T23:44:37.773" v="5290" actId="20577"/>
          <ac:spMkLst>
            <pc:docMk/>
            <pc:sldMk cId="1840138605" sldId="279"/>
            <ac:spMk id="6" creationId="{318D8D39-F1FB-43F8-A1C1-008F44552E80}"/>
          </ac:spMkLst>
        </pc:spChg>
      </pc:sldChg>
      <pc:sldChg chg="del">
        <pc:chgData name="Ian Nabney" userId="d6603c99-5c95-4d2b-ba76-fe87db2f29c6" providerId="ADAL" clId="{05CC8EB0-716B-4706-B6B1-4BC01135F0E8}" dt="2021-02-20T18:03:52.580" v="184" actId="47"/>
        <pc:sldMkLst>
          <pc:docMk/>
          <pc:sldMk cId="3211899754" sldId="279"/>
        </pc:sldMkLst>
      </pc:sldChg>
      <pc:sldChg chg="del">
        <pc:chgData name="Ian Nabney" userId="d6603c99-5c95-4d2b-ba76-fe87db2f29c6" providerId="ADAL" clId="{05CC8EB0-716B-4706-B6B1-4BC01135F0E8}" dt="2021-02-20T18:03:52.580" v="184" actId="47"/>
        <pc:sldMkLst>
          <pc:docMk/>
          <pc:sldMk cId="122012374" sldId="280"/>
        </pc:sldMkLst>
      </pc:sldChg>
      <pc:sldChg chg="addSp modSp new del mod modTransition">
        <pc:chgData name="Ian Nabney" userId="d6603c99-5c95-4d2b-ba76-fe87db2f29c6" providerId="ADAL" clId="{05CC8EB0-716B-4706-B6B1-4BC01135F0E8}" dt="2021-02-21T21:24:27.487" v="2790" actId="47"/>
        <pc:sldMkLst>
          <pc:docMk/>
          <pc:sldMk cId="2749144680" sldId="280"/>
        </pc:sldMkLst>
        <pc:spChg chg="mod">
          <ac:chgData name="Ian Nabney" userId="d6603c99-5c95-4d2b-ba76-fe87db2f29c6" providerId="ADAL" clId="{05CC8EB0-716B-4706-B6B1-4BC01135F0E8}" dt="2021-02-20T18:34:44.567" v="439" actId="20577"/>
          <ac:spMkLst>
            <pc:docMk/>
            <pc:sldMk cId="2749144680" sldId="280"/>
            <ac:spMk id="2" creationId="{E09C1ACC-F4C2-4FDC-8F26-6A99954B3ABE}"/>
          </ac:spMkLst>
        </pc:spChg>
        <pc:spChg chg="add mod">
          <ac:chgData name="Ian Nabney" userId="d6603c99-5c95-4d2b-ba76-fe87db2f29c6" providerId="ADAL" clId="{05CC8EB0-716B-4706-B6B1-4BC01135F0E8}" dt="2021-02-20T18:44:03.125" v="623" actId="20577"/>
          <ac:spMkLst>
            <pc:docMk/>
            <pc:sldMk cId="2749144680" sldId="280"/>
            <ac:spMk id="6" creationId="{47B2312F-EE16-45CF-9E61-93F29A38B4FA}"/>
          </ac:spMkLst>
        </pc:spChg>
      </pc:sldChg>
      <pc:sldChg chg="addSp modSp new mod modTransition">
        <pc:chgData name="Ian Nabney" userId="d6603c99-5c95-4d2b-ba76-fe87db2f29c6" providerId="ADAL" clId="{05CC8EB0-716B-4706-B6B1-4BC01135F0E8}" dt="2021-02-22T00:38:10.308" v="5291"/>
        <pc:sldMkLst>
          <pc:docMk/>
          <pc:sldMk cId="3068852095" sldId="280"/>
        </pc:sldMkLst>
        <pc:spChg chg="mod">
          <ac:chgData name="Ian Nabney" userId="d6603c99-5c95-4d2b-ba76-fe87db2f29c6" providerId="ADAL" clId="{05CC8EB0-716B-4706-B6B1-4BC01135F0E8}" dt="2021-02-21T21:50:50.065" v="3372" actId="20577"/>
          <ac:spMkLst>
            <pc:docMk/>
            <pc:sldMk cId="3068852095" sldId="280"/>
            <ac:spMk id="2" creationId="{4DA0BFF5-4F0A-43ED-8D29-AFFA3A3997C7}"/>
          </ac:spMkLst>
        </pc:spChg>
        <pc:spChg chg="add mod">
          <ac:chgData name="Ian Nabney" userId="d6603c99-5c95-4d2b-ba76-fe87db2f29c6" providerId="ADAL" clId="{05CC8EB0-716B-4706-B6B1-4BC01135F0E8}" dt="2021-02-21T21:54:15.104" v="3541" actId="20577"/>
          <ac:spMkLst>
            <pc:docMk/>
            <pc:sldMk cId="3068852095" sldId="280"/>
            <ac:spMk id="7" creationId="{CD9AFC4C-C5C0-4EB6-AAF5-B63ED2FF3843}"/>
          </ac:spMkLst>
        </pc:spChg>
        <pc:picChg chg="add mod">
          <ac:chgData name="Ian Nabney" userId="d6603c99-5c95-4d2b-ba76-fe87db2f29c6" providerId="ADAL" clId="{05CC8EB0-716B-4706-B6B1-4BC01135F0E8}" dt="2021-02-21T21:53:31.318" v="3441" actId="1076"/>
          <ac:picMkLst>
            <pc:docMk/>
            <pc:sldMk cId="3068852095" sldId="280"/>
            <ac:picMk id="8" creationId="{7D51F6F2-A011-4AE6-8BE7-B7134F9C09F4}"/>
          </ac:picMkLst>
        </pc:picChg>
        <pc:picChg chg="add mod">
          <ac:chgData name="Ian Nabney" userId="d6603c99-5c95-4d2b-ba76-fe87db2f29c6" providerId="ADAL" clId="{05CC8EB0-716B-4706-B6B1-4BC01135F0E8}" dt="2021-02-21T21:53:29.781" v="3440" actId="1076"/>
          <ac:picMkLst>
            <pc:docMk/>
            <pc:sldMk cId="3068852095" sldId="280"/>
            <ac:picMk id="10" creationId="{A0769FEC-A7A5-4121-BAC0-79CF93484109}"/>
          </ac:picMkLst>
        </pc:picChg>
      </pc:sldChg>
      <pc:sldChg chg="del">
        <pc:chgData name="Ian Nabney" userId="d6603c99-5c95-4d2b-ba76-fe87db2f29c6" providerId="ADAL" clId="{05CC8EB0-716B-4706-B6B1-4BC01135F0E8}" dt="2021-02-20T18:03:52.580" v="184" actId="47"/>
        <pc:sldMkLst>
          <pc:docMk/>
          <pc:sldMk cId="79106315" sldId="281"/>
        </pc:sldMkLst>
      </pc:sldChg>
      <pc:sldChg chg="addSp modSp new del mod modTransition">
        <pc:chgData name="Ian Nabney" userId="d6603c99-5c95-4d2b-ba76-fe87db2f29c6" providerId="ADAL" clId="{05CC8EB0-716B-4706-B6B1-4BC01135F0E8}" dt="2021-02-21T21:24:27.487" v="2790" actId="47"/>
        <pc:sldMkLst>
          <pc:docMk/>
          <pc:sldMk cId="1789970195" sldId="281"/>
        </pc:sldMkLst>
        <pc:spChg chg="mod">
          <ac:chgData name="Ian Nabney" userId="d6603c99-5c95-4d2b-ba76-fe87db2f29c6" providerId="ADAL" clId="{05CC8EB0-716B-4706-B6B1-4BC01135F0E8}" dt="2021-02-20T18:45:59.948" v="657" actId="20577"/>
          <ac:spMkLst>
            <pc:docMk/>
            <pc:sldMk cId="1789970195" sldId="281"/>
            <ac:spMk id="2" creationId="{DB35C138-8992-4302-899C-8D9C2D6070F9}"/>
          </ac:spMkLst>
        </pc:spChg>
        <pc:spChg chg="add mod">
          <ac:chgData name="Ian Nabney" userId="d6603c99-5c95-4d2b-ba76-fe87db2f29c6" providerId="ADAL" clId="{05CC8EB0-716B-4706-B6B1-4BC01135F0E8}" dt="2021-02-20T18:47:05.948" v="735" actId="12"/>
          <ac:spMkLst>
            <pc:docMk/>
            <pc:sldMk cId="1789970195" sldId="281"/>
            <ac:spMk id="7" creationId="{D7BD0AEE-C2DF-450A-BBE9-894B0C94AE30}"/>
          </ac:spMkLst>
        </pc:spChg>
        <pc:spChg chg="add mod">
          <ac:chgData name="Ian Nabney" userId="d6603c99-5c95-4d2b-ba76-fe87db2f29c6" providerId="ADAL" clId="{05CC8EB0-716B-4706-B6B1-4BC01135F0E8}" dt="2021-02-20T18:48:00.672" v="742" actId="20577"/>
          <ac:spMkLst>
            <pc:docMk/>
            <pc:sldMk cId="1789970195" sldId="281"/>
            <ac:spMk id="8" creationId="{405FF66C-E05B-4085-95CB-66D4B9D1CC42}"/>
          </ac:spMkLst>
        </pc:spChg>
        <pc:picChg chg="add mod">
          <ac:chgData name="Ian Nabney" userId="d6603c99-5c95-4d2b-ba76-fe87db2f29c6" providerId="ADAL" clId="{05CC8EB0-716B-4706-B6B1-4BC01135F0E8}" dt="2021-02-20T18:46:16.506" v="659" actId="1076"/>
          <ac:picMkLst>
            <pc:docMk/>
            <pc:sldMk cId="1789970195" sldId="281"/>
            <ac:picMk id="6" creationId="{F03483B5-5590-4447-812A-370B68B63304}"/>
          </ac:picMkLst>
        </pc:picChg>
      </pc:sldChg>
      <pc:sldChg chg="addSp modSp new mod modTransition">
        <pc:chgData name="Ian Nabney" userId="d6603c99-5c95-4d2b-ba76-fe87db2f29c6" providerId="ADAL" clId="{05CC8EB0-716B-4706-B6B1-4BC01135F0E8}" dt="2021-02-22T00:38:10.308" v="5291"/>
        <pc:sldMkLst>
          <pc:docMk/>
          <pc:sldMk cId="2174166349" sldId="281"/>
        </pc:sldMkLst>
        <pc:spChg chg="mod">
          <ac:chgData name="Ian Nabney" userId="d6603c99-5c95-4d2b-ba76-fe87db2f29c6" providerId="ADAL" clId="{05CC8EB0-716B-4706-B6B1-4BC01135F0E8}" dt="2021-02-21T21:55:08.340" v="3568" actId="20577"/>
          <ac:spMkLst>
            <pc:docMk/>
            <pc:sldMk cId="2174166349" sldId="281"/>
            <ac:spMk id="2" creationId="{32972842-792C-432E-AB05-84A8260D4651}"/>
          </ac:spMkLst>
        </pc:spChg>
        <pc:spChg chg="add mod">
          <ac:chgData name="Ian Nabney" userId="d6603c99-5c95-4d2b-ba76-fe87db2f29c6" providerId="ADAL" clId="{05CC8EB0-716B-4706-B6B1-4BC01135F0E8}" dt="2021-02-21T21:59:20.130" v="3595" actId="20577"/>
          <ac:spMkLst>
            <pc:docMk/>
            <pc:sldMk cId="2174166349" sldId="281"/>
            <ac:spMk id="8" creationId="{41615E55-94B5-4B3C-AC79-8AF36F5BD6CA}"/>
          </ac:spMkLst>
        </pc:spChg>
        <pc:picChg chg="add mod">
          <ac:chgData name="Ian Nabney" userId="d6603c99-5c95-4d2b-ba76-fe87db2f29c6" providerId="ADAL" clId="{05CC8EB0-716B-4706-B6B1-4BC01135F0E8}" dt="2021-02-21T21:56:58.350" v="3570" actId="1076"/>
          <ac:picMkLst>
            <pc:docMk/>
            <pc:sldMk cId="2174166349" sldId="281"/>
            <ac:picMk id="7" creationId="{200C0A1A-8C8C-4B9D-9E4D-72CC4C07C171}"/>
          </ac:picMkLst>
        </pc:picChg>
      </pc:sldChg>
      <pc:sldChg chg="del">
        <pc:chgData name="Ian Nabney" userId="d6603c99-5c95-4d2b-ba76-fe87db2f29c6" providerId="ADAL" clId="{05CC8EB0-716B-4706-B6B1-4BC01135F0E8}" dt="2021-02-20T18:03:52.580" v="184" actId="47"/>
        <pc:sldMkLst>
          <pc:docMk/>
          <pc:sldMk cId="278062578" sldId="282"/>
        </pc:sldMkLst>
      </pc:sldChg>
      <pc:sldChg chg="addSp modSp new mod modTransition">
        <pc:chgData name="Ian Nabney" userId="d6603c99-5c95-4d2b-ba76-fe87db2f29c6" providerId="ADAL" clId="{05CC8EB0-716B-4706-B6B1-4BC01135F0E8}" dt="2021-02-22T00:38:10.308" v="5291"/>
        <pc:sldMkLst>
          <pc:docMk/>
          <pc:sldMk cId="2386776082" sldId="282"/>
        </pc:sldMkLst>
        <pc:spChg chg="mod">
          <ac:chgData name="Ian Nabney" userId="d6603c99-5c95-4d2b-ba76-fe87db2f29c6" providerId="ADAL" clId="{05CC8EB0-716B-4706-B6B1-4BC01135F0E8}" dt="2021-02-21T22:05:08.966" v="3604" actId="20577"/>
          <ac:spMkLst>
            <pc:docMk/>
            <pc:sldMk cId="2386776082" sldId="282"/>
            <ac:spMk id="2" creationId="{6125FA47-B153-4D98-B3D9-DAD8F76082FB}"/>
          </ac:spMkLst>
        </pc:spChg>
        <pc:spChg chg="add mod">
          <ac:chgData name="Ian Nabney" userId="d6603c99-5c95-4d2b-ba76-fe87db2f29c6" providerId="ADAL" clId="{05CC8EB0-716B-4706-B6B1-4BC01135F0E8}" dt="2021-02-21T22:09:30.930" v="3638" actId="6549"/>
          <ac:spMkLst>
            <pc:docMk/>
            <pc:sldMk cId="2386776082" sldId="282"/>
            <ac:spMk id="6" creationId="{2A290A6A-F6A4-41A1-84F5-5599259F874C}"/>
          </ac:spMkLst>
        </pc:spChg>
        <pc:picChg chg="add mod">
          <ac:chgData name="Ian Nabney" userId="d6603c99-5c95-4d2b-ba76-fe87db2f29c6" providerId="ADAL" clId="{05CC8EB0-716B-4706-B6B1-4BC01135F0E8}" dt="2021-02-21T22:07:19.910" v="3629" actId="1076"/>
          <ac:picMkLst>
            <pc:docMk/>
            <pc:sldMk cId="2386776082" sldId="282"/>
            <ac:picMk id="8" creationId="{47DE19D2-ED04-47B5-AF9D-898360677DD6}"/>
          </ac:picMkLst>
        </pc:picChg>
        <pc:picChg chg="add mod">
          <ac:chgData name="Ian Nabney" userId="d6603c99-5c95-4d2b-ba76-fe87db2f29c6" providerId="ADAL" clId="{05CC8EB0-716B-4706-B6B1-4BC01135F0E8}" dt="2021-02-21T22:10:03.462" v="3642" actId="14100"/>
          <ac:picMkLst>
            <pc:docMk/>
            <pc:sldMk cId="2386776082" sldId="282"/>
            <ac:picMk id="10" creationId="{7F3C8F20-FC7B-416B-A8A8-9963B5E9EAE3}"/>
          </ac:picMkLst>
        </pc:picChg>
      </pc:sldChg>
      <pc:sldChg chg="addSp modSp new del mod modTransition">
        <pc:chgData name="Ian Nabney" userId="d6603c99-5c95-4d2b-ba76-fe87db2f29c6" providerId="ADAL" clId="{05CC8EB0-716B-4706-B6B1-4BC01135F0E8}" dt="2021-02-21T21:24:27.487" v="2790" actId="47"/>
        <pc:sldMkLst>
          <pc:docMk/>
          <pc:sldMk cId="3854370064" sldId="282"/>
        </pc:sldMkLst>
        <pc:spChg chg="mod">
          <ac:chgData name="Ian Nabney" userId="d6603c99-5c95-4d2b-ba76-fe87db2f29c6" providerId="ADAL" clId="{05CC8EB0-716B-4706-B6B1-4BC01135F0E8}" dt="2021-02-20T18:50:35.466" v="764" actId="20577"/>
          <ac:spMkLst>
            <pc:docMk/>
            <pc:sldMk cId="3854370064" sldId="282"/>
            <ac:spMk id="2" creationId="{5306EF33-8A73-48DC-BB38-0C68FB5D130C}"/>
          </ac:spMkLst>
        </pc:spChg>
        <pc:spChg chg="add mod">
          <ac:chgData name="Ian Nabney" userId="d6603c99-5c95-4d2b-ba76-fe87db2f29c6" providerId="ADAL" clId="{05CC8EB0-716B-4706-B6B1-4BC01135F0E8}" dt="2021-02-20T18:57:41.380" v="981" actId="20577"/>
          <ac:spMkLst>
            <pc:docMk/>
            <pc:sldMk cId="3854370064" sldId="282"/>
            <ac:spMk id="6" creationId="{9DDA06C6-8440-48AF-9758-35B33C21952C}"/>
          </ac:spMkLst>
        </pc:spChg>
      </pc:sldChg>
      <pc:sldChg chg="addSp modSp new del mod modTransition">
        <pc:chgData name="Ian Nabney" userId="d6603c99-5c95-4d2b-ba76-fe87db2f29c6" providerId="ADAL" clId="{05CC8EB0-716B-4706-B6B1-4BC01135F0E8}" dt="2021-02-21T21:24:27.487" v="2790" actId="47"/>
        <pc:sldMkLst>
          <pc:docMk/>
          <pc:sldMk cId="1021532930" sldId="283"/>
        </pc:sldMkLst>
        <pc:spChg chg="mod">
          <ac:chgData name="Ian Nabney" userId="d6603c99-5c95-4d2b-ba76-fe87db2f29c6" providerId="ADAL" clId="{05CC8EB0-716B-4706-B6B1-4BC01135F0E8}" dt="2021-02-21T10:12:57.917" v="1099" actId="20577"/>
          <ac:spMkLst>
            <pc:docMk/>
            <pc:sldMk cId="1021532930" sldId="283"/>
            <ac:spMk id="2" creationId="{45B6A0D0-5760-413F-8CDA-B37413DEBD55}"/>
          </ac:spMkLst>
        </pc:spChg>
        <pc:spChg chg="add mod">
          <ac:chgData name="Ian Nabney" userId="d6603c99-5c95-4d2b-ba76-fe87db2f29c6" providerId="ADAL" clId="{05CC8EB0-716B-4706-B6B1-4BC01135F0E8}" dt="2021-02-21T10:14:21.463" v="1220" actId="207"/>
          <ac:spMkLst>
            <pc:docMk/>
            <pc:sldMk cId="1021532930" sldId="283"/>
            <ac:spMk id="7" creationId="{64C3A48E-26DD-45A2-AD1F-28881862CC7E}"/>
          </ac:spMkLst>
        </pc:spChg>
        <pc:picChg chg="add mod">
          <ac:chgData name="Ian Nabney" userId="d6603c99-5c95-4d2b-ba76-fe87db2f29c6" providerId="ADAL" clId="{05CC8EB0-716B-4706-B6B1-4BC01135F0E8}" dt="2021-02-21T10:14:13.883" v="1217" actId="1076"/>
          <ac:picMkLst>
            <pc:docMk/>
            <pc:sldMk cId="1021532930" sldId="283"/>
            <ac:picMk id="6" creationId="{181B89EF-9E36-4F64-9F8D-110B59591AF3}"/>
          </ac:picMkLst>
        </pc:picChg>
      </pc:sldChg>
      <pc:sldChg chg="del">
        <pc:chgData name="Ian Nabney" userId="d6603c99-5c95-4d2b-ba76-fe87db2f29c6" providerId="ADAL" clId="{05CC8EB0-716B-4706-B6B1-4BC01135F0E8}" dt="2021-02-20T18:03:52.580" v="184" actId="47"/>
        <pc:sldMkLst>
          <pc:docMk/>
          <pc:sldMk cId="1644431879" sldId="283"/>
        </pc:sldMkLst>
      </pc:sldChg>
      <pc:sldChg chg="addSp modSp new mod modTransition">
        <pc:chgData name="Ian Nabney" userId="d6603c99-5c95-4d2b-ba76-fe87db2f29c6" providerId="ADAL" clId="{05CC8EB0-716B-4706-B6B1-4BC01135F0E8}" dt="2021-02-22T00:38:10.308" v="5291"/>
        <pc:sldMkLst>
          <pc:docMk/>
          <pc:sldMk cId="3183366548" sldId="283"/>
        </pc:sldMkLst>
        <pc:spChg chg="mod">
          <ac:chgData name="Ian Nabney" userId="d6603c99-5c95-4d2b-ba76-fe87db2f29c6" providerId="ADAL" clId="{05CC8EB0-716B-4706-B6B1-4BC01135F0E8}" dt="2021-02-21T22:10:37.037" v="3656" actId="20577"/>
          <ac:spMkLst>
            <pc:docMk/>
            <pc:sldMk cId="3183366548" sldId="283"/>
            <ac:spMk id="2" creationId="{F480103E-8733-4DB5-8096-9FE49E765C04}"/>
          </ac:spMkLst>
        </pc:spChg>
        <pc:spChg chg="add mod">
          <ac:chgData name="Ian Nabney" userId="d6603c99-5c95-4d2b-ba76-fe87db2f29c6" providerId="ADAL" clId="{05CC8EB0-716B-4706-B6B1-4BC01135F0E8}" dt="2021-02-21T22:11:42.184" v="3678" actId="6549"/>
          <ac:spMkLst>
            <pc:docMk/>
            <pc:sldMk cId="3183366548" sldId="283"/>
            <ac:spMk id="6" creationId="{00867DC6-B00A-4180-B9FA-846666EDC28B}"/>
          </ac:spMkLst>
        </pc:spChg>
        <pc:picChg chg="add mod">
          <ac:chgData name="Ian Nabney" userId="d6603c99-5c95-4d2b-ba76-fe87db2f29c6" providerId="ADAL" clId="{05CC8EB0-716B-4706-B6B1-4BC01135F0E8}" dt="2021-02-21T22:12:18.207" v="3683" actId="1076"/>
          <ac:picMkLst>
            <pc:docMk/>
            <pc:sldMk cId="3183366548" sldId="283"/>
            <ac:picMk id="8" creationId="{187FE096-BC8C-4DD6-997C-5223AF033607}"/>
          </ac:picMkLst>
        </pc:picChg>
      </pc:sldChg>
      <pc:sldChg chg="addSp modSp new mod modTransition">
        <pc:chgData name="Ian Nabney" userId="d6603c99-5c95-4d2b-ba76-fe87db2f29c6" providerId="ADAL" clId="{05CC8EB0-716B-4706-B6B1-4BC01135F0E8}" dt="2021-02-22T00:38:10.308" v="5291"/>
        <pc:sldMkLst>
          <pc:docMk/>
          <pc:sldMk cId="2540274800" sldId="284"/>
        </pc:sldMkLst>
        <pc:spChg chg="mod">
          <ac:chgData name="Ian Nabney" userId="d6603c99-5c95-4d2b-ba76-fe87db2f29c6" providerId="ADAL" clId="{05CC8EB0-716B-4706-B6B1-4BC01135F0E8}" dt="2021-02-21T22:19:07.764" v="3713" actId="20577"/>
          <ac:spMkLst>
            <pc:docMk/>
            <pc:sldMk cId="2540274800" sldId="284"/>
            <ac:spMk id="2" creationId="{B9B7B7A9-E375-4EF0-9B0D-6CBF79CD7727}"/>
          </ac:spMkLst>
        </pc:spChg>
        <pc:spChg chg="add mod">
          <ac:chgData name="Ian Nabney" userId="d6603c99-5c95-4d2b-ba76-fe87db2f29c6" providerId="ADAL" clId="{05CC8EB0-716B-4706-B6B1-4BC01135F0E8}" dt="2021-02-21T22:24:00.077" v="3848" actId="6549"/>
          <ac:spMkLst>
            <pc:docMk/>
            <pc:sldMk cId="2540274800" sldId="284"/>
            <ac:spMk id="6" creationId="{E76143B0-4E08-4890-A831-50AA39B528DB}"/>
          </ac:spMkLst>
        </pc:spChg>
        <pc:picChg chg="add mod">
          <ac:chgData name="Ian Nabney" userId="d6603c99-5c95-4d2b-ba76-fe87db2f29c6" providerId="ADAL" clId="{05CC8EB0-716B-4706-B6B1-4BC01135F0E8}" dt="2021-02-21T22:23:29.257" v="3745" actId="1076"/>
          <ac:picMkLst>
            <pc:docMk/>
            <pc:sldMk cId="2540274800" sldId="284"/>
            <ac:picMk id="8" creationId="{9D26AEA0-ED9C-4FA7-BFFD-93406706C706}"/>
          </ac:picMkLst>
        </pc:picChg>
      </pc:sldChg>
      <pc:sldChg chg="del">
        <pc:chgData name="Ian Nabney" userId="d6603c99-5c95-4d2b-ba76-fe87db2f29c6" providerId="ADAL" clId="{05CC8EB0-716B-4706-B6B1-4BC01135F0E8}" dt="2021-02-20T18:03:52.580" v="184" actId="47"/>
        <pc:sldMkLst>
          <pc:docMk/>
          <pc:sldMk cId="3210668178" sldId="284"/>
        </pc:sldMkLst>
      </pc:sldChg>
      <pc:sldChg chg="addSp modSp new del mod modTransition">
        <pc:chgData name="Ian Nabney" userId="d6603c99-5c95-4d2b-ba76-fe87db2f29c6" providerId="ADAL" clId="{05CC8EB0-716B-4706-B6B1-4BC01135F0E8}" dt="2021-02-21T21:24:27.487" v="2790" actId="47"/>
        <pc:sldMkLst>
          <pc:docMk/>
          <pc:sldMk cId="3363425178" sldId="284"/>
        </pc:sldMkLst>
        <pc:spChg chg="mod">
          <ac:chgData name="Ian Nabney" userId="d6603c99-5c95-4d2b-ba76-fe87db2f29c6" providerId="ADAL" clId="{05CC8EB0-716B-4706-B6B1-4BC01135F0E8}" dt="2021-02-21T10:15:06.156" v="1233" actId="20577"/>
          <ac:spMkLst>
            <pc:docMk/>
            <pc:sldMk cId="3363425178" sldId="284"/>
            <ac:spMk id="2" creationId="{70585ECA-5FF4-4F68-886C-6F988C898352}"/>
          </ac:spMkLst>
        </pc:spChg>
        <pc:spChg chg="add mod">
          <ac:chgData name="Ian Nabney" userId="d6603c99-5c95-4d2b-ba76-fe87db2f29c6" providerId="ADAL" clId="{05CC8EB0-716B-4706-B6B1-4BC01135F0E8}" dt="2021-02-21T10:16:22.556" v="1239" actId="20577"/>
          <ac:spMkLst>
            <pc:docMk/>
            <pc:sldMk cId="3363425178" sldId="284"/>
            <ac:spMk id="7" creationId="{912361D0-1224-4BD5-9128-17892306E3F0}"/>
          </ac:spMkLst>
        </pc:spChg>
        <pc:picChg chg="add mod">
          <ac:chgData name="Ian Nabney" userId="d6603c99-5c95-4d2b-ba76-fe87db2f29c6" providerId="ADAL" clId="{05CC8EB0-716B-4706-B6B1-4BC01135F0E8}" dt="2021-02-21T10:15:23.581" v="1235" actId="1076"/>
          <ac:picMkLst>
            <pc:docMk/>
            <pc:sldMk cId="3363425178" sldId="284"/>
            <ac:picMk id="6" creationId="{EA17603B-E31B-4048-A2FD-E89662FED4B6}"/>
          </ac:picMkLst>
        </pc:picChg>
      </pc:sldChg>
      <pc:sldChg chg="addSp modSp new mod modTransition">
        <pc:chgData name="Ian Nabney" userId="d6603c99-5c95-4d2b-ba76-fe87db2f29c6" providerId="ADAL" clId="{05CC8EB0-716B-4706-B6B1-4BC01135F0E8}" dt="2021-02-22T00:38:10.308" v="5291"/>
        <pc:sldMkLst>
          <pc:docMk/>
          <pc:sldMk cId="860985077" sldId="285"/>
        </pc:sldMkLst>
        <pc:spChg chg="mod">
          <ac:chgData name="Ian Nabney" userId="d6603c99-5c95-4d2b-ba76-fe87db2f29c6" providerId="ADAL" clId="{05CC8EB0-716B-4706-B6B1-4BC01135F0E8}" dt="2021-02-21T22:23:02.724" v="3744" actId="20577"/>
          <ac:spMkLst>
            <pc:docMk/>
            <pc:sldMk cId="860985077" sldId="285"/>
            <ac:spMk id="2" creationId="{4FB37ABA-5156-4235-AA69-F9ACC286809F}"/>
          </ac:spMkLst>
        </pc:spChg>
        <pc:spChg chg="add mod">
          <ac:chgData name="Ian Nabney" userId="d6603c99-5c95-4d2b-ba76-fe87db2f29c6" providerId="ADAL" clId="{05CC8EB0-716B-4706-B6B1-4BC01135F0E8}" dt="2021-02-21T22:27:23.674" v="3893" actId="12"/>
          <ac:spMkLst>
            <pc:docMk/>
            <pc:sldMk cId="860985077" sldId="285"/>
            <ac:spMk id="6" creationId="{36F79839-5284-4A8D-B616-DACEA582589D}"/>
          </ac:spMkLst>
        </pc:spChg>
        <pc:spChg chg="add mod">
          <ac:chgData name="Ian Nabney" userId="d6603c99-5c95-4d2b-ba76-fe87db2f29c6" providerId="ADAL" clId="{05CC8EB0-716B-4706-B6B1-4BC01135F0E8}" dt="2021-02-21T22:27:18.102" v="3892" actId="1076"/>
          <ac:spMkLst>
            <pc:docMk/>
            <pc:sldMk cId="860985077" sldId="285"/>
            <ac:spMk id="9" creationId="{2BD738E4-57E2-4F18-8455-BCE535F4A8B6}"/>
          </ac:spMkLst>
        </pc:spChg>
        <pc:picChg chg="add mod">
          <ac:chgData name="Ian Nabney" userId="d6603c99-5c95-4d2b-ba76-fe87db2f29c6" providerId="ADAL" clId="{05CC8EB0-716B-4706-B6B1-4BC01135F0E8}" dt="2021-02-21T22:25:17.975" v="3867" actId="1076"/>
          <ac:picMkLst>
            <pc:docMk/>
            <pc:sldMk cId="860985077" sldId="285"/>
            <ac:picMk id="8" creationId="{E9CDC210-BAAA-4868-9109-54F799A57413}"/>
          </ac:picMkLst>
        </pc:picChg>
        <pc:picChg chg="add mod">
          <ac:chgData name="Ian Nabney" userId="d6603c99-5c95-4d2b-ba76-fe87db2f29c6" providerId="ADAL" clId="{05CC8EB0-716B-4706-B6B1-4BC01135F0E8}" dt="2021-02-21T22:27:12.839" v="3891" actId="1076"/>
          <ac:picMkLst>
            <pc:docMk/>
            <pc:sldMk cId="860985077" sldId="285"/>
            <ac:picMk id="11" creationId="{1603A627-CDAF-4FC0-B8D8-6634AE076FF6}"/>
          </ac:picMkLst>
        </pc:picChg>
      </pc:sldChg>
      <pc:sldChg chg="addSp modSp new del mod modTransition">
        <pc:chgData name="Ian Nabney" userId="d6603c99-5c95-4d2b-ba76-fe87db2f29c6" providerId="ADAL" clId="{05CC8EB0-716B-4706-B6B1-4BC01135F0E8}" dt="2021-02-21T21:24:27.487" v="2790" actId="47"/>
        <pc:sldMkLst>
          <pc:docMk/>
          <pc:sldMk cId="2110821563" sldId="285"/>
        </pc:sldMkLst>
        <pc:spChg chg="mod">
          <ac:chgData name="Ian Nabney" userId="d6603c99-5c95-4d2b-ba76-fe87db2f29c6" providerId="ADAL" clId="{05CC8EB0-716B-4706-B6B1-4BC01135F0E8}" dt="2021-02-21T10:27:52.438" v="1266" actId="20577"/>
          <ac:spMkLst>
            <pc:docMk/>
            <pc:sldMk cId="2110821563" sldId="285"/>
            <ac:spMk id="2" creationId="{E6289373-4EAC-4259-A4E4-BDA75B256586}"/>
          </ac:spMkLst>
        </pc:spChg>
        <pc:spChg chg="add mod">
          <ac:chgData name="Ian Nabney" userId="d6603c99-5c95-4d2b-ba76-fe87db2f29c6" providerId="ADAL" clId="{05CC8EB0-716B-4706-B6B1-4BC01135F0E8}" dt="2021-02-21T10:49:15.234" v="1350" actId="20577"/>
          <ac:spMkLst>
            <pc:docMk/>
            <pc:sldMk cId="2110821563" sldId="285"/>
            <ac:spMk id="6" creationId="{7EC5E06D-473F-4C60-9FB3-0938B644A33F}"/>
          </ac:spMkLst>
        </pc:spChg>
      </pc:sldChg>
      <pc:sldChg chg="del">
        <pc:chgData name="Ian Nabney" userId="d6603c99-5c95-4d2b-ba76-fe87db2f29c6" providerId="ADAL" clId="{05CC8EB0-716B-4706-B6B1-4BC01135F0E8}" dt="2021-02-20T18:03:52.580" v="184" actId="47"/>
        <pc:sldMkLst>
          <pc:docMk/>
          <pc:sldMk cId="3544071691" sldId="285"/>
        </pc:sldMkLst>
      </pc:sldChg>
      <pc:sldChg chg="addSp modSp new del mod modTransition">
        <pc:chgData name="Ian Nabney" userId="d6603c99-5c95-4d2b-ba76-fe87db2f29c6" providerId="ADAL" clId="{05CC8EB0-716B-4706-B6B1-4BC01135F0E8}" dt="2021-02-21T21:24:27.487" v="2790" actId="47"/>
        <pc:sldMkLst>
          <pc:docMk/>
          <pc:sldMk cId="2334006621" sldId="286"/>
        </pc:sldMkLst>
        <pc:spChg chg="mod">
          <ac:chgData name="Ian Nabney" userId="d6603c99-5c95-4d2b-ba76-fe87db2f29c6" providerId="ADAL" clId="{05CC8EB0-716B-4706-B6B1-4BC01135F0E8}" dt="2021-02-21T10:49:29.211" v="1381" actId="20577"/>
          <ac:spMkLst>
            <pc:docMk/>
            <pc:sldMk cId="2334006621" sldId="286"/>
            <ac:spMk id="2" creationId="{019D626E-2836-4925-89A5-65FF807DB483}"/>
          </ac:spMkLst>
        </pc:spChg>
        <pc:spChg chg="add mod">
          <ac:chgData name="Ian Nabney" userId="d6603c99-5c95-4d2b-ba76-fe87db2f29c6" providerId="ADAL" clId="{05CC8EB0-716B-4706-B6B1-4BC01135F0E8}" dt="2021-02-21T10:54:13.965" v="1400" actId="1076"/>
          <ac:spMkLst>
            <pc:docMk/>
            <pc:sldMk cId="2334006621" sldId="286"/>
            <ac:spMk id="7" creationId="{047526CE-3A8B-493A-8C48-F7330BA2A60A}"/>
          </ac:spMkLst>
        </pc:spChg>
        <pc:spChg chg="add mod">
          <ac:chgData name="Ian Nabney" userId="d6603c99-5c95-4d2b-ba76-fe87db2f29c6" providerId="ADAL" clId="{05CC8EB0-716B-4706-B6B1-4BC01135F0E8}" dt="2021-02-21T10:54:02.279" v="1398" actId="20577"/>
          <ac:spMkLst>
            <pc:docMk/>
            <pc:sldMk cId="2334006621" sldId="286"/>
            <ac:spMk id="8" creationId="{6172EC25-C702-4FB0-98FA-DD932C6AF942}"/>
          </ac:spMkLst>
        </pc:spChg>
        <pc:picChg chg="add mod">
          <ac:chgData name="Ian Nabney" userId="d6603c99-5c95-4d2b-ba76-fe87db2f29c6" providerId="ADAL" clId="{05CC8EB0-716B-4706-B6B1-4BC01135F0E8}" dt="2021-02-21T10:54:08.948" v="1399" actId="1076"/>
          <ac:picMkLst>
            <pc:docMk/>
            <pc:sldMk cId="2334006621" sldId="286"/>
            <ac:picMk id="6" creationId="{8CB14528-5677-47CA-B274-1204468C7106}"/>
          </ac:picMkLst>
        </pc:picChg>
      </pc:sldChg>
      <pc:sldChg chg="del">
        <pc:chgData name="Ian Nabney" userId="d6603c99-5c95-4d2b-ba76-fe87db2f29c6" providerId="ADAL" clId="{05CC8EB0-716B-4706-B6B1-4BC01135F0E8}" dt="2021-02-20T18:03:52.580" v="184" actId="47"/>
        <pc:sldMkLst>
          <pc:docMk/>
          <pc:sldMk cId="3188237960" sldId="286"/>
        </pc:sldMkLst>
      </pc:sldChg>
      <pc:sldChg chg="addSp modSp new mod modTransition">
        <pc:chgData name="Ian Nabney" userId="d6603c99-5c95-4d2b-ba76-fe87db2f29c6" providerId="ADAL" clId="{05CC8EB0-716B-4706-B6B1-4BC01135F0E8}" dt="2021-02-22T00:38:10.308" v="5291"/>
        <pc:sldMkLst>
          <pc:docMk/>
          <pc:sldMk cId="3351266340" sldId="286"/>
        </pc:sldMkLst>
        <pc:spChg chg="mod">
          <ac:chgData name="Ian Nabney" userId="d6603c99-5c95-4d2b-ba76-fe87db2f29c6" providerId="ADAL" clId="{05CC8EB0-716B-4706-B6B1-4BC01135F0E8}" dt="2021-02-21T23:07:12.776" v="3918" actId="20577"/>
          <ac:spMkLst>
            <pc:docMk/>
            <pc:sldMk cId="3351266340" sldId="286"/>
            <ac:spMk id="2" creationId="{18E3B143-A3CA-41E2-9297-646C6D749F74}"/>
          </ac:spMkLst>
        </pc:spChg>
        <pc:spChg chg="add mod">
          <ac:chgData name="Ian Nabney" userId="d6603c99-5c95-4d2b-ba76-fe87db2f29c6" providerId="ADAL" clId="{05CC8EB0-716B-4706-B6B1-4BC01135F0E8}" dt="2021-02-21T23:08:32.788" v="3948" actId="207"/>
          <ac:spMkLst>
            <pc:docMk/>
            <pc:sldMk cId="3351266340" sldId="286"/>
            <ac:spMk id="6" creationId="{ED8181E7-669D-4ABC-86A3-AE997BD18C3F}"/>
          </ac:spMkLst>
        </pc:spChg>
        <pc:spChg chg="add mod">
          <ac:chgData name="Ian Nabney" userId="d6603c99-5c95-4d2b-ba76-fe87db2f29c6" providerId="ADAL" clId="{05CC8EB0-716B-4706-B6B1-4BC01135F0E8}" dt="2021-02-21T23:09:35.101" v="4030" actId="20577"/>
          <ac:spMkLst>
            <pc:docMk/>
            <pc:sldMk cId="3351266340" sldId="286"/>
            <ac:spMk id="9" creationId="{2E50852C-373A-4F08-AEEA-3563554D0C1D}"/>
          </ac:spMkLst>
        </pc:spChg>
        <pc:picChg chg="add mod">
          <ac:chgData name="Ian Nabney" userId="d6603c99-5c95-4d2b-ba76-fe87db2f29c6" providerId="ADAL" clId="{05CC8EB0-716B-4706-B6B1-4BC01135F0E8}" dt="2021-02-21T23:09:02.929" v="3950" actId="1076"/>
          <ac:picMkLst>
            <pc:docMk/>
            <pc:sldMk cId="3351266340" sldId="286"/>
            <ac:picMk id="8" creationId="{A4CF450D-FA99-48C9-9C69-E8A6367C38E9}"/>
          </ac:picMkLst>
        </pc:picChg>
      </pc:sldChg>
      <pc:sldChg chg="addSp modSp new mod modTransition">
        <pc:chgData name="Ian Nabney" userId="d6603c99-5c95-4d2b-ba76-fe87db2f29c6" providerId="ADAL" clId="{05CC8EB0-716B-4706-B6B1-4BC01135F0E8}" dt="2021-02-22T01:08:02.911" v="5294" actId="20577"/>
        <pc:sldMkLst>
          <pc:docMk/>
          <pc:sldMk cId="875196543" sldId="287"/>
        </pc:sldMkLst>
        <pc:spChg chg="mod">
          <ac:chgData name="Ian Nabney" userId="d6603c99-5c95-4d2b-ba76-fe87db2f29c6" providerId="ADAL" clId="{05CC8EB0-716B-4706-B6B1-4BC01135F0E8}" dt="2021-02-21T23:09:58.886" v="4050" actId="20577"/>
          <ac:spMkLst>
            <pc:docMk/>
            <pc:sldMk cId="875196543" sldId="287"/>
            <ac:spMk id="2" creationId="{0986F0C8-0E4D-49F3-9857-4C1E6787A3CB}"/>
          </ac:spMkLst>
        </pc:spChg>
        <pc:spChg chg="add mod">
          <ac:chgData name="Ian Nabney" userId="d6603c99-5c95-4d2b-ba76-fe87db2f29c6" providerId="ADAL" clId="{05CC8EB0-716B-4706-B6B1-4BC01135F0E8}" dt="2021-02-22T01:08:02.911" v="5294" actId="20577"/>
          <ac:spMkLst>
            <pc:docMk/>
            <pc:sldMk cId="875196543" sldId="287"/>
            <ac:spMk id="6" creationId="{35D27BB4-9579-424C-B875-0C96C25860D7}"/>
          </ac:spMkLst>
        </pc:spChg>
        <pc:spChg chg="add mod">
          <ac:chgData name="Ian Nabney" userId="d6603c99-5c95-4d2b-ba76-fe87db2f29c6" providerId="ADAL" clId="{05CC8EB0-716B-4706-B6B1-4BC01135F0E8}" dt="2021-02-21T23:12:52.876" v="4144" actId="20577"/>
          <ac:spMkLst>
            <pc:docMk/>
            <pc:sldMk cId="875196543" sldId="287"/>
            <ac:spMk id="9" creationId="{17D5D450-EB83-48D0-B67B-BBE2FDBD6032}"/>
          </ac:spMkLst>
        </pc:spChg>
        <pc:picChg chg="add mod">
          <ac:chgData name="Ian Nabney" userId="d6603c99-5c95-4d2b-ba76-fe87db2f29c6" providerId="ADAL" clId="{05CC8EB0-716B-4706-B6B1-4BC01135F0E8}" dt="2021-02-21T23:11:47.426" v="4117" actId="1076"/>
          <ac:picMkLst>
            <pc:docMk/>
            <pc:sldMk cId="875196543" sldId="287"/>
            <ac:picMk id="8" creationId="{E8241081-C581-4BC0-ADE1-5D403D748E64}"/>
          </ac:picMkLst>
        </pc:picChg>
      </pc:sldChg>
      <pc:sldChg chg="addSp delSp modSp new del mod modTransition">
        <pc:chgData name="Ian Nabney" userId="d6603c99-5c95-4d2b-ba76-fe87db2f29c6" providerId="ADAL" clId="{05CC8EB0-716B-4706-B6B1-4BC01135F0E8}" dt="2021-02-21T21:24:27.487" v="2790" actId="47"/>
        <pc:sldMkLst>
          <pc:docMk/>
          <pc:sldMk cId="2710194930" sldId="287"/>
        </pc:sldMkLst>
        <pc:spChg chg="mod">
          <ac:chgData name="Ian Nabney" userId="d6603c99-5c95-4d2b-ba76-fe87db2f29c6" providerId="ADAL" clId="{05CC8EB0-716B-4706-B6B1-4BC01135F0E8}" dt="2021-02-21T16:14:00.316" v="1438" actId="20577"/>
          <ac:spMkLst>
            <pc:docMk/>
            <pc:sldMk cId="2710194930" sldId="287"/>
            <ac:spMk id="2" creationId="{919B93B9-FC5B-4F61-9C53-2DE4EBEF0440}"/>
          </ac:spMkLst>
        </pc:spChg>
        <pc:spChg chg="add mod">
          <ac:chgData name="Ian Nabney" userId="d6603c99-5c95-4d2b-ba76-fe87db2f29c6" providerId="ADAL" clId="{05CC8EB0-716B-4706-B6B1-4BC01135F0E8}" dt="2021-02-21T16:18:50.961" v="1845" actId="20577"/>
          <ac:spMkLst>
            <pc:docMk/>
            <pc:sldMk cId="2710194930" sldId="287"/>
            <ac:spMk id="7" creationId="{0031E3D5-D3BD-4D76-A0A0-952B0D0E23A8}"/>
          </ac:spMkLst>
        </pc:spChg>
        <pc:spChg chg="add del mod">
          <ac:chgData name="Ian Nabney" userId="d6603c99-5c95-4d2b-ba76-fe87db2f29c6" providerId="ADAL" clId="{05CC8EB0-716B-4706-B6B1-4BC01135F0E8}" dt="2021-02-21T16:22:51.446" v="1847"/>
          <ac:spMkLst>
            <pc:docMk/>
            <pc:sldMk cId="2710194930" sldId="287"/>
            <ac:spMk id="8" creationId="{8381430F-ED83-49C9-B2D5-8145EF22CA1D}"/>
          </ac:spMkLst>
        </pc:spChg>
        <pc:picChg chg="add mod">
          <ac:chgData name="Ian Nabney" userId="d6603c99-5c95-4d2b-ba76-fe87db2f29c6" providerId="ADAL" clId="{05CC8EB0-716B-4706-B6B1-4BC01135F0E8}" dt="2021-02-21T16:14:12.677" v="1441" actId="1076"/>
          <ac:picMkLst>
            <pc:docMk/>
            <pc:sldMk cId="2710194930" sldId="287"/>
            <ac:picMk id="6" creationId="{6121BF7E-C691-4610-A0EB-CE4D7C386DC8}"/>
          </ac:picMkLst>
        </pc:picChg>
      </pc:sldChg>
      <pc:sldChg chg="del">
        <pc:chgData name="Ian Nabney" userId="d6603c99-5c95-4d2b-ba76-fe87db2f29c6" providerId="ADAL" clId="{05CC8EB0-716B-4706-B6B1-4BC01135F0E8}" dt="2021-02-20T18:03:52.580" v="184" actId="47"/>
        <pc:sldMkLst>
          <pc:docMk/>
          <pc:sldMk cId="3199743245" sldId="287"/>
        </pc:sldMkLst>
      </pc:sldChg>
      <pc:sldChg chg="addSp modSp new del mod modTransition">
        <pc:chgData name="Ian Nabney" userId="d6603c99-5c95-4d2b-ba76-fe87db2f29c6" providerId="ADAL" clId="{05CC8EB0-716B-4706-B6B1-4BC01135F0E8}" dt="2021-02-21T21:24:27.487" v="2790" actId="47"/>
        <pc:sldMkLst>
          <pc:docMk/>
          <pc:sldMk cId="1381569585" sldId="288"/>
        </pc:sldMkLst>
        <pc:spChg chg="mod">
          <ac:chgData name="Ian Nabney" userId="d6603c99-5c95-4d2b-ba76-fe87db2f29c6" providerId="ADAL" clId="{05CC8EB0-716B-4706-B6B1-4BC01135F0E8}" dt="2021-02-21T16:23:02.094" v="1874" actId="20577"/>
          <ac:spMkLst>
            <pc:docMk/>
            <pc:sldMk cId="1381569585" sldId="288"/>
            <ac:spMk id="2" creationId="{09A61A10-FE98-4B13-83BB-E0B319AAE766}"/>
          </ac:spMkLst>
        </pc:spChg>
        <pc:spChg chg="add mod">
          <ac:chgData name="Ian Nabney" userId="d6603c99-5c95-4d2b-ba76-fe87db2f29c6" providerId="ADAL" clId="{05CC8EB0-716B-4706-B6B1-4BC01135F0E8}" dt="2021-02-21T16:24:39.494" v="1897" actId="20577"/>
          <ac:spMkLst>
            <pc:docMk/>
            <pc:sldMk cId="1381569585" sldId="288"/>
            <ac:spMk id="6" creationId="{C3F37D2A-887F-4CDC-B28D-558191C17017}"/>
          </ac:spMkLst>
        </pc:spChg>
      </pc:sldChg>
      <pc:sldChg chg="del">
        <pc:chgData name="Ian Nabney" userId="d6603c99-5c95-4d2b-ba76-fe87db2f29c6" providerId="ADAL" clId="{05CC8EB0-716B-4706-B6B1-4BC01135F0E8}" dt="2021-02-20T18:03:52.580" v="184" actId="47"/>
        <pc:sldMkLst>
          <pc:docMk/>
          <pc:sldMk cId="2044720911" sldId="288"/>
        </pc:sldMkLst>
      </pc:sldChg>
      <pc:sldChg chg="addSp modSp new mod modTransition">
        <pc:chgData name="Ian Nabney" userId="d6603c99-5c95-4d2b-ba76-fe87db2f29c6" providerId="ADAL" clId="{05CC8EB0-716B-4706-B6B1-4BC01135F0E8}" dt="2021-02-22T01:07:54.260" v="5293" actId="6549"/>
        <pc:sldMkLst>
          <pc:docMk/>
          <pc:sldMk cId="3252982314" sldId="288"/>
        </pc:sldMkLst>
        <pc:spChg chg="mod">
          <ac:chgData name="Ian Nabney" userId="d6603c99-5c95-4d2b-ba76-fe87db2f29c6" providerId="ADAL" clId="{05CC8EB0-716B-4706-B6B1-4BC01135F0E8}" dt="2021-02-21T23:13:53.426" v="4166" actId="20577"/>
          <ac:spMkLst>
            <pc:docMk/>
            <pc:sldMk cId="3252982314" sldId="288"/>
            <ac:spMk id="2" creationId="{2D9E99DC-70CE-4D50-80C1-B01EDFA42B7C}"/>
          </ac:spMkLst>
        </pc:spChg>
        <pc:spChg chg="add mod">
          <ac:chgData name="Ian Nabney" userId="d6603c99-5c95-4d2b-ba76-fe87db2f29c6" providerId="ADAL" clId="{05CC8EB0-716B-4706-B6B1-4BC01135F0E8}" dt="2021-02-21T23:15:07.744" v="4195" actId="1076"/>
          <ac:spMkLst>
            <pc:docMk/>
            <pc:sldMk cId="3252982314" sldId="288"/>
            <ac:spMk id="6" creationId="{CE865F61-2B68-4E0B-AF07-513FA4556595}"/>
          </ac:spMkLst>
        </pc:spChg>
        <pc:spChg chg="add mod">
          <ac:chgData name="Ian Nabney" userId="d6603c99-5c95-4d2b-ba76-fe87db2f29c6" providerId="ADAL" clId="{05CC8EB0-716B-4706-B6B1-4BC01135F0E8}" dt="2021-02-22T01:07:54.260" v="5293" actId="6549"/>
          <ac:spMkLst>
            <pc:docMk/>
            <pc:sldMk cId="3252982314" sldId="288"/>
            <ac:spMk id="9" creationId="{77E5D41E-6FEC-4D54-B59F-1C64E7DE00B7}"/>
          </ac:spMkLst>
        </pc:spChg>
        <pc:picChg chg="add mod">
          <ac:chgData name="Ian Nabney" userId="d6603c99-5c95-4d2b-ba76-fe87db2f29c6" providerId="ADAL" clId="{05CC8EB0-716B-4706-B6B1-4BC01135F0E8}" dt="2021-02-21T23:15:54.072" v="4200" actId="1076"/>
          <ac:picMkLst>
            <pc:docMk/>
            <pc:sldMk cId="3252982314" sldId="288"/>
            <ac:picMk id="8" creationId="{D98C6484-E4B5-4070-A323-BE0128D89A9C}"/>
          </ac:picMkLst>
        </pc:picChg>
      </pc:sldChg>
      <pc:sldChg chg="addSp modSp new mod modTransition">
        <pc:chgData name="Ian Nabney" userId="d6603c99-5c95-4d2b-ba76-fe87db2f29c6" providerId="ADAL" clId="{05CC8EB0-716B-4706-B6B1-4BC01135F0E8}" dt="2021-02-22T00:38:10.308" v="5291"/>
        <pc:sldMkLst>
          <pc:docMk/>
          <pc:sldMk cId="3088204072" sldId="289"/>
        </pc:sldMkLst>
        <pc:spChg chg="mod">
          <ac:chgData name="Ian Nabney" userId="d6603c99-5c95-4d2b-ba76-fe87db2f29c6" providerId="ADAL" clId="{05CC8EB0-716B-4706-B6B1-4BC01135F0E8}" dt="2021-02-21T23:18:43.508" v="4284" actId="20577"/>
          <ac:spMkLst>
            <pc:docMk/>
            <pc:sldMk cId="3088204072" sldId="289"/>
            <ac:spMk id="2" creationId="{A447DD50-5108-4EBE-AD94-12980AF64ECD}"/>
          </ac:spMkLst>
        </pc:spChg>
        <pc:spChg chg="add mod">
          <ac:chgData name="Ian Nabney" userId="d6603c99-5c95-4d2b-ba76-fe87db2f29c6" providerId="ADAL" clId="{05CC8EB0-716B-4706-B6B1-4BC01135F0E8}" dt="2021-02-21T23:19:29.971" v="4299" actId="6549"/>
          <ac:spMkLst>
            <pc:docMk/>
            <pc:sldMk cId="3088204072" sldId="289"/>
            <ac:spMk id="6" creationId="{637B26BB-F2D9-4C33-B906-481E56788F74}"/>
          </ac:spMkLst>
        </pc:spChg>
        <pc:spChg chg="add mod">
          <ac:chgData name="Ian Nabney" userId="d6603c99-5c95-4d2b-ba76-fe87db2f29c6" providerId="ADAL" clId="{05CC8EB0-716B-4706-B6B1-4BC01135F0E8}" dt="2021-02-21T23:21:26.475" v="4323" actId="6549"/>
          <ac:spMkLst>
            <pc:docMk/>
            <pc:sldMk cId="3088204072" sldId="289"/>
            <ac:spMk id="9" creationId="{9212C20F-9E33-4A4E-8B36-356DC4BB9033}"/>
          </ac:spMkLst>
        </pc:spChg>
        <pc:picChg chg="add mod">
          <ac:chgData name="Ian Nabney" userId="d6603c99-5c95-4d2b-ba76-fe87db2f29c6" providerId="ADAL" clId="{05CC8EB0-716B-4706-B6B1-4BC01135F0E8}" dt="2021-02-21T23:20:34.872" v="4303" actId="1076"/>
          <ac:picMkLst>
            <pc:docMk/>
            <pc:sldMk cId="3088204072" sldId="289"/>
            <ac:picMk id="8" creationId="{A714B0FE-8B30-4824-B8D0-EE76102C9E1C}"/>
          </ac:picMkLst>
        </pc:picChg>
      </pc:sldChg>
      <pc:sldChg chg="del">
        <pc:chgData name="Ian Nabney" userId="d6603c99-5c95-4d2b-ba76-fe87db2f29c6" providerId="ADAL" clId="{05CC8EB0-716B-4706-B6B1-4BC01135F0E8}" dt="2021-02-20T18:03:52.580" v="184" actId="47"/>
        <pc:sldMkLst>
          <pc:docMk/>
          <pc:sldMk cId="3444011573" sldId="289"/>
        </pc:sldMkLst>
      </pc:sldChg>
      <pc:sldChg chg="addSp modSp new del mod modTransition">
        <pc:chgData name="Ian Nabney" userId="d6603c99-5c95-4d2b-ba76-fe87db2f29c6" providerId="ADAL" clId="{05CC8EB0-716B-4706-B6B1-4BC01135F0E8}" dt="2021-02-21T21:24:27.487" v="2790" actId="47"/>
        <pc:sldMkLst>
          <pc:docMk/>
          <pc:sldMk cId="4175411088" sldId="289"/>
        </pc:sldMkLst>
        <pc:spChg chg="mod">
          <ac:chgData name="Ian Nabney" userId="d6603c99-5c95-4d2b-ba76-fe87db2f29c6" providerId="ADAL" clId="{05CC8EB0-716B-4706-B6B1-4BC01135F0E8}" dt="2021-02-21T16:56:22.227" v="1914" actId="20577"/>
          <ac:spMkLst>
            <pc:docMk/>
            <pc:sldMk cId="4175411088" sldId="289"/>
            <ac:spMk id="2" creationId="{C9C377CD-CE50-427A-8DF7-B711ADDC50AF}"/>
          </ac:spMkLst>
        </pc:spChg>
        <pc:spChg chg="add mod">
          <ac:chgData name="Ian Nabney" userId="d6603c99-5c95-4d2b-ba76-fe87db2f29c6" providerId="ADAL" clId="{05CC8EB0-716B-4706-B6B1-4BC01135F0E8}" dt="2021-02-21T16:58:27.037" v="1943" actId="255"/>
          <ac:spMkLst>
            <pc:docMk/>
            <pc:sldMk cId="4175411088" sldId="289"/>
            <ac:spMk id="6" creationId="{D4319A2E-7356-4411-B8EA-C058595C91E5}"/>
          </ac:spMkLst>
        </pc:spChg>
        <pc:spChg chg="add mod">
          <ac:chgData name="Ian Nabney" userId="d6603c99-5c95-4d2b-ba76-fe87db2f29c6" providerId="ADAL" clId="{05CC8EB0-716B-4706-B6B1-4BC01135F0E8}" dt="2021-02-21T16:59:09.655" v="1962" actId="20577"/>
          <ac:spMkLst>
            <pc:docMk/>
            <pc:sldMk cId="4175411088" sldId="289"/>
            <ac:spMk id="8" creationId="{994A1EB2-184E-44AD-81E1-F87F6FE3D67F}"/>
          </ac:spMkLst>
        </pc:spChg>
        <pc:picChg chg="add mod">
          <ac:chgData name="Ian Nabney" userId="d6603c99-5c95-4d2b-ba76-fe87db2f29c6" providerId="ADAL" clId="{05CC8EB0-716B-4706-B6B1-4BC01135F0E8}" dt="2021-02-21T16:58:29.830" v="1944" actId="1076"/>
          <ac:picMkLst>
            <pc:docMk/>
            <pc:sldMk cId="4175411088" sldId="289"/>
            <ac:picMk id="7" creationId="{A712A881-622F-43D8-BBE7-30E061E4C46B}"/>
          </ac:picMkLst>
        </pc:picChg>
      </pc:sldChg>
      <pc:sldChg chg="addSp modSp new mod modTransition">
        <pc:chgData name="Ian Nabney" userId="d6603c99-5c95-4d2b-ba76-fe87db2f29c6" providerId="ADAL" clId="{05CC8EB0-716B-4706-B6B1-4BC01135F0E8}" dt="2021-02-22T00:38:10.308" v="5291"/>
        <pc:sldMkLst>
          <pc:docMk/>
          <pc:sldMk cId="1044827636" sldId="290"/>
        </pc:sldMkLst>
        <pc:spChg chg="mod">
          <ac:chgData name="Ian Nabney" userId="d6603c99-5c95-4d2b-ba76-fe87db2f29c6" providerId="ADAL" clId="{05CC8EB0-716B-4706-B6B1-4BC01135F0E8}" dt="2021-02-21T23:23:49.760" v="4563" actId="20577"/>
          <ac:spMkLst>
            <pc:docMk/>
            <pc:sldMk cId="1044827636" sldId="290"/>
            <ac:spMk id="2" creationId="{DC2A1127-217A-4EF1-89AB-B0808D19B474}"/>
          </ac:spMkLst>
        </pc:spChg>
        <pc:spChg chg="add mod">
          <ac:chgData name="Ian Nabney" userId="d6603c99-5c95-4d2b-ba76-fe87db2f29c6" providerId="ADAL" clId="{05CC8EB0-716B-4706-B6B1-4BC01135F0E8}" dt="2021-02-21T23:26:30.163" v="4698" actId="6549"/>
          <ac:spMkLst>
            <pc:docMk/>
            <pc:sldMk cId="1044827636" sldId="290"/>
            <ac:spMk id="6" creationId="{8029C8AE-7809-46FB-A72F-5F563DCE6530}"/>
          </ac:spMkLst>
        </pc:spChg>
      </pc:sldChg>
      <pc:sldChg chg="addSp delSp modSp new del mod modTransition">
        <pc:chgData name="Ian Nabney" userId="d6603c99-5c95-4d2b-ba76-fe87db2f29c6" providerId="ADAL" clId="{05CC8EB0-716B-4706-B6B1-4BC01135F0E8}" dt="2021-02-21T21:24:27.487" v="2790" actId="47"/>
        <pc:sldMkLst>
          <pc:docMk/>
          <pc:sldMk cId="2794286717" sldId="290"/>
        </pc:sldMkLst>
        <pc:spChg chg="mod">
          <ac:chgData name="Ian Nabney" userId="d6603c99-5c95-4d2b-ba76-fe87db2f29c6" providerId="ADAL" clId="{05CC8EB0-716B-4706-B6B1-4BC01135F0E8}" dt="2021-02-21T17:23:01.228" v="1993" actId="20577"/>
          <ac:spMkLst>
            <pc:docMk/>
            <pc:sldMk cId="2794286717" sldId="290"/>
            <ac:spMk id="2" creationId="{C87B9539-1AED-4909-B560-CAABB8E0FC7B}"/>
          </ac:spMkLst>
        </pc:spChg>
        <pc:spChg chg="add mod">
          <ac:chgData name="Ian Nabney" userId="d6603c99-5c95-4d2b-ba76-fe87db2f29c6" providerId="ADAL" clId="{05CC8EB0-716B-4706-B6B1-4BC01135F0E8}" dt="2021-02-21T17:26:44.784" v="2033" actId="20577"/>
          <ac:spMkLst>
            <pc:docMk/>
            <pc:sldMk cId="2794286717" sldId="290"/>
            <ac:spMk id="7" creationId="{3E454D85-2F9D-459D-8249-82DE9C0779C6}"/>
          </ac:spMkLst>
        </pc:spChg>
        <pc:picChg chg="add del mod">
          <ac:chgData name="Ian Nabney" userId="d6603c99-5c95-4d2b-ba76-fe87db2f29c6" providerId="ADAL" clId="{05CC8EB0-716B-4706-B6B1-4BC01135F0E8}" dt="2021-02-21T17:24:39.208" v="2011" actId="21"/>
          <ac:picMkLst>
            <pc:docMk/>
            <pc:sldMk cId="2794286717" sldId="290"/>
            <ac:picMk id="6" creationId="{C9EE63A4-B9B6-441F-ACC7-CABEA1DD6F6F}"/>
          </ac:picMkLst>
        </pc:picChg>
        <pc:picChg chg="add mod">
          <ac:chgData name="Ian Nabney" userId="d6603c99-5c95-4d2b-ba76-fe87db2f29c6" providerId="ADAL" clId="{05CC8EB0-716B-4706-B6B1-4BC01135F0E8}" dt="2021-02-21T17:25:20.447" v="2016" actId="1076"/>
          <ac:picMkLst>
            <pc:docMk/>
            <pc:sldMk cId="2794286717" sldId="290"/>
            <ac:picMk id="8" creationId="{13157F1B-4CF9-4D1E-A147-85D008585DED}"/>
          </ac:picMkLst>
        </pc:picChg>
      </pc:sldChg>
      <pc:sldChg chg="del">
        <pc:chgData name="Ian Nabney" userId="d6603c99-5c95-4d2b-ba76-fe87db2f29c6" providerId="ADAL" clId="{05CC8EB0-716B-4706-B6B1-4BC01135F0E8}" dt="2021-02-20T18:03:52.580" v="184" actId="47"/>
        <pc:sldMkLst>
          <pc:docMk/>
          <pc:sldMk cId="3419608692" sldId="290"/>
        </pc:sldMkLst>
      </pc:sldChg>
      <pc:sldChg chg="del">
        <pc:chgData name="Ian Nabney" userId="d6603c99-5c95-4d2b-ba76-fe87db2f29c6" providerId="ADAL" clId="{05CC8EB0-716B-4706-B6B1-4BC01135F0E8}" dt="2021-02-20T18:03:52.580" v="184" actId="47"/>
        <pc:sldMkLst>
          <pc:docMk/>
          <pc:sldMk cId="1943501553" sldId="291"/>
        </pc:sldMkLst>
      </pc:sldChg>
      <pc:sldChg chg="addSp modSp new mod modTransition">
        <pc:chgData name="Ian Nabney" userId="d6603c99-5c95-4d2b-ba76-fe87db2f29c6" providerId="ADAL" clId="{05CC8EB0-716B-4706-B6B1-4BC01135F0E8}" dt="2021-02-22T00:38:10.308" v="5291"/>
        <pc:sldMkLst>
          <pc:docMk/>
          <pc:sldMk cId="2277738277" sldId="291"/>
        </pc:sldMkLst>
        <pc:spChg chg="mod">
          <ac:chgData name="Ian Nabney" userId="d6603c99-5c95-4d2b-ba76-fe87db2f29c6" providerId="ADAL" clId="{05CC8EB0-716B-4706-B6B1-4BC01135F0E8}" dt="2021-02-21T23:27:04.123" v="4718" actId="20577"/>
          <ac:spMkLst>
            <pc:docMk/>
            <pc:sldMk cId="2277738277" sldId="291"/>
            <ac:spMk id="2" creationId="{E8B415BE-C6D2-4747-B2A8-4B54BE9645E9}"/>
          </ac:spMkLst>
        </pc:spChg>
        <pc:picChg chg="add mod">
          <ac:chgData name="Ian Nabney" userId="d6603c99-5c95-4d2b-ba76-fe87db2f29c6" providerId="ADAL" clId="{05CC8EB0-716B-4706-B6B1-4BC01135F0E8}" dt="2021-02-21T23:27:35.952" v="4721" actId="1076"/>
          <ac:picMkLst>
            <pc:docMk/>
            <pc:sldMk cId="2277738277" sldId="291"/>
            <ac:picMk id="7" creationId="{EF8CB740-417F-4204-BB0E-A95612C7F966}"/>
          </ac:picMkLst>
        </pc:picChg>
      </pc:sldChg>
      <pc:sldChg chg="addSp modSp new del mod modTransition">
        <pc:chgData name="Ian Nabney" userId="d6603c99-5c95-4d2b-ba76-fe87db2f29c6" providerId="ADAL" clId="{05CC8EB0-716B-4706-B6B1-4BC01135F0E8}" dt="2021-02-21T21:24:27.487" v="2790" actId="47"/>
        <pc:sldMkLst>
          <pc:docMk/>
          <pc:sldMk cId="2663722451" sldId="291"/>
        </pc:sldMkLst>
        <pc:spChg chg="mod">
          <ac:chgData name="Ian Nabney" userId="d6603c99-5c95-4d2b-ba76-fe87db2f29c6" providerId="ADAL" clId="{05CC8EB0-716B-4706-B6B1-4BC01135F0E8}" dt="2021-02-21T17:29:02.525" v="2058" actId="20577"/>
          <ac:spMkLst>
            <pc:docMk/>
            <pc:sldMk cId="2663722451" sldId="291"/>
            <ac:spMk id="2" creationId="{8E87C18C-FAC9-4282-AA98-0FF82264A320}"/>
          </ac:spMkLst>
        </pc:spChg>
        <pc:spChg chg="add mod">
          <ac:chgData name="Ian Nabney" userId="d6603c99-5c95-4d2b-ba76-fe87db2f29c6" providerId="ADAL" clId="{05CC8EB0-716B-4706-B6B1-4BC01135F0E8}" dt="2021-02-21T17:31:03.474" v="2108" actId="20577"/>
          <ac:spMkLst>
            <pc:docMk/>
            <pc:sldMk cId="2663722451" sldId="291"/>
            <ac:spMk id="6" creationId="{5D056FEE-73B7-49DC-A442-5FEEA29F2A2F}"/>
          </ac:spMkLst>
        </pc:spChg>
      </pc:sldChg>
      <pc:sldChg chg="del">
        <pc:chgData name="Ian Nabney" userId="d6603c99-5c95-4d2b-ba76-fe87db2f29c6" providerId="ADAL" clId="{05CC8EB0-716B-4706-B6B1-4BC01135F0E8}" dt="2021-02-20T18:03:52.580" v="184" actId="47"/>
        <pc:sldMkLst>
          <pc:docMk/>
          <pc:sldMk cId="856508964" sldId="292"/>
        </pc:sldMkLst>
      </pc:sldChg>
      <pc:sldChg chg="addSp modSp new mod modTransition">
        <pc:chgData name="Ian Nabney" userId="d6603c99-5c95-4d2b-ba76-fe87db2f29c6" providerId="ADAL" clId="{05CC8EB0-716B-4706-B6B1-4BC01135F0E8}" dt="2021-02-22T00:38:10.308" v="5291"/>
        <pc:sldMkLst>
          <pc:docMk/>
          <pc:sldMk cId="3331514505" sldId="292"/>
        </pc:sldMkLst>
        <pc:spChg chg="mod">
          <ac:chgData name="Ian Nabney" userId="d6603c99-5c95-4d2b-ba76-fe87db2f29c6" providerId="ADAL" clId="{05CC8EB0-716B-4706-B6B1-4BC01135F0E8}" dt="2021-02-21T23:29:48.152" v="4736" actId="20577"/>
          <ac:spMkLst>
            <pc:docMk/>
            <pc:sldMk cId="3331514505" sldId="292"/>
            <ac:spMk id="2" creationId="{854240F8-3AB1-4224-8AC0-2938BC7F5083}"/>
          </ac:spMkLst>
        </pc:spChg>
        <pc:spChg chg="add mod">
          <ac:chgData name="Ian Nabney" userId="d6603c99-5c95-4d2b-ba76-fe87db2f29c6" providerId="ADAL" clId="{05CC8EB0-716B-4706-B6B1-4BC01135F0E8}" dt="2021-02-21T23:32:42.904" v="4805" actId="20577"/>
          <ac:spMkLst>
            <pc:docMk/>
            <pc:sldMk cId="3331514505" sldId="292"/>
            <ac:spMk id="6" creationId="{E607FF65-FCED-4665-ADF1-DB2306ED4985}"/>
          </ac:spMkLst>
        </pc:spChg>
        <pc:spChg chg="add mod">
          <ac:chgData name="Ian Nabney" userId="d6603c99-5c95-4d2b-ba76-fe87db2f29c6" providerId="ADAL" clId="{05CC8EB0-716B-4706-B6B1-4BC01135F0E8}" dt="2021-02-21T23:36:04.779" v="4848" actId="1076"/>
          <ac:spMkLst>
            <pc:docMk/>
            <pc:sldMk cId="3331514505" sldId="292"/>
            <ac:spMk id="11" creationId="{847B972D-642F-4C3C-A8FA-C84751E89068}"/>
          </ac:spMkLst>
        </pc:spChg>
        <pc:picChg chg="add mod modCrop">
          <ac:chgData name="Ian Nabney" userId="d6603c99-5c95-4d2b-ba76-fe87db2f29c6" providerId="ADAL" clId="{05CC8EB0-716B-4706-B6B1-4BC01135F0E8}" dt="2021-02-21T23:34:12.648" v="4820" actId="1076"/>
          <ac:picMkLst>
            <pc:docMk/>
            <pc:sldMk cId="3331514505" sldId="292"/>
            <ac:picMk id="8" creationId="{8FEB58B9-9FF9-44F1-8E4B-546292DC2B9C}"/>
          </ac:picMkLst>
        </pc:picChg>
        <pc:picChg chg="add mod modCrop">
          <ac:chgData name="Ian Nabney" userId="d6603c99-5c95-4d2b-ba76-fe87db2f29c6" providerId="ADAL" clId="{05CC8EB0-716B-4706-B6B1-4BC01135F0E8}" dt="2021-02-21T23:36:01.537" v="4847" actId="1076"/>
          <ac:picMkLst>
            <pc:docMk/>
            <pc:sldMk cId="3331514505" sldId="292"/>
            <ac:picMk id="10" creationId="{2DB32E1F-11AD-4A47-BD08-81B4FAD90F99}"/>
          </ac:picMkLst>
        </pc:picChg>
      </pc:sldChg>
      <pc:sldChg chg="addSp modSp new del mod modTransition">
        <pc:chgData name="Ian Nabney" userId="d6603c99-5c95-4d2b-ba76-fe87db2f29c6" providerId="ADAL" clId="{05CC8EB0-716B-4706-B6B1-4BC01135F0E8}" dt="2021-02-21T21:24:27.487" v="2790" actId="47"/>
        <pc:sldMkLst>
          <pc:docMk/>
          <pc:sldMk cId="3680646963" sldId="292"/>
        </pc:sldMkLst>
        <pc:spChg chg="mod">
          <ac:chgData name="Ian Nabney" userId="d6603c99-5c95-4d2b-ba76-fe87db2f29c6" providerId="ADAL" clId="{05CC8EB0-716B-4706-B6B1-4BC01135F0E8}" dt="2021-02-21T17:32:20.070" v="2130" actId="20577"/>
          <ac:spMkLst>
            <pc:docMk/>
            <pc:sldMk cId="3680646963" sldId="292"/>
            <ac:spMk id="2" creationId="{EA35C4A8-C112-4FE7-BE89-DCF4D83DF268}"/>
          </ac:spMkLst>
        </pc:spChg>
        <pc:spChg chg="add mod">
          <ac:chgData name="Ian Nabney" userId="d6603c99-5c95-4d2b-ba76-fe87db2f29c6" providerId="ADAL" clId="{05CC8EB0-716B-4706-B6B1-4BC01135F0E8}" dt="2021-02-21T17:52:24.546" v="2177" actId="20577"/>
          <ac:spMkLst>
            <pc:docMk/>
            <pc:sldMk cId="3680646963" sldId="292"/>
            <ac:spMk id="6" creationId="{8E6D2CFA-BDE3-4BEE-8D05-1459DEE4D99D}"/>
          </ac:spMkLst>
        </pc:spChg>
      </pc:sldChg>
      <pc:sldChg chg="addSp modSp new mod modTransition">
        <pc:chgData name="Ian Nabney" userId="d6603c99-5c95-4d2b-ba76-fe87db2f29c6" providerId="ADAL" clId="{05CC8EB0-716B-4706-B6B1-4BC01135F0E8}" dt="2021-02-22T00:38:10.308" v="5291"/>
        <pc:sldMkLst>
          <pc:docMk/>
          <pc:sldMk cId="1005482976" sldId="293"/>
        </pc:sldMkLst>
        <pc:spChg chg="mod">
          <ac:chgData name="Ian Nabney" userId="d6603c99-5c95-4d2b-ba76-fe87db2f29c6" providerId="ADAL" clId="{05CC8EB0-716B-4706-B6B1-4BC01135F0E8}" dt="2021-02-21T23:36:27.220" v="4867" actId="20577"/>
          <ac:spMkLst>
            <pc:docMk/>
            <pc:sldMk cId="1005482976" sldId="293"/>
            <ac:spMk id="2" creationId="{F63B6921-4FBE-40FA-8A8C-7BDAF33511FC}"/>
          </ac:spMkLst>
        </pc:spChg>
        <pc:spChg chg="add mod">
          <ac:chgData name="Ian Nabney" userId="d6603c99-5c95-4d2b-ba76-fe87db2f29c6" providerId="ADAL" clId="{05CC8EB0-716B-4706-B6B1-4BC01135F0E8}" dt="2021-02-21T23:39:12.389" v="4964" actId="20577"/>
          <ac:spMkLst>
            <pc:docMk/>
            <pc:sldMk cId="1005482976" sldId="293"/>
            <ac:spMk id="6" creationId="{498CB3A6-85BE-45DB-B59A-DA47BCA0A0D2}"/>
          </ac:spMkLst>
        </pc:spChg>
        <pc:spChg chg="add mod">
          <ac:chgData name="Ian Nabney" userId="d6603c99-5c95-4d2b-ba76-fe87db2f29c6" providerId="ADAL" clId="{05CC8EB0-716B-4706-B6B1-4BC01135F0E8}" dt="2021-02-21T23:40:31.970" v="4977" actId="1076"/>
          <ac:spMkLst>
            <pc:docMk/>
            <pc:sldMk cId="1005482976" sldId="293"/>
            <ac:spMk id="9" creationId="{08945BA9-C8FE-4B3D-8A33-A5813F362425}"/>
          </ac:spMkLst>
        </pc:spChg>
        <pc:picChg chg="add mod">
          <ac:chgData name="Ian Nabney" userId="d6603c99-5c95-4d2b-ba76-fe87db2f29c6" providerId="ADAL" clId="{05CC8EB0-716B-4706-B6B1-4BC01135F0E8}" dt="2021-02-21T23:39:40.618" v="4966" actId="1076"/>
          <ac:picMkLst>
            <pc:docMk/>
            <pc:sldMk cId="1005482976" sldId="293"/>
            <ac:picMk id="8" creationId="{D4B6D729-7BF1-481D-A321-793C9A97B157}"/>
          </ac:picMkLst>
        </pc:picChg>
      </pc:sldChg>
      <pc:sldChg chg="del">
        <pc:chgData name="Ian Nabney" userId="d6603c99-5c95-4d2b-ba76-fe87db2f29c6" providerId="ADAL" clId="{05CC8EB0-716B-4706-B6B1-4BC01135F0E8}" dt="2021-02-20T18:03:52.580" v="184" actId="47"/>
        <pc:sldMkLst>
          <pc:docMk/>
          <pc:sldMk cId="1224393491" sldId="293"/>
        </pc:sldMkLst>
      </pc:sldChg>
      <pc:sldChg chg="addSp modSp new del mod modTransition">
        <pc:chgData name="Ian Nabney" userId="d6603c99-5c95-4d2b-ba76-fe87db2f29c6" providerId="ADAL" clId="{05CC8EB0-716B-4706-B6B1-4BC01135F0E8}" dt="2021-02-21T21:24:27.487" v="2790" actId="47"/>
        <pc:sldMkLst>
          <pc:docMk/>
          <pc:sldMk cId="2505862239" sldId="293"/>
        </pc:sldMkLst>
        <pc:spChg chg="mod">
          <ac:chgData name="Ian Nabney" userId="d6603c99-5c95-4d2b-ba76-fe87db2f29c6" providerId="ADAL" clId="{05CC8EB0-716B-4706-B6B1-4BC01135F0E8}" dt="2021-02-21T18:05:45.386" v="2191" actId="20577"/>
          <ac:spMkLst>
            <pc:docMk/>
            <pc:sldMk cId="2505862239" sldId="293"/>
            <ac:spMk id="2" creationId="{B33F6567-96E3-4D84-B8CA-570AB55BE783}"/>
          </ac:spMkLst>
        </pc:spChg>
        <pc:spChg chg="add mod">
          <ac:chgData name="Ian Nabney" userId="d6603c99-5c95-4d2b-ba76-fe87db2f29c6" providerId="ADAL" clId="{05CC8EB0-716B-4706-B6B1-4BC01135F0E8}" dt="2021-02-21T18:08:01.243" v="2248" actId="207"/>
          <ac:spMkLst>
            <pc:docMk/>
            <pc:sldMk cId="2505862239" sldId="293"/>
            <ac:spMk id="6" creationId="{F2B45A8E-F2FD-4023-A8F8-E7EFCA282CA9}"/>
          </ac:spMkLst>
        </pc:spChg>
      </pc:sldChg>
      <pc:sldChg chg="addSp modSp new del mod modTransition">
        <pc:chgData name="Ian Nabney" userId="d6603c99-5c95-4d2b-ba76-fe87db2f29c6" providerId="ADAL" clId="{05CC8EB0-716B-4706-B6B1-4BC01135F0E8}" dt="2021-02-21T21:24:27.487" v="2790" actId="47"/>
        <pc:sldMkLst>
          <pc:docMk/>
          <pc:sldMk cId="201679733" sldId="294"/>
        </pc:sldMkLst>
        <pc:spChg chg="mod">
          <ac:chgData name="Ian Nabney" userId="d6603c99-5c95-4d2b-ba76-fe87db2f29c6" providerId="ADAL" clId="{05CC8EB0-716B-4706-B6B1-4BC01135F0E8}" dt="2021-02-21T20:20:03.032" v="2273" actId="20577"/>
          <ac:spMkLst>
            <pc:docMk/>
            <pc:sldMk cId="201679733" sldId="294"/>
            <ac:spMk id="2" creationId="{AD85DAAE-1E3D-4276-9396-D542F7867D79}"/>
          </ac:spMkLst>
        </pc:spChg>
        <pc:spChg chg="add mod">
          <ac:chgData name="Ian Nabney" userId="d6603c99-5c95-4d2b-ba76-fe87db2f29c6" providerId="ADAL" clId="{05CC8EB0-716B-4706-B6B1-4BC01135F0E8}" dt="2021-02-21T20:20:44.645" v="2288" actId="20577"/>
          <ac:spMkLst>
            <pc:docMk/>
            <pc:sldMk cId="201679733" sldId="294"/>
            <ac:spMk id="7" creationId="{8C0898FD-9430-4080-9884-9289B7643E67}"/>
          </ac:spMkLst>
        </pc:spChg>
        <pc:picChg chg="add mod">
          <ac:chgData name="Ian Nabney" userId="d6603c99-5c95-4d2b-ba76-fe87db2f29c6" providerId="ADAL" clId="{05CC8EB0-716B-4706-B6B1-4BC01135F0E8}" dt="2021-02-21T20:19:08.483" v="2265" actId="1076"/>
          <ac:picMkLst>
            <pc:docMk/>
            <pc:sldMk cId="201679733" sldId="294"/>
            <ac:picMk id="6" creationId="{82365425-C5FC-4541-94D1-B9D98AF9BB09}"/>
          </ac:picMkLst>
        </pc:picChg>
      </pc:sldChg>
      <pc:sldChg chg="del">
        <pc:chgData name="Ian Nabney" userId="d6603c99-5c95-4d2b-ba76-fe87db2f29c6" providerId="ADAL" clId="{05CC8EB0-716B-4706-B6B1-4BC01135F0E8}" dt="2021-02-20T18:03:52.580" v="184" actId="47"/>
        <pc:sldMkLst>
          <pc:docMk/>
          <pc:sldMk cId="630493866" sldId="294"/>
        </pc:sldMkLst>
      </pc:sldChg>
      <pc:sldChg chg="del">
        <pc:chgData name="Ian Nabney" userId="d6603c99-5c95-4d2b-ba76-fe87db2f29c6" providerId="ADAL" clId="{05CC8EB0-716B-4706-B6B1-4BC01135F0E8}" dt="2021-02-20T18:03:52.580" v="184" actId="47"/>
        <pc:sldMkLst>
          <pc:docMk/>
          <pc:sldMk cId="304705990" sldId="295"/>
        </pc:sldMkLst>
      </pc:sldChg>
      <pc:sldChg chg="addSp modSp new del mod modTransition">
        <pc:chgData name="Ian Nabney" userId="d6603c99-5c95-4d2b-ba76-fe87db2f29c6" providerId="ADAL" clId="{05CC8EB0-716B-4706-B6B1-4BC01135F0E8}" dt="2021-02-21T21:24:27.487" v="2790" actId="47"/>
        <pc:sldMkLst>
          <pc:docMk/>
          <pc:sldMk cId="4236813333" sldId="295"/>
        </pc:sldMkLst>
        <pc:spChg chg="mod">
          <ac:chgData name="Ian Nabney" userId="d6603c99-5c95-4d2b-ba76-fe87db2f29c6" providerId="ADAL" clId="{05CC8EB0-716B-4706-B6B1-4BC01135F0E8}" dt="2021-02-21T20:21:17.576" v="2302" actId="20577"/>
          <ac:spMkLst>
            <pc:docMk/>
            <pc:sldMk cId="4236813333" sldId="295"/>
            <ac:spMk id="2" creationId="{5541C483-1B4A-4766-BEC0-762039A39510}"/>
          </ac:spMkLst>
        </pc:spChg>
        <pc:spChg chg="add mod">
          <ac:chgData name="Ian Nabney" userId="d6603c99-5c95-4d2b-ba76-fe87db2f29c6" providerId="ADAL" clId="{05CC8EB0-716B-4706-B6B1-4BC01135F0E8}" dt="2021-02-21T20:24:19.790" v="2353" actId="255"/>
          <ac:spMkLst>
            <pc:docMk/>
            <pc:sldMk cId="4236813333" sldId="295"/>
            <ac:spMk id="6" creationId="{BB104F49-71A8-4A52-AD7F-E75A709561D4}"/>
          </ac:spMkLst>
        </pc:spChg>
      </pc:sldChg>
      <pc:sldChg chg="addSp modSp new del mod modTransition">
        <pc:chgData name="Ian Nabney" userId="d6603c99-5c95-4d2b-ba76-fe87db2f29c6" providerId="ADAL" clId="{05CC8EB0-716B-4706-B6B1-4BC01135F0E8}" dt="2021-02-21T21:24:27.487" v="2790" actId="47"/>
        <pc:sldMkLst>
          <pc:docMk/>
          <pc:sldMk cId="1916609164" sldId="296"/>
        </pc:sldMkLst>
        <pc:spChg chg="mod">
          <ac:chgData name="Ian Nabney" userId="d6603c99-5c95-4d2b-ba76-fe87db2f29c6" providerId="ADAL" clId="{05CC8EB0-716B-4706-B6B1-4BC01135F0E8}" dt="2021-02-21T21:02:15.237" v="2370" actId="20577"/>
          <ac:spMkLst>
            <pc:docMk/>
            <pc:sldMk cId="1916609164" sldId="296"/>
            <ac:spMk id="2" creationId="{C965C375-3F4A-4CBB-98C1-D61734036096}"/>
          </ac:spMkLst>
        </pc:spChg>
        <pc:spChg chg="add mod">
          <ac:chgData name="Ian Nabney" userId="d6603c99-5c95-4d2b-ba76-fe87db2f29c6" providerId="ADAL" clId="{05CC8EB0-716B-4706-B6B1-4BC01135F0E8}" dt="2021-02-21T21:05:05.260" v="2516" actId="20577"/>
          <ac:spMkLst>
            <pc:docMk/>
            <pc:sldMk cId="1916609164" sldId="296"/>
            <ac:spMk id="6" creationId="{29872677-ABA6-4152-BFDB-C6A57B1A9011}"/>
          </ac:spMkLst>
        </pc:spChg>
      </pc:sldChg>
      <pc:sldChg chg="del">
        <pc:chgData name="Ian Nabney" userId="d6603c99-5c95-4d2b-ba76-fe87db2f29c6" providerId="ADAL" clId="{05CC8EB0-716B-4706-B6B1-4BC01135F0E8}" dt="2021-02-20T18:03:52.580" v="184" actId="47"/>
        <pc:sldMkLst>
          <pc:docMk/>
          <pc:sldMk cId="3008795943" sldId="296"/>
        </pc:sldMkLst>
      </pc:sldChg>
      <pc:sldChg chg="del">
        <pc:chgData name="Ian Nabney" userId="d6603c99-5c95-4d2b-ba76-fe87db2f29c6" providerId="ADAL" clId="{05CC8EB0-716B-4706-B6B1-4BC01135F0E8}" dt="2021-02-20T18:03:52.580" v="184" actId="47"/>
        <pc:sldMkLst>
          <pc:docMk/>
          <pc:sldMk cId="2959336765" sldId="297"/>
        </pc:sldMkLst>
      </pc:sldChg>
      <pc:sldChg chg="addSp modSp new del mod modTransition">
        <pc:chgData name="Ian Nabney" userId="d6603c99-5c95-4d2b-ba76-fe87db2f29c6" providerId="ADAL" clId="{05CC8EB0-716B-4706-B6B1-4BC01135F0E8}" dt="2021-02-21T21:24:27.487" v="2790" actId="47"/>
        <pc:sldMkLst>
          <pc:docMk/>
          <pc:sldMk cId="4165189709" sldId="297"/>
        </pc:sldMkLst>
        <pc:spChg chg="mod">
          <ac:chgData name="Ian Nabney" userId="d6603c99-5c95-4d2b-ba76-fe87db2f29c6" providerId="ADAL" clId="{05CC8EB0-716B-4706-B6B1-4BC01135F0E8}" dt="2021-02-21T21:05:21.762" v="2524" actId="20577"/>
          <ac:spMkLst>
            <pc:docMk/>
            <pc:sldMk cId="4165189709" sldId="297"/>
            <ac:spMk id="2" creationId="{9815D0EE-82E9-4073-A359-51D0876B70F0}"/>
          </ac:spMkLst>
        </pc:spChg>
        <pc:spChg chg="add mod">
          <ac:chgData name="Ian Nabney" userId="d6603c99-5c95-4d2b-ba76-fe87db2f29c6" providerId="ADAL" clId="{05CC8EB0-716B-4706-B6B1-4BC01135F0E8}" dt="2021-02-21T21:07:21.303" v="2558" actId="20577"/>
          <ac:spMkLst>
            <pc:docMk/>
            <pc:sldMk cId="4165189709" sldId="297"/>
            <ac:spMk id="6" creationId="{131D51B5-AAA3-4BE5-B638-D475EE7E4E7A}"/>
          </ac:spMkLst>
        </pc:spChg>
      </pc:sldChg>
      <pc:sldChg chg="addSp modSp new del mod modTransition">
        <pc:chgData name="Ian Nabney" userId="d6603c99-5c95-4d2b-ba76-fe87db2f29c6" providerId="ADAL" clId="{05CC8EB0-716B-4706-B6B1-4BC01135F0E8}" dt="2021-02-21T21:24:27.487" v="2790" actId="47"/>
        <pc:sldMkLst>
          <pc:docMk/>
          <pc:sldMk cId="172723286" sldId="298"/>
        </pc:sldMkLst>
        <pc:spChg chg="mod">
          <ac:chgData name="Ian Nabney" userId="d6603c99-5c95-4d2b-ba76-fe87db2f29c6" providerId="ADAL" clId="{05CC8EB0-716B-4706-B6B1-4BC01135F0E8}" dt="2021-02-21T21:07:55.340" v="2575" actId="20577"/>
          <ac:spMkLst>
            <pc:docMk/>
            <pc:sldMk cId="172723286" sldId="298"/>
            <ac:spMk id="2" creationId="{331F0EB6-D4EB-4F91-B6CB-817E31AE369B}"/>
          </ac:spMkLst>
        </pc:spChg>
        <pc:spChg chg="add mod">
          <ac:chgData name="Ian Nabney" userId="d6603c99-5c95-4d2b-ba76-fe87db2f29c6" providerId="ADAL" clId="{05CC8EB0-716B-4706-B6B1-4BC01135F0E8}" dt="2021-02-21T21:08:08.031" v="2577"/>
          <ac:spMkLst>
            <pc:docMk/>
            <pc:sldMk cId="172723286" sldId="298"/>
            <ac:spMk id="6" creationId="{6C89322A-54B2-4656-ADB4-2D9EE996E9C6}"/>
          </ac:spMkLst>
        </pc:spChg>
      </pc:sldChg>
      <pc:sldChg chg="del">
        <pc:chgData name="Ian Nabney" userId="d6603c99-5c95-4d2b-ba76-fe87db2f29c6" providerId="ADAL" clId="{05CC8EB0-716B-4706-B6B1-4BC01135F0E8}" dt="2021-02-20T18:03:52.580" v="184" actId="47"/>
        <pc:sldMkLst>
          <pc:docMk/>
          <pc:sldMk cId="1277952250" sldId="298"/>
        </pc:sldMkLst>
      </pc:sldChg>
      <pc:sldChg chg="addSp modSp new del mod modTransition">
        <pc:chgData name="Ian Nabney" userId="d6603c99-5c95-4d2b-ba76-fe87db2f29c6" providerId="ADAL" clId="{05CC8EB0-716B-4706-B6B1-4BC01135F0E8}" dt="2021-02-21T21:24:27.487" v="2790" actId="47"/>
        <pc:sldMkLst>
          <pc:docMk/>
          <pc:sldMk cId="86458581" sldId="299"/>
        </pc:sldMkLst>
        <pc:spChg chg="mod">
          <ac:chgData name="Ian Nabney" userId="d6603c99-5c95-4d2b-ba76-fe87db2f29c6" providerId="ADAL" clId="{05CC8EB0-716B-4706-B6B1-4BC01135F0E8}" dt="2021-02-21T21:12:35.029" v="2593" actId="20577"/>
          <ac:spMkLst>
            <pc:docMk/>
            <pc:sldMk cId="86458581" sldId="299"/>
            <ac:spMk id="2" creationId="{28B0440E-0C4F-4181-B517-A56E14FD1493}"/>
          </ac:spMkLst>
        </pc:spChg>
        <pc:spChg chg="add mod">
          <ac:chgData name="Ian Nabney" userId="d6603c99-5c95-4d2b-ba76-fe87db2f29c6" providerId="ADAL" clId="{05CC8EB0-716B-4706-B6B1-4BC01135F0E8}" dt="2021-02-21T21:13:38.287" v="2604" actId="255"/>
          <ac:spMkLst>
            <pc:docMk/>
            <pc:sldMk cId="86458581" sldId="299"/>
            <ac:spMk id="8" creationId="{6F385D2E-E951-4050-9E36-1C9135A11DF2}"/>
          </ac:spMkLst>
        </pc:spChg>
        <pc:spChg chg="add mod">
          <ac:chgData name="Ian Nabney" userId="d6603c99-5c95-4d2b-ba76-fe87db2f29c6" providerId="ADAL" clId="{05CC8EB0-716B-4706-B6B1-4BC01135F0E8}" dt="2021-02-21T21:16:12.114" v="2671" actId="6549"/>
          <ac:spMkLst>
            <pc:docMk/>
            <pc:sldMk cId="86458581" sldId="299"/>
            <ac:spMk id="9" creationId="{4C109450-CA72-4BCF-AB19-FD8E1AC76094}"/>
          </ac:spMkLst>
        </pc:spChg>
        <pc:picChg chg="add mod">
          <ac:chgData name="Ian Nabney" userId="d6603c99-5c95-4d2b-ba76-fe87db2f29c6" providerId="ADAL" clId="{05CC8EB0-716B-4706-B6B1-4BC01135F0E8}" dt="2021-02-21T21:12:44.411" v="2596" actId="14100"/>
          <ac:picMkLst>
            <pc:docMk/>
            <pc:sldMk cId="86458581" sldId="299"/>
            <ac:picMk id="7" creationId="{8B48F97E-E410-4A3D-B0A6-FAB827000923}"/>
          </ac:picMkLst>
        </pc:picChg>
      </pc:sldChg>
      <pc:sldChg chg="del">
        <pc:chgData name="Ian Nabney" userId="d6603c99-5c95-4d2b-ba76-fe87db2f29c6" providerId="ADAL" clId="{05CC8EB0-716B-4706-B6B1-4BC01135F0E8}" dt="2021-02-20T18:03:52.580" v="184" actId="47"/>
        <pc:sldMkLst>
          <pc:docMk/>
          <pc:sldMk cId="594767501" sldId="299"/>
        </pc:sldMkLst>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Nabney" userId="d6603c99-5c95-4d2b-ba76-fe87db2f29c6" providerId="ADAL" clId="{FE81021E-8290-4BCC-8BA6-33A9D9172982}"/>
    <pc:docChg chg="undo custSel addSld modSld">
      <pc:chgData name="Ian Nabney" userId="d6603c99-5c95-4d2b-ba76-fe87db2f29c6" providerId="ADAL" clId="{FE81021E-8290-4BCC-8BA6-33A9D9172982}" dt="2021-03-14T21:00:15.416" v="3822"/>
      <pc:docMkLst>
        <pc:docMk/>
      </pc:docMkLst>
      <pc:sldChg chg="modSp mod">
        <pc:chgData name="Ian Nabney" userId="d6603c99-5c95-4d2b-ba76-fe87db2f29c6" providerId="ADAL" clId="{FE81021E-8290-4BCC-8BA6-33A9D9172982}" dt="2021-03-13T17:56:05.417" v="138" actId="20577"/>
        <pc:sldMkLst>
          <pc:docMk/>
          <pc:sldMk cId="0" sldId="276"/>
        </pc:sldMkLst>
        <pc:spChg chg="mod">
          <ac:chgData name="Ian Nabney" userId="d6603c99-5c95-4d2b-ba76-fe87db2f29c6" providerId="ADAL" clId="{FE81021E-8290-4BCC-8BA6-33A9D9172982}" dt="2021-03-13T17:56:05.417" v="138" actId="20577"/>
          <ac:spMkLst>
            <pc:docMk/>
            <pc:sldMk cId="0" sldId="276"/>
            <ac:spMk id="32771" creationId="{8674BF37-E827-4547-8249-5CE423AC6A24}"/>
          </ac:spMkLst>
        </pc:spChg>
      </pc:sldChg>
      <pc:sldChg chg="modTransition">
        <pc:chgData name="Ian Nabney" userId="d6603c99-5c95-4d2b-ba76-fe87db2f29c6" providerId="ADAL" clId="{FE81021E-8290-4BCC-8BA6-33A9D9172982}" dt="2021-03-14T21:00:15.416" v="3822"/>
        <pc:sldMkLst>
          <pc:docMk/>
          <pc:sldMk cId="2289516089" sldId="277"/>
        </pc:sldMkLst>
      </pc:sldChg>
      <pc:sldChg chg="modSp mod modTransition">
        <pc:chgData name="Ian Nabney" userId="d6603c99-5c95-4d2b-ba76-fe87db2f29c6" providerId="ADAL" clId="{FE81021E-8290-4BCC-8BA6-33A9D9172982}" dt="2021-03-14T21:00:15.416" v="3822"/>
        <pc:sldMkLst>
          <pc:docMk/>
          <pc:sldMk cId="775693837" sldId="278"/>
        </pc:sldMkLst>
        <pc:spChg chg="mod">
          <ac:chgData name="Ian Nabney" userId="d6603c99-5c95-4d2b-ba76-fe87db2f29c6" providerId="ADAL" clId="{FE81021E-8290-4BCC-8BA6-33A9D9172982}" dt="2021-03-13T17:42:19.690" v="130"/>
          <ac:spMkLst>
            <pc:docMk/>
            <pc:sldMk cId="775693837" sldId="278"/>
            <ac:spMk id="6" creationId="{29CB7921-C768-4C09-B491-825D306A7DD9}"/>
          </ac:spMkLst>
        </pc:spChg>
      </pc:sldChg>
      <pc:sldChg chg="addSp modSp new mod modTransition">
        <pc:chgData name="Ian Nabney" userId="d6603c99-5c95-4d2b-ba76-fe87db2f29c6" providerId="ADAL" clId="{FE81021E-8290-4BCC-8BA6-33A9D9172982}" dt="2021-03-14T21:00:15.416" v="3822"/>
        <pc:sldMkLst>
          <pc:docMk/>
          <pc:sldMk cId="2072781651" sldId="279"/>
        </pc:sldMkLst>
        <pc:spChg chg="mod">
          <ac:chgData name="Ian Nabney" userId="d6603c99-5c95-4d2b-ba76-fe87db2f29c6" providerId="ADAL" clId="{FE81021E-8290-4BCC-8BA6-33A9D9172982}" dt="2021-03-13T17:56:13.084" v="147" actId="20577"/>
          <ac:spMkLst>
            <pc:docMk/>
            <pc:sldMk cId="2072781651" sldId="279"/>
            <ac:spMk id="2" creationId="{7B4C1204-DD1E-471E-BFBF-533EB4486E30}"/>
          </ac:spMkLst>
        </pc:spChg>
        <pc:spChg chg="add mod">
          <ac:chgData name="Ian Nabney" userId="d6603c99-5c95-4d2b-ba76-fe87db2f29c6" providerId="ADAL" clId="{FE81021E-8290-4BCC-8BA6-33A9D9172982}" dt="2021-03-13T18:02:53.520" v="184" actId="20577"/>
          <ac:spMkLst>
            <pc:docMk/>
            <pc:sldMk cId="2072781651" sldId="279"/>
            <ac:spMk id="6" creationId="{1E747129-0668-49AD-A8CD-956824D0F26C}"/>
          </ac:spMkLst>
        </pc:spChg>
      </pc:sldChg>
      <pc:sldChg chg="addSp modSp new mod modTransition">
        <pc:chgData name="Ian Nabney" userId="d6603c99-5c95-4d2b-ba76-fe87db2f29c6" providerId="ADAL" clId="{FE81021E-8290-4BCC-8BA6-33A9D9172982}" dt="2021-03-14T21:00:15.416" v="3822"/>
        <pc:sldMkLst>
          <pc:docMk/>
          <pc:sldMk cId="4244405981" sldId="280"/>
        </pc:sldMkLst>
        <pc:spChg chg="mod">
          <ac:chgData name="Ian Nabney" userId="d6603c99-5c95-4d2b-ba76-fe87db2f29c6" providerId="ADAL" clId="{FE81021E-8290-4BCC-8BA6-33A9D9172982}" dt="2021-03-13T18:17:37.554" v="199" actId="20577"/>
          <ac:spMkLst>
            <pc:docMk/>
            <pc:sldMk cId="4244405981" sldId="280"/>
            <ac:spMk id="2" creationId="{C14CABCA-8AE4-4B57-974E-B0D502AE94F8}"/>
          </ac:spMkLst>
        </pc:spChg>
        <pc:spChg chg="add mod">
          <ac:chgData name="Ian Nabney" userId="d6603c99-5c95-4d2b-ba76-fe87db2f29c6" providerId="ADAL" clId="{FE81021E-8290-4BCC-8BA6-33A9D9172982}" dt="2021-03-13T22:26:34.618" v="257" actId="20577"/>
          <ac:spMkLst>
            <pc:docMk/>
            <pc:sldMk cId="4244405981" sldId="280"/>
            <ac:spMk id="8" creationId="{97A67EF1-4ECF-43B9-81BE-CD6607F0CBF1}"/>
          </ac:spMkLst>
        </pc:spChg>
        <pc:picChg chg="add mod modCrop">
          <ac:chgData name="Ian Nabney" userId="d6603c99-5c95-4d2b-ba76-fe87db2f29c6" providerId="ADAL" clId="{FE81021E-8290-4BCC-8BA6-33A9D9172982}" dt="2021-03-13T22:24:55.516" v="202" actId="732"/>
          <ac:picMkLst>
            <pc:docMk/>
            <pc:sldMk cId="4244405981" sldId="280"/>
            <ac:picMk id="6" creationId="{AE3B1291-3E3F-4E5A-A214-07C729D1682F}"/>
          </ac:picMkLst>
        </pc:picChg>
        <pc:picChg chg="add mod modCrop">
          <ac:chgData name="Ian Nabney" userId="d6603c99-5c95-4d2b-ba76-fe87db2f29c6" providerId="ADAL" clId="{FE81021E-8290-4BCC-8BA6-33A9D9172982}" dt="2021-03-13T22:25:18.306" v="206" actId="1076"/>
          <ac:picMkLst>
            <pc:docMk/>
            <pc:sldMk cId="4244405981" sldId="280"/>
            <ac:picMk id="7" creationId="{426AF4F7-B761-4693-B2FA-BF10AFF926F6}"/>
          </ac:picMkLst>
        </pc:picChg>
      </pc:sldChg>
      <pc:sldChg chg="addSp modSp new mod modTransition">
        <pc:chgData name="Ian Nabney" userId="d6603c99-5c95-4d2b-ba76-fe87db2f29c6" providerId="ADAL" clId="{FE81021E-8290-4BCC-8BA6-33A9D9172982}" dt="2021-03-14T21:00:15.416" v="3822"/>
        <pc:sldMkLst>
          <pc:docMk/>
          <pc:sldMk cId="2160717094" sldId="281"/>
        </pc:sldMkLst>
        <pc:spChg chg="mod">
          <ac:chgData name="Ian Nabney" userId="d6603c99-5c95-4d2b-ba76-fe87db2f29c6" providerId="ADAL" clId="{FE81021E-8290-4BCC-8BA6-33A9D9172982}" dt="2021-03-13T22:28:43.451" v="273" actId="20577"/>
          <ac:spMkLst>
            <pc:docMk/>
            <pc:sldMk cId="2160717094" sldId="281"/>
            <ac:spMk id="2" creationId="{00E7A494-DCA0-4B57-8360-1E919F51C66E}"/>
          </ac:spMkLst>
        </pc:spChg>
        <pc:spChg chg="add mod">
          <ac:chgData name="Ian Nabney" userId="d6603c99-5c95-4d2b-ba76-fe87db2f29c6" providerId="ADAL" clId="{FE81021E-8290-4BCC-8BA6-33A9D9172982}" dt="2021-03-13T22:40:59.392" v="291" actId="255"/>
          <ac:spMkLst>
            <pc:docMk/>
            <pc:sldMk cId="2160717094" sldId="281"/>
            <ac:spMk id="7" creationId="{D9B44606-E281-4AE7-87BF-6D9FA65A3A76}"/>
          </ac:spMkLst>
        </pc:spChg>
        <pc:picChg chg="add mod">
          <ac:chgData name="Ian Nabney" userId="d6603c99-5c95-4d2b-ba76-fe87db2f29c6" providerId="ADAL" clId="{FE81021E-8290-4BCC-8BA6-33A9D9172982}" dt="2021-03-13T22:28:57.035" v="275" actId="1076"/>
          <ac:picMkLst>
            <pc:docMk/>
            <pc:sldMk cId="2160717094" sldId="281"/>
            <ac:picMk id="6" creationId="{C37D6426-9AF8-44EC-986B-717FD9F53ACF}"/>
          </ac:picMkLst>
        </pc:picChg>
      </pc:sldChg>
      <pc:sldChg chg="addSp modSp new mod modTransition">
        <pc:chgData name="Ian Nabney" userId="d6603c99-5c95-4d2b-ba76-fe87db2f29c6" providerId="ADAL" clId="{FE81021E-8290-4BCC-8BA6-33A9D9172982}" dt="2021-03-14T21:00:15.416" v="3822"/>
        <pc:sldMkLst>
          <pc:docMk/>
          <pc:sldMk cId="3794935989" sldId="282"/>
        </pc:sldMkLst>
        <pc:spChg chg="mod">
          <ac:chgData name="Ian Nabney" userId="d6603c99-5c95-4d2b-ba76-fe87db2f29c6" providerId="ADAL" clId="{FE81021E-8290-4BCC-8BA6-33A9D9172982}" dt="2021-03-13T22:41:13.276" v="312" actId="20577"/>
          <ac:spMkLst>
            <pc:docMk/>
            <pc:sldMk cId="3794935989" sldId="282"/>
            <ac:spMk id="2" creationId="{46279ADC-80E6-4A82-AA5C-547F220D0D88}"/>
          </ac:spMkLst>
        </pc:spChg>
        <pc:spChg chg="add mod">
          <ac:chgData name="Ian Nabney" userId="d6603c99-5c95-4d2b-ba76-fe87db2f29c6" providerId="ADAL" clId="{FE81021E-8290-4BCC-8BA6-33A9D9172982}" dt="2021-03-13T23:08:31.577" v="403" actId="20577"/>
          <ac:spMkLst>
            <pc:docMk/>
            <pc:sldMk cId="3794935989" sldId="282"/>
            <ac:spMk id="7" creationId="{EAAB2FC7-9EF2-4483-B1BB-42CE6A811C1A}"/>
          </ac:spMkLst>
        </pc:spChg>
        <pc:picChg chg="add mod">
          <ac:chgData name="Ian Nabney" userId="d6603c99-5c95-4d2b-ba76-fe87db2f29c6" providerId="ADAL" clId="{FE81021E-8290-4BCC-8BA6-33A9D9172982}" dt="2021-03-13T23:06:08.618" v="315" actId="1076"/>
          <ac:picMkLst>
            <pc:docMk/>
            <pc:sldMk cId="3794935989" sldId="282"/>
            <ac:picMk id="6" creationId="{9AD2161B-6BCC-4720-BFF3-3A82B4C2A8DB}"/>
          </ac:picMkLst>
        </pc:picChg>
      </pc:sldChg>
      <pc:sldChg chg="addSp modSp new mod modTransition">
        <pc:chgData name="Ian Nabney" userId="d6603c99-5c95-4d2b-ba76-fe87db2f29c6" providerId="ADAL" clId="{FE81021E-8290-4BCC-8BA6-33A9D9172982}" dt="2021-03-14T21:00:15.416" v="3822"/>
        <pc:sldMkLst>
          <pc:docMk/>
          <pc:sldMk cId="2427506168" sldId="283"/>
        </pc:sldMkLst>
        <pc:spChg chg="mod">
          <ac:chgData name="Ian Nabney" userId="d6603c99-5c95-4d2b-ba76-fe87db2f29c6" providerId="ADAL" clId="{FE81021E-8290-4BCC-8BA6-33A9D9172982}" dt="2021-03-13T23:08:51.969" v="415" actId="20577"/>
          <ac:spMkLst>
            <pc:docMk/>
            <pc:sldMk cId="2427506168" sldId="283"/>
            <ac:spMk id="2" creationId="{3C87B9DB-C097-49E9-85AF-F24660F6982F}"/>
          </ac:spMkLst>
        </pc:spChg>
        <pc:spChg chg="add mod">
          <ac:chgData name="Ian Nabney" userId="d6603c99-5c95-4d2b-ba76-fe87db2f29c6" providerId="ADAL" clId="{FE81021E-8290-4BCC-8BA6-33A9D9172982}" dt="2021-03-13T23:13:57.525" v="534" actId="20577"/>
          <ac:spMkLst>
            <pc:docMk/>
            <pc:sldMk cId="2427506168" sldId="283"/>
            <ac:spMk id="6" creationId="{9B88B827-A2FA-4CD2-8A45-6985228AFE1F}"/>
          </ac:spMkLst>
        </pc:spChg>
      </pc:sldChg>
      <pc:sldChg chg="addSp delSp modSp new mod modTransition">
        <pc:chgData name="Ian Nabney" userId="d6603c99-5c95-4d2b-ba76-fe87db2f29c6" providerId="ADAL" clId="{FE81021E-8290-4BCC-8BA6-33A9D9172982}" dt="2021-03-14T21:00:15.416" v="3822"/>
        <pc:sldMkLst>
          <pc:docMk/>
          <pc:sldMk cId="2148898895" sldId="284"/>
        </pc:sldMkLst>
        <pc:spChg chg="mod">
          <ac:chgData name="Ian Nabney" userId="d6603c99-5c95-4d2b-ba76-fe87db2f29c6" providerId="ADAL" clId="{FE81021E-8290-4BCC-8BA6-33A9D9172982}" dt="2021-03-13T23:13:18.586" v="444" actId="20577"/>
          <ac:spMkLst>
            <pc:docMk/>
            <pc:sldMk cId="2148898895" sldId="284"/>
            <ac:spMk id="2" creationId="{DD7F1D30-393B-4D15-9B6A-843303EC4556}"/>
          </ac:spMkLst>
        </pc:spChg>
        <pc:spChg chg="add del mod">
          <ac:chgData name="Ian Nabney" userId="d6603c99-5c95-4d2b-ba76-fe87db2f29c6" providerId="ADAL" clId="{FE81021E-8290-4BCC-8BA6-33A9D9172982}" dt="2021-03-14T10:10:32.992" v="824"/>
          <ac:spMkLst>
            <pc:docMk/>
            <pc:sldMk cId="2148898895" sldId="284"/>
            <ac:spMk id="7" creationId="{095362A3-38ED-4363-BC6B-E1EA00F53F80}"/>
          </ac:spMkLst>
        </pc:spChg>
        <pc:spChg chg="add mod">
          <ac:chgData name="Ian Nabney" userId="d6603c99-5c95-4d2b-ba76-fe87db2f29c6" providerId="ADAL" clId="{FE81021E-8290-4BCC-8BA6-33A9D9172982}" dt="2021-03-14T10:10:56.792" v="831" actId="20577"/>
          <ac:spMkLst>
            <pc:docMk/>
            <pc:sldMk cId="2148898895" sldId="284"/>
            <ac:spMk id="8" creationId="{4057FB90-C149-4F65-BE7E-52ED637D1254}"/>
          </ac:spMkLst>
        </pc:spChg>
        <pc:spChg chg="add mod">
          <ac:chgData name="Ian Nabney" userId="d6603c99-5c95-4d2b-ba76-fe87db2f29c6" providerId="ADAL" clId="{FE81021E-8290-4BCC-8BA6-33A9D9172982}" dt="2021-03-14T10:16:59.282" v="1119" actId="114"/>
          <ac:spMkLst>
            <pc:docMk/>
            <pc:sldMk cId="2148898895" sldId="284"/>
            <ac:spMk id="9" creationId="{FF257B1C-9F90-4C5B-8D4F-36C8664A3612}"/>
          </ac:spMkLst>
        </pc:spChg>
        <pc:picChg chg="add mod">
          <ac:chgData name="Ian Nabney" userId="d6603c99-5c95-4d2b-ba76-fe87db2f29c6" providerId="ADAL" clId="{FE81021E-8290-4BCC-8BA6-33A9D9172982}" dt="2021-03-14T10:10:01.590" v="820" actId="1076"/>
          <ac:picMkLst>
            <pc:docMk/>
            <pc:sldMk cId="2148898895" sldId="284"/>
            <ac:picMk id="6" creationId="{9D1F38FC-FC03-449D-B271-63264011094E}"/>
          </ac:picMkLst>
        </pc:picChg>
      </pc:sldChg>
      <pc:sldChg chg="addSp modSp new mod modTransition">
        <pc:chgData name="Ian Nabney" userId="d6603c99-5c95-4d2b-ba76-fe87db2f29c6" providerId="ADAL" clId="{FE81021E-8290-4BCC-8BA6-33A9D9172982}" dt="2021-03-14T21:00:15.416" v="3822"/>
        <pc:sldMkLst>
          <pc:docMk/>
          <pc:sldMk cId="430114935" sldId="285"/>
        </pc:sldMkLst>
        <pc:spChg chg="mod">
          <ac:chgData name="Ian Nabney" userId="d6603c99-5c95-4d2b-ba76-fe87db2f29c6" providerId="ADAL" clId="{FE81021E-8290-4BCC-8BA6-33A9D9172982}" dt="2021-03-13T23:13:31.264" v="470" actId="20577"/>
          <ac:spMkLst>
            <pc:docMk/>
            <pc:sldMk cId="430114935" sldId="285"/>
            <ac:spMk id="2" creationId="{AC064C61-319A-410A-9625-F2013A5C9ABC}"/>
          </ac:spMkLst>
        </pc:spChg>
        <pc:spChg chg="add mod">
          <ac:chgData name="Ian Nabney" userId="d6603c99-5c95-4d2b-ba76-fe87db2f29c6" providerId="ADAL" clId="{FE81021E-8290-4BCC-8BA6-33A9D9172982}" dt="2021-03-14T10:24:37.336" v="1334" actId="20577"/>
          <ac:spMkLst>
            <pc:docMk/>
            <pc:sldMk cId="430114935" sldId="285"/>
            <ac:spMk id="7" creationId="{5387A19E-9AD8-47CE-875A-0F07861B787C}"/>
          </ac:spMkLst>
        </pc:spChg>
        <pc:spChg chg="add mod">
          <ac:chgData name="Ian Nabney" userId="d6603c99-5c95-4d2b-ba76-fe87db2f29c6" providerId="ADAL" clId="{FE81021E-8290-4BCC-8BA6-33A9D9172982}" dt="2021-03-14T10:25:26.076" v="1340" actId="1076"/>
          <ac:spMkLst>
            <pc:docMk/>
            <pc:sldMk cId="430114935" sldId="285"/>
            <ac:spMk id="8" creationId="{43E75F00-C189-4980-811E-6CA739B89FA1}"/>
          </ac:spMkLst>
        </pc:spChg>
        <pc:picChg chg="add mod">
          <ac:chgData name="Ian Nabney" userId="d6603c99-5c95-4d2b-ba76-fe87db2f29c6" providerId="ADAL" clId="{FE81021E-8290-4BCC-8BA6-33A9D9172982}" dt="2021-03-14T10:20:31.886" v="1122" actId="14100"/>
          <ac:picMkLst>
            <pc:docMk/>
            <pc:sldMk cId="430114935" sldId="285"/>
            <ac:picMk id="6" creationId="{7E97AD04-073D-4437-9E90-803C1C251F5B}"/>
          </ac:picMkLst>
        </pc:picChg>
      </pc:sldChg>
      <pc:sldChg chg="addSp modSp new mod modTransition">
        <pc:chgData name="Ian Nabney" userId="d6603c99-5c95-4d2b-ba76-fe87db2f29c6" providerId="ADAL" clId="{FE81021E-8290-4BCC-8BA6-33A9D9172982}" dt="2021-03-14T21:00:15.416" v="3822"/>
        <pc:sldMkLst>
          <pc:docMk/>
          <pc:sldMk cId="368672547" sldId="286"/>
        </pc:sldMkLst>
        <pc:spChg chg="mod">
          <ac:chgData name="Ian Nabney" userId="d6603c99-5c95-4d2b-ba76-fe87db2f29c6" providerId="ADAL" clId="{FE81021E-8290-4BCC-8BA6-33A9D9172982}" dt="2021-03-13T23:13:42.407" v="479" actId="20577"/>
          <ac:spMkLst>
            <pc:docMk/>
            <pc:sldMk cId="368672547" sldId="286"/>
            <ac:spMk id="2" creationId="{243FCDF1-0A65-4B7E-AB97-3813283A9119}"/>
          </ac:spMkLst>
        </pc:spChg>
        <pc:spChg chg="mod">
          <ac:chgData name="Ian Nabney" userId="d6603c99-5c95-4d2b-ba76-fe87db2f29c6" providerId="ADAL" clId="{FE81021E-8290-4BCC-8BA6-33A9D9172982}" dt="2021-03-14T10:34:02.844" v="1368"/>
          <ac:spMkLst>
            <pc:docMk/>
            <pc:sldMk cId="368672547" sldId="286"/>
            <ac:spMk id="4" creationId="{5E215D29-739D-4799-B4A2-9A9FBD456759}"/>
          </ac:spMkLst>
        </pc:spChg>
        <pc:spChg chg="add mod">
          <ac:chgData name="Ian Nabney" userId="d6603c99-5c95-4d2b-ba76-fe87db2f29c6" providerId="ADAL" clId="{FE81021E-8290-4BCC-8BA6-33A9D9172982}" dt="2021-03-14T10:31:16.290" v="1356" actId="20577"/>
          <ac:spMkLst>
            <pc:docMk/>
            <pc:sldMk cId="368672547" sldId="286"/>
            <ac:spMk id="7" creationId="{AB1F2D14-BDAA-4FB7-9656-9783543D1D38}"/>
          </ac:spMkLst>
        </pc:spChg>
        <pc:spChg chg="add mod">
          <ac:chgData name="Ian Nabney" userId="d6603c99-5c95-4d2b-ba76-fe87db2f29c6" providerId="ADAL" clId="{FE81021E-8290-4BCC-8BA6-33A9D9172982}" dt="2021-03-14T10:33:56.886" v="1367" actId="21"/>
          <ac:spMkLst>
            <pc:docMk/>
            <pc:sldMk cId="368672547" sldId="286"/>
            <ac:spMk id="8" creationId="{96DC8E36-C498-44D3-AAC4-83DEEFEB7A29}"/>
          </ac:spMkLst>
        </pc:spChg>
        <pc:picChg chg="add mod">
          <ac:chgData name="Ian Nabney" userId="d6603c99-5c95-4d2b-ba76-fe87db2f29c6" providerId="ADAL" clId="{FE81021E-8290-4BCC-8BA6-33A9D9172982}" dt="2021-03-14T10:26:12.238" v="1344" actId="1076"/>
          <ac:picMkLst>
            <pc:docMk/>
            <pc:sldMk cId="368672547" sldId="286"/>
            <ac:picMk id="6" creationId="{829F7E5A-80F5-49FB-B047-A5A73BAE82C4}"/>
          </ac:picMkLst>
        </pc:picChg>
      </pc:sldChg>
      <pc:sldChg chg="addSp modSp new mod modTransition">
        <pc:chgData name="Ian Nabney" userId="d6603c99-5c95-4d2b-ba76-fe87db2f29c6" providerId="ADAL" clId="{FE81021E-8290-4BCC-8BA6-33A9D9172982}" dt="2021-03-14T21:00:15.416" v="3822"/>
        <pc:sldMkLst>
          <pc:docMk/>
          <pc:sldMk cId="1907984718" sldId="287"/>
        </pc:sldMkLst>
        <pc:spChg chg="mod">
          <ac:chgData name="Ian Nabney" userId="d6603c99-5c95-4d2b-ba76-fe87db2f29c6" providerId="ADAL" clId="{FE81021E-8290-4BCC-8BA6-33A9D9172982}" dt="2021-03-13T23:14:39.277" v="570" actId="20577"/>
          <ac:spMkLst>
            <pc:docMk/>
            <pc:sldMk cId="1907984718" sldId="287"/>
            <ac:spMk id="2" creationId="{E9CB313B-A46C-4192-AE9A-A144BDFB2D79}"/>
          </ac:spMkLst>
        </pc:spChg>
        <pc:spChg chg="add mod">
          <ac:chgData name="Ian Nabney" userId="d6603c99-5c95-4d2b-ba76-fe87db2f29c6" providerId="ADAL" clId="{FE81021E-8290-4BCC-8BA6-33A9D9172982}" dt="2021-03-14T15:43:33.542" v="1377"/>
          <ac:spMkLst>
            <pc:docMk/>
            <pc:sldMk cId="1907984718" sldId="287"/>
            <ac:spMk id="7" creationId="{D42DA11B-CA69-43BA-AD95-F802FA106B02}"/>
          </ac:spMkLst>
        </pc:spChg>
        <pc:picChg chg="add mod">
          <ac:chgData name="Ian Nabney" userId="d6603c99-5c95-4d2b-ba76-fe87db2f29c6" providerId="ADAL" clId="{FE81021E-8290-4BCC-8BA6-33A9D9172982}" dt="2021-03-14T15:42:07.728" v="1370" actId="1076"/>
          <ac:picMkLst>
            <pc:docMk/>
            <pc:sldMk cId="1907984718" sldId="287"/>
            <ac:picMk id="6" creationId="{8B275707-BB9D-44E0-ADD7-168D1D8F184C}"/>
          </ac:picMkLst>
        </pc:picChg>
      </pc:sldChg>
      <pc:sldChg chg="addSp delSp modSp new mod modTransition">
        <pc:chgData name="Ian Nabney" userId="d6603c99-5c95-4d2b-ba76-fe87db2f29c6" providerId="ADAL" clId="{FE81021E-8290-4BCC-8BA6-33A9D9172982}" dt="2021-03-14T21:00:15.416" v="3822"/>
        <pc:sldMkLst>
          <pc:docMk/>
          <pc:sldMk cId="447579161" sldId="288"/>
        </pc:sldMkLst>
        <pc:spChg chg="mod">
          <ac:chgData name="Ian Nabney" userId="d6603c99-5c95-4d2b-ba76-fe87db2f29c6" providerId="ADAL" clId="{FE81021E-8290-4BCC-8BA6-33A9D9172982}" dt="2021-03-13T23:15:14.295" v="590" actId="20577"/>
          <ac:spMkLst>
            <pc:docMk/>
            <pc:sldMk cId="447579161" sldId="288"/>
            <ac:spMk id="2" creationId="{D5669BA4-AED2-4693-8155-A0C06D8F7F1E}"/>
          </ac:spMkLst>
        </pc:spChg>
        <pc:spChg chg="add mod">
          <ac:chgData name="Ian Nabney" userId="d6603c99-5c95-4d2b-ba76-fe87db2f29c6" providerId="ADAL" clId="{FE81021E-8290-4BCC-8BA6-33A9D9172982}" dt="2021-03-14T16:08:39.298" v="1518" actId="207"/>
          <ac:spMkLst>
            <pc:docMk/>
            <pc:sldMk cId="447579161" sldId="288"/>
            <ac:spMk id="8" creationId="{3D3BE3FE-356E-45EE-8E12-0B12484744E2}"/>
          </ac:spMkLst>
        </pc:spChg>
        <pc:spChg chg="add mod">
          <ac:chgData name="Ian Nabney" userId="d6603c99-5c95-4d2b-ba76-fe87db2f29c6" providerId="ADAL" clId="{FE81021E-8290-4BCC-8BA6-33A9D9172982}" dt="2021-03-14T16:11:00.425" v="1577" actId="20577"/>
          <ac:spMkLst>
            <pc:docMk/>
            <pc:sldMk cId="447579161" sldId="288"/>
            <ac:spMk id="9" creationId="{AF5E341C-7724-4351-BDA5-C6238BB811C7}"/>
          </ac:spMkLst>
        </pc:spChg>
        <pc:picChg chg="add mod">
          <ac:chgData name="Ian Nabney" userId="d6603c99-5c95-4d2b-ba76-fe87db2f29c6" providerId="ADAL" clId="{FE81021E-8290-4BCC-8BA6-33A9D9172982}" dt="2021-03-14T15:58:12.472" v="1379" actId="1076"/>
          <ac:picMkLst>
            <pc:docMk/>
            <pc:sldMk cId="447579161" sldId="288"/>
            <ac:picMk id="6" creationId="{7C0BE672-6841-4E47-846D-4C7E7E5E3820}"/>
          </ac:picMkLst>
        </pc:picChg>
        <pc:picChg chg="add del mod">
          <ac:chgData name="Ian Nabney" userId="d6603c99-5c95-4d2b-ba76-fe87db2f29c6" providerId="ADAL" clId="{FE81021E-8290-4BCC-8BA6-33A9D9172982}" dt="2021-03-14T16:10:23.698" v="1559" actId="478"/>
          <ac:picMkLst>
            <pc:docMk/>
            <pc:sldMk cId="447579161" sldId="288"/>
            <ac:picMk id="7" creationId="{DDEE6C62-6FC1-4B4D-A86C-6CF309E1D21D}"/>
          </ac:picMkLst>
        </pc:picChg>
        <pc:picChg chg="add mod modCrop">
          <ac:chgData name="Ian Nabney" userId="d6603c99-5c95-4d2b-ba76-fe87db2f29c6" providerId="ADAL" clId="{FE81021E-8290-4BCC-8BA6-33A9D9172982}" dt="2021-03-14T16:10:47.991" v="1564" actId="1076"/>
          <ac:picMkLst>
            <pc:docMk/>
            <pc:sldMk cId="447579161" sldId="288"/>
            <ac:picMk id="10" creationId="{D9BECC1D-6AEB-471F-86F7-8C564FF9FC22}"/>
          </ac:picMkLst>
        </pc:picChg>
      </pc:sldChg>
      <pc:sldChg chg="addSp modSp new mod modTransition">
        <pc:chgData name="Ian Nabney" userId="d6603c99-5c95-4d2b-ba76-fe87db2f29c6" providerId="ADAL" clId="{FE81021E-8290-4BCC-8BA6-33A9D9172982}" dt="2021-03-14T21:00:15.416" v="3822"/>
        <pc:sldMkLst>
          <pc:docMk/>
          <pc:sldMk cId="161720541" sldId="289"/>
        </pc:sldMkLst>
        <pc:spChg chg="mod">
          <ac:chgData name="Ian Nabney" userId="d6603c99-5c95-4d2b-ba76-fe87db2f29c6" providerId="ADAL" clId="{FE81021E-8290-4BCC-8BA6-33A9D9172982}" dt="2021-03-13T23:15:43.103" v="612" actId="20577"/>
          <ac:spMkLst>
            <pc:docMk/>
            <pc:sldMk cId="161720541" sldId="289"/>
            <ac:spMk id="2" creationId="{A431163D-FC0F-4D68-B610-74B172CC6966}"/>
          </ac:spMkLst>
        </pc:spChg>
        <pc:spChg chg="add mod">
          <ac:chgData name="Ian Nabney" userId="d6603c99-5c95-4d2b-ba76-fe87db2f29c6" providerId="ADAL" clId="{FE81021E-8290-4BCC-8BA6-33A9D9172982}" dt="2021-03-14T16:19:55.227" v="1636" actId="20577"/>
          <ac:spMkLst>
            <pc:docMk/>
            <pc:sldMk cId="161720541" sldId="289"/>
            <ac:spMk id="6" creationId="{8BC0EA32-856D-4792-9F24-45A8560BBA2D}"/>
          </ac:spMkLst>
        </pc:spChg>
      </pc:sldChg>
      <pc:sldChg chg="addSp modSp new mod modTransition">
        <pc:chgData name="Ian Nabney" userId="d6603c99-5c95-4d2b-ba76-fe87db2f29c6" providerId="ADAL" clId="{FE81021E-8290-4BCC-8BA6-33A9D9172982}" dt="2021-03-14T21:00:15.416" v="3822"/>
        <pc:sldMkLst>
          <pc:docMk/>
          <pc:sldMk cId="644949210" sldId="290"/>
        </pc:sldMkLst>
        <pc:spChg chg="mod">
          <ac:chgData name="Ian Nabney" userId="d6603c99-5c95-4d2b-ba76-fe87db2f29c6" providerId="ADAL" clId="{FE81021E-8290-4BCC-8BA6-33A9D9172982}" dt="2021-03-13T23:16:31.619" v="710" actId="20577"/>
          <ac:spMkLst>
            <pc:docMk/>
            <pc:sldMk cId="644949210" sldId="290"/>
            <ac:spMk id="2" creationId="{622DF723-BFBD-4C07-8381-00D6F7653F6A}"/>
          </ac:spMkLst>
        </pc:spChg>
        <pc:spChg chg="add mod">
          <ac:chgData name="Ian Nabney" userId="d6603c99-5c95-4d2b-ba76-fe87db2f29c6" providerId="ADAL" clId="{FE81021E-8290-4BCC-8BA6-33A9D9172982}" dt="2021-03-14T16:21:02.847" v="1738" actId="20577"/>
          <ac:spMkLst>
            <pc:docMk/>
            <pc:sldMk cId="644949210" sldId="290"/>
            <ac:spMk id="7" creationId="{18AE0D94-72A6-4291-9B47-0DF667FDD776}"/>
          </ac:spMkLst>
        </pc:spChg>
        <pc:spChg chg="add mod">
          <ac:chgData name="Ian Nabney" userId="d6603c99-5c95-4d2b-ba76-fe87db2f29c6" providerId="ADAL" clId="{FE81021E-8290-4BCC-8BA6-33A9D9172982}" dt="2021-03-14T16:25:18.860" v="1897"/>
          <ac:spMkLst>
            <pc:docMk/>
            <pc:sldMk cId="644949210" sldId="290"/>
            <ac:spMk id="8" creationId="{13B17D76-4A22-4345-8BC9-02C5FF06F398}"/>
          </ac:spMkLst>
        </pc:spChg>
        <pc:picChg chg="add mod">
          <ac:chgData name="Ian Nabney" userId="d6603c99-5c95-4d2b-ba76-fe87db2f29c6" providerId="ADAL" clId="{FE81021E-8290-4BCC-8BA6-33A9D9172982}" dt="2021-03-14T16:20:24.975" v="1639" actId="14100"/>
          <ac:picMkLst>
            <pc:docMk/>
            <pc:sldMk cId="644949210" sldId="290"/>
            <ac:picMk id="6" creationId="{08F32F68-D9FB-47FE-9D5A-AE017CEBA64C}"/>
          </ac:picMkLst>
        </pc:picChg>
      </pc:sldChg>
      <pc:sldChg chg="addSp modSp new mod modTransition">
        <pc:chgData name="Ian Nabney" userId="d6603c99-5c95-4d2b-ba76-fe87db2f29c6" providerId="ADAL" clId="{FE81021E-8290-4BCC-8BA6-33A9D9172982}" dt="2021-03-14T21:00:15.416" v="3822"/>
        <pc:sldMkLst>
          <pc:docMk/>
          <pc:sldMk cId="1494150664" sldId="291"/>
        </pc:sldMkLst>
        <pc:spChg chg="mod">
          <ac:chgData name="Ian Nabney" userId="d6603c99-5c95-4d2b-ba76-fe87db2f29c6" providerId="ADAL" clId="{FE81021E-8290-4BCC-8BA6-33A9D9172982}" dt="2021-03-13T23:17:14.012" v="753" actId="20577"/>
          <ac:spMkLst>
            <pc:docMk/>
            <pc:sldMk cId="1494150664" sldId="291"/>
            <ac:spMk id="2" creationId="{71EE162B-CB1A-4A5B-B432-4C07F5B74F1F}"/>
          </ac:spMkLst>
        </pc:spChg>
        <pc:spChg chg="add mod">
          <ac:chgData name="Ian Nabney" userId="d6603c99-5c95-4d2b-ba76-fe87db2f29c6" providerId="ADAL" clId="{FE81021E-8290-4BCC-8BA6-33A9D9172982}" dt="2021-03-14T16:32:16.051" v="1915" actId="15"/>
          <ac:spMkLst>
            <pc:docMk/>
            <pc:sldMk cId="1494150664" sldId="291"/>
            <ac:spMk id="6" creationId="{934950D4-03EE-4C15-AE71-8DD6D8311E9F}"/>
          </ac:spMkLst>
        </pc:spChg>
      </pc:sldChg>
      <pc:sldChg chg="addSp modSp new mod modTransition">
        <pc:chgData name="Ian Nabney" userId="d6603c99-5c95-4d2b-ba76-fe87db2f29c6" providerId="ADAL" clId="{FE81021E-8290-4BCC-8BA6-33A9D9172982}" dt="2021-03-14T21:00:15.416" v="3822"/>
        <pc:sldMkLst>
          <pc:docMk/>
          <pc:sldMk cId="3776051031" sldId="292"/>
        </pc:sldMkLst>
        <pc:spChg chg="mod">
          <ac:chgData name="Ian Nabney" userId="d6603c99-5c95-4d2b-ba76-fe87db2f29c6" providerId="ADAL" clId="{FE81021E-8290-4BCC-8BA6-33A9D9172982}" dt="2021-03-13T23:17:24.705" v="773" actId="20577"/>
          <ac:spMkLst>
            <pc:docMk/>
            <pc:sldMk cId="3776051031" sldId="292"/>
            <ac:spMk id="2" creationId="{A66DA9B2-A19A-417A-9B23-B8379E87BE6A}"/>
          </ac:spMkLst>
        </pc:spChg>
        <pc:spChg chg="add mod">
          <ac:chgData name="Ian Nabney" userId="d6603c99-5c95-4d2b-ba76-fe87db2f29c6" providerId="ADAL" clId="{FE81021E-8290-4BCC-8BA6-33A9D9172982}" dt="2021-03-14T18:03:04.277" v="2790" actId="1076"/>
          <ac:spMkLst>
            <pc:docMk/>
            <pc:sldMk cId="3776051031" sldId="292"/>
            <ac:spMk id="8" creationId="{C3B81397-CC9D-436B-A075-FE9FC4E14392}"/>
          </ac:spMkLst>
        </pc:spChg>
        <pc:spChg chg="add mod">
          <ac:chgData name="Ian Nabney" userId="d6603c99-5c95-4d2b-ba76-fe87db2f29c6" providerId="ADAL" clId="{FE81021E-8290-4BCC-8BA6-33A9D9172982}" dt="2021-03-14T18:03:07.388" v="2791" actId="1076"/>
          <ac:spMkLst>
            <pc:docMk/>
            <pc:sldMk cId="3776051031" sldId="292"/>
            <ac:spMk id="9" creationId="{2BFA2018-A4A7-48DE-A9D8-3FBA7E73C544}"/>
          </ac:spMkLst>
        </pc:spChg>
        <pc:spChg chg="add mod">
          <ac:chgData name="Ian Nabney" userId="d6603c99-5c95-4d2b-ba76-fe87db2f29c6" providerId="ADAL" clId="{FE81021E-8290-4BCC-8BA6-33A9D9172982}" dt="2021-03-14T18:03:01.197" v="2789" actId="1076"/>
          <ac:spMkLst>
            <pc:docMk/>
            <pc:sldMk cId="3776051031" sldId="292"/>
            <ac:spMk id="11" creationId="{56CD59FE-60DD-4A97-A14A-7A8B2AB376CD}"/>
          </ac:spMkLst>
        </pc:spChg>
        <pc:spChg chg="add mod">
          <ac:chgData name="Ian Nabney" userId="d6603c99-5c95-4d2b-ba76-fe87db2f29c6" providerId="ADAL" clId="{FE81021E-8290-4BCC-8BA6-33A9D9172982}" dt="2021-03-14T18:03:19.150" v="2811" actId="20577"/>
          <ac:spMkLst>
            <pc:docMk/>
            <pc:sldMk cId="3776051031" sldId="292"/>
            <ac:spMk id="12" creationId="{AAB50CE7-89E5-4704-A8E8-D14D4DD42698}"/>
          </ac:spMkLst>
        </pc:spChg>
        <pc:picChg chg="add mod">
          <ac:chgData name="Ian Nabney" userId="d6603c99-5c95-4d2b-ba76-fe87db2f29c6" providerId="ADAL" clId="{FE81021E-8290-4BCC-8BA6-33A9D9172982}" dt="2021-03-14T18:02:56.404" v="2787" actId="1076"/>
          <ac:picMkLst>
            <pc:docMk/>
            <pc:sldMk cId="3776051031" sldId="292"/>
            <ac:picMk id="6" creationId="{896F0F9A-76D5-4B69-B254-DA77D8BE1023}"/>
          </ac:picMkLst>
        </pc:picChg>
        <pc:picChg chg="add mod">
          <ac:chgData name="Ian Nabney" userId="d6603c99-5c95-4d2b-ba76-fe87db2f29c6" providerId="ADAL" clId="{FE81021E-8290-4BCC-8BA6-33A9D9172982}" dt="2021-03-14T18:02:57.741" v="2788" actId="1076"/>
          <ac:picMkLst>
            <pc:docMk/>
            <pc:sldMk cId="3776051031" sldId="292"/>
            <ac:picMk id="7" creationId="{A92E04FB-05F9-47DF-BB0C-EBF45C99692A}"/>
          </ac:picMkLst>
        </pc:picChg>
        <pc:picChg chg="add mod">
          <ac:chgData name="Ian Nabney" userId="d6603c99-5c95-4d2b-ba76-fe87db2f29c6" providerId="ADAL" clId="{FE81021E-8290-4BCC-8BA6-33A9D9172982}" dt="2021-03-14T18:02:54.589" v="2786" actId="1076"/>
          <ac:picMkLst>
            <pc:docMk/>
            <pc:sldMk cId="3776051031" sldId="292"/>
            <ac:picMk id="10" creationId="{A5857FF0-5CBC-4D80-B1FA-046A80A3DB27}"/>
          </ac:picMkLst>
        </pc:picChg>
      </pc:sldChg>
      <pc:sldChg chg="addSp modSp new mod modTransition">
        <pc:chgData name="Ian Nabney" userId="d6603c99-5c95-4d2b-ba76-fe87db2f29c6" providerId="ADAL" clId="{FE81021E-8290-4BCC-8BA6-33A9D9172982}" dt="2021-03-14T21:00:15.416" v="3822"/>
        <pc:sldMkLst>
          <pc:docMk/>
          <pc:sldMk cId="1916414060" sldId="293"/>
        </pc:sldMkLst>
        <pc:spChg chg="mod">
          <ac:chgData name="Ian Nabney" userId="d6603c99-5c95-4d2b-ba76-fe87db2f29c6" providerId="ADAL" clId="{FE81021E-8290-4BCC-8BA6-33A9D9172982}" dt="2021-03-14T16:39:52.053" v="1926" actId="20577"/>
          <ac:spMkLst>
            <pc:docMk/>
            <pc:sldMk cId="1916414060" sldId="293"/>
            <ac:spMk id="2" creationId="{6F9CCA51-44DA-4BDA-9B9A-286AD1EF3281}"/>
          </ac:spMkLst>
        </pc:spChg>
        <pc:spChg chg="add mod">
          <ac:chgData name="Ian Nabney" userId="d6603c99-5c95-4d2b-ba76-fe87db2f29c6" providerId="ADAL" clId="{FE81021E-8290-4BCC-8BA6-33A9D9172982}" dt="2021-03-14T16:55:37.536" v="1976" actId="1076"/>
          <ac:spMkLst>
            <pc:docMk/>
            <pc:sldMk cId="1916414060" sldId="293"/>
            <ac:spMk id="6" creationId="{41BBD331-7ECA-4C14-B473-23631E6DB374}"/>
          </ac:spMkLst>
        </pc:spChg>
      </pc:sldChg>
      <pc:sldChg chg="addSp modSp new mod modTransition">
        <pc:chgData name="Ian Nabney" userId="d6603c99-5c95-4d2b-ba76-fe87db2f29c6" providerId="ADAL" clId="{FE81021E-8290-4BCC-8BA6-33A9D9172982}" dt="2021-03-14T21:00:15.416" v="3822"/>
        <pc:sldMkLst>
          <pc:docMk/>
          <pc:sldMk cId="505010973" sldId="294"/>
        </pc:sldMkLst>
        <pc:spChg chg="mod">
          <ac:chgData name="Ian Nabney" userId="d6603c99-5c95-4d2b-ba76-fe87db2f29c6" providerId="ADAL" clId="{FE81021E-8290-4BCC-8BA6-33A9D9172982}" dt="2021-03-14T16:58:33.349" v="2027" actId="20577"/>
          <ac:spMkLst>
            <pc:docMk/>
            <pc:sldMk cId="505010973" sldId="294"/>
            <ac:spMk id="2" creationId="{B24E84AF-2C3D-4215-B551-545AFB8CCCEC}"/>
          </ac:spMkLst>
        </pc:spChg>
        <pc:spChg chg="add mod">
          <ac:chgData name="Ian Nabney" userId="d6603c99-5c95-4d2b-ba76-fe87db2f29c6" providerId="ADAL" clId="{FE81021E-8290-4BCC-8BA6-33A9D9172982}" dt="2021-03-14T17:07:04.851" v="2101" actId="20577"/>
          <ac:spMkLst>
            <pc:docMk/>
            <pc:sldMk cId="505010973" sldId="294"/>
            <ac:spMk id="7" creationId="{F031A5F0-58E8-4C3B-8B1B-DD7D530A5E3B}"/>
          </ac:spMkLst>
        </pc:spChg>
        <pc:spChg chg="add mod">
          <ac:chgData name="Ian Nabney" userId="d6603c99-5c95-4d2b-ba76-fe87db2f29c6" providerId="ADAL" clId="{FE81021E-8290-4BCC-8BA6-33A9D9172982}" dt="2021-03-14T17:09:18.532" v="2129" actId="21"/>
          <ac:spMkLst>
            <pc:docMk/>
            <pc:sldMk cId="505010973" sldId="294"/>
            <ac:spMk id="8" creationId="{18F8FC7D-A60F-4581-95D0-EF2EBBD8A120}"/>
          </ac:spMkLst>
        </pc:spChg>
        <pc:picChg chg="add mod">
          <ac:chgData name="Ian Nabney" userId="d6603c99-5c95-4d2b-ba76-fe87db2f29c6" providerId="ADAL" clId="{FE81021E-8290-4BCC-8BA6-33A9D9172982}" dt="2021-03-14T16:56:20.104" v="1979" actId="1076"/>
          <ac:picMkLst>
            <pc:docMk/>
            <pc:sldMk cId="505010973" sldId="294"/>
            <ac:picMk id="6" creationId="{D7B233E8-0DEE-4612-8563-779274CCE0A3}"/>
          </ac:picMkLst>
        </pc:picChg>
      </pc:sldChg>
      <pc:sldChg chg="addSp delSp modSp new mod modTransition">
        <pc:chgData name="Ian Nabney" userId="d6603c99-5c95-4d2b-ba76-fe87db2f29c6" providerId="ADAL" clId="{FE81021E-8290-4BCC-8BA6-33A9D9172982}" dt="2021-03-14T21:00:15.416" v="3822"/>
        <pc:sldMkLst>
          <pc:docMk/>
          <pc:sldMk cId="2075237613" sldId="295"/>
        </pc:sldMkLst>
        <pc:spChg chg="mod">
          <ac:chgData name="Ian Nabney" userId="d6603c99-5c95-4d2b-ba76-fe87db2f29c6" providerId="ADAL" clId="{FE81021E-8290-4BCC-8BA6-33A9D9172982}" dt="2021-03-14T17:32:02.763" v="2141" actId="20577"/>
          <ac:spMkLst>
            <pc:docMk/>
            <pc:sldMk cId="2075237613" sldId="295"/>
            <ac:spMk id="2" creationId="{50F184F4-8738-47ED-85ED-0A197C69DBF0}"/>
          </ac:spMkLst>
        </pc:spChg>
        <pc:spChg chg="add del mod">
          <ac:chgData name="Ian Nabney" userId="d6603c99-5c95-4d2b-ba76-fe87db2f29c6" providerId="ADAL" clId="{FE81021E-8290-4BCC-8BA6-33A9D9172982}" dt="2021-03-14T17:33:19.418" v="2146" actId="21"/>
          <ac:spMkLst>
            <pc:docMk/>
            <pc:sldMk cId="2075237613" sldId="295"/>
            <ac:spMk id="7" creationId="{AD2B0A4B-6339-4AF5-938C-D04C4AC2B759}"/>
          </ac:spMkLst>
        </pc:spChg>
        <pc:spChg chg="add del">
          <ac:chgData name="Ian Nabney" userId="d6603c99-5c95-4d2b-ba76-fe87db2f29c6" providerId="ADAL" clId="{FE81021E-8290-4BCC-8BA6-33A9D9172982}" dt="2021-03-14T17:33:19.418" v="2146" actId="21"/>
          <ac:spMkLst>
            <pc:docMk/>
            <pc:sldMk cId="2075237613" sldId="295"/>
            <ac:spMk id="8" creationId="{2AFC47AB-EC89-4DFC-AE59-55FAEAB745D3}"/>
          </ac:spMkLst>
        </pc:spChg>
        <pc:spChg chg="add mod">
          <ac:chgData name="Ian Nabney" userId="d6603c99-5c95-4d2b-ba76-fe87db2f29c6" providerId="ADAL" clId="{FE81021E-8290-4BCC-8BA6-33A9D9172982}" dt="2021-03-14T17:33:59.964" v="2152" actId="20577"/>
          <ac:spMkLst>
            <pc:docMk/>
            <pc:sldMk cId="2075237613" sldId="295"/>
            <ac:spMk id="9" creationId="{B51CB9F5-665A-45DD-BA29-99AC55D798EA}"/>
          </ac:spMkLst>
        </pc:spChg>
        <pc:picChg chg="add mod">
          <ac:chgData name="Ian Nabney" userId="d6603c99-5c95-4d2b-ba76-fe87db2f29c6" providerId="ADAL" clId="{FE81021E-8290-4BCC-8BA6-33A9D9172982}" dt="2021-03-14T17:34:07.998" v="2153" actId="14100"/>
          <ac:picMkLst>
            <pc:docMk/>
            <pc:sldMk cId="2075237613" sldId="295"/>
            <ac:picMk id="6" creationId="{E28BD2A7-7E7A-4F56-B901-B03F76E2866E}"/>
          </ac:picMkLst>
        </pc:picChg>
      </pc:sldChg>
      <pc:sldChg chg="addSp modSp new mod modTransition">
        <pc:chgData name="Ian Nabney" userId="d6603c99-5c95-4d2b-ba76-fe87db2f29c6" providerId="ADAL" clId="{FE81021E-8290-4BCC-8BA6-33A9D9172982}" dt="2021-03-14T21:00:15.416" v="3822"/>
        <pc:sldMkLst>
          <pc:docMk/>
          <pc:sldMk cId="2298176853" sldId="296"/>
        </pc:sldMkLst>
        <pc:spChg chg="mod">
          <ac:chgData name="Ian Nabney" userId="d6603c99-5c95-4d2b-ba76-fe87db2f29c6" providerId="ADAL" clId="{FE81021E-8290-4BCC-8BA6-33A9D9172982}" dt="2021-03-14T17:45:55.792" v="2170" actId="20577"/>
          <ac:spMkLst>
            <pc:docMk/>
            <pc:sldMk cId="2298176853" sldId="296"/>
            <ac:spMk id="2" creationId="{040A94DD-241D-4077-9FB7-91B2889A8F57}"/>
          </ac:spMkLst>
        </pc:spChg>
        <pc:spChg chg="add mod">
          <ac:chgData name="Ian Nabney" userId="d6603c99-5c95-4d2b-ba76-fe87db2f29c6" providerId="ADAL" clId="{FE81021E-8290-4BCC-8BA6-33A9D9172982}" dt="2021-03-14T17:47:37.821" v="2239" actId="20577"/>
          <ac:spMkLst>
            <pc:docMk/>
            <pc:sldMk cId="2298176853" sldId="296"/>
            <ac:spMk id="6" creationId="{0B982C8B-E5FB-484A-B122-E9283DC5B7A5}"/>
          </ac:spMkLst>
        </pc:spChg>
      </pc:sldChg>
      <pc:sldChg chg="addSp modSp new mod modTransition">
        <pc:chgData name="Ian Nabney" userId="d6603c99-5c95-4d2b-ba76-fe87db2f29c6" providerId="ADAL" clId="{FE81021E-8290-4BCC-8BA6-33A9D9172982}" dt="2021-03-14T21:00:15.416" v="3822"/>
        <pc:sldMkLst>
          <pc:docMk/>
          <pc:sldMk cId="1127840082" sldId="297"/>
        </pc:sldMkLst>
        <pc:spChg chg="mod">
          <ac:chgData name="Ian Nabney" userId="d6603c99-5c95-4d2b-ba76-fe87db2f29c6" providerId="ADAL" clId="{FE81021E-8290-4BCC-8BA6-33A9D9172982}" dt="2021-03-14T17:48:16.932" v="2269" actId="20577"/>
          <ac:spMkLst>
            <pc:docMk/>
            <pc:sldMk cId="1127840082" sldId="297"/>
            <ac:spMk id="2" creationId="{430093EA-F73F-4BC6-AB76-4D23FABD81D9}"/>
          </ac:spMkLst>
        </pc:spChg>
        <pc:spChg chg="add mod">
          <ac:chgData name="Ian Nabney" userId="d6603c99-5c95-4d2b-ba76-fe87db2f29c6" providerId="ADAL" clId="{FE81021E-8290-4BCC-8BA6-33A9D9172982}" dt="2021-03-14T17:50:16.318" v="2288" actId="20577"/>
          <ac:spMkLst>
            <pc:docMk/>
            <pc:sldMk cId="1127840082" sldId="297"/>
            <ac:spMk id="7" creationId="{B4A5B61E-AAA0-47AA-A652-115F4D8FA0EA}"/>
          </ac:spMkLst>
        </pc:spChg>
        <pc:picChg chg="add mod">
          <ac:chgData name="Ian Nabney" userId="d6603c99-5c95-4d2b-ba76-fe87db2f29c6" providerId="ADAL" clId="{FE81021E-8290-4BCC-8BA6-33A9D9172982}" dt="2021-03-14T17:48:33.062" v="2271" actId="1076"/>
          <ac:picMkLst>
            <pc:docMk/>
            <pc:sldMk cId="1127840082" sldId="297"/>
            <ac:picMk id="6" creationId="{0C928DD4-CA45-4878-BEBA-9F0213160965}"/>
          </ac:picMkLst>
        </pc:picChg>
      </pc:sldChg>
      <pc:sldChg chg="addSp delSp modSp new mod modTransition">
        <pc:chgData name="Ian Nabney" userId="d6603c99-5c95-4d2b-ba76-fe87db2f29c6" providerId="ADAL" clId="{FE81021E-8290-4BCC-8BA6-33A9D9172982}" dt="2021-03-14T21:00:15.416" v="3822"/>
        <pc:sldMkLst>
          <pc:docMk/>
          <pc:sldMk cId="2013240963" sldId="298"/>
        </pc:sldMkLst>
        <pc:spChg chg="mod">
          <ac:chgData name="Ian Nabney" userId="d6603c99-5c95-4d2b-ba76-fe87db2f29c6" providerId="ADAL" clId="{FE81021E-8290-4BCC-8BA6-33A9D9172982}" dt="2021-03-14T18:05:10.970" v="2841" actId="20577"/>
          <ac:spMkLst>
            <pc:docMk/>
            <pc:sldMk cId="2013240963" sldId="298"/>
            <ac:spMk id="2" creationId="{BB987044-13A3-48C8-B810-E3436F4AC267}"/>
          </ac:spMkLst>
        </pc:spChg>
        <pc:spChg chg="add del mod">
          <ac:chgData name="Ian Nabney" userId="d6603c99-5c95-4d2b-ba76-fe87db2f29c6" providerId="ADAL" clId="{FE81021E-8290-4BCC-8BA6-33A9D9172982}" dt="2021-03-14T18:06:28.924" v="2849"/>
          <ac:spMkLst>
            <pc:docMk/>
            <pc:sldMk cId="2013240963" sldId="298"/>
            <ac:spMk id="6" creationId="{C88A798C-525B-4810-BEE3-4BA253DFDA28}"/>
          </ac:spMkLst>
        </pc:spChg>
        <pc:spChg chg="add mod">
          <ac:chgData name="Ian Nabney" userId="d6603c99-5c95-4d2b-ba76-fe87db2f29c6" providerId="ADAL" clId="{FE81021E-8290-4BCC-8BA6-33A9D9172982}" dt="2021-03-14T18:07:55.077" v="2860" actId="20577"/>
          <ac:spMkLst>
            <pc:docMk/>
            <pc:sldMk cId="2013240963" sldId="298"/>
            <ac:spMk id="8" creationId="{D4F40E10-CF64-48CC-A32A-8D21AE497C0E}"/>
          </ac:spMkLst>
        </pc:spChg>
        <pc:picChg chg="add mod modCrop">
          <ac:chgData name="Ian Nabney" userId="d6603c99-5c95-4d2b-ba76-fe87db2f29c6" providerId="ADAL" clId="{FE81021E-8290-4BCC-8BA6-33A9D9172982}" dt="2021-03-14T18:07:06.653" v="2852" actId="1076"/>
          <ac:picMkLst>
            <pc:docMk/>
            <pc:sldMk cId="2013240963" sldId="298"/>
            <ac:picMk id="7" creationId="{5DF56E85-EBC3-4FB8-902E-F828AF575690}"/>
          </ac:picMkLst>
        </pc:picChg>
      </pc:sldChg>
      <pc:sldChg chg="addSp modSp new mod modTransition">
        <pc:chgData name="Ian Nabney" userId="d6603c99-5c95-4d2b-ba76-fe87db2f29c6" providerId="ADAL" clId="{FE81021E-8290-4BCC-8BA6-33A9D9172982}" dt="2021-03-14T21:00:15.416" v="3822"/>
        <pc:sldMkLst>
          <pc:docMk/>
          <pc:sldMk cId="3996337804" sldId="299"/>
        </pc:sldMkLst>
        <pc:spChg chg="mod">
          <ac:chgData name="Ian Nabney" userId="d6603c99-5c95-4d2b-ba76-fe87db2f29c6" providerId="ADAL" clId="{FE81021E-8290-4BCC-8BA6-33A9D9172982}" dt="2021-03-14T20:48:17.980" v="2888" actId="20577"/>
          <ac:spMkLst>
            <pc:docMk/>
            <pc:sldMk cId="3996337804" sldId="299"/>
            <ac:spMk id="2" creationId="{E6CE7EB7-5615-421F-93D7-6911F930273C}"/>
          </ac:spMkLst>
        </pc:spChg>
        <pc:spChg chg="add mod">
          <ac:chgData name="Ian Nabney" userId="d6603c99-5c95-4d2b-ba76-fe87db2f29c6" providerId="ADAL" clId="{FE81021E-8290-4BCC-8BA6-33A9D9172982}" dt="2021-03-14T20:50:01.324" v="3114" actId="20577"/>
          <ac:spMkLst>
            <pc:docMk/>
            <pc:sldMk cId="3996337804" sldId="299"/>
            <ac:spMk id="7" creationId="{C001497E-3664-4275-BD59-192F9CD2225C}"/>
          </ac:spMkLst>
        </pc:spChg>
        <pc:spChg chg="add mod">
          <ac:chgData name="Ian Nabney" userId="d6603c99-5c95-4d2b-ba76-fe87db2f29c6" providerId="ADAL" clId="{FE81021E-8290-4BCC-8BA6-33A9D9172982}" dt="2021-03-14T20:51:58.187" v="3131" actId="20577"/>
          <ac:spMkLst>
            <pc:docMk/>
            <pc:sldMk cId="3996337804" sldId="299"/>
            <ac:spMk id="8" creationId="{E4EC9ECA-3CA4-45E8-A09A-1E372D2319E1}"/>
          </ac:spMkLst>
        </pc:spChg>
        <pc:picChg chg="add mod">
          <ac:chgData name="Ian Nabney" userId="d6603c99-5c95-4d2b-ba76-fe87db2f29c6" providerId="ADAL" clId="{FE81021E-8290-4BCC-8BA6-33A9D9172982}" dt="2021-03-14T20:48:30.723" v="2890" actId="1076"/>
          <ac:picMkLst>
            <pc:docMk/>
            <pc:sldMk cId="3996337804" sldId="299"/>
            <ac:picMk id="6" creationId="{BDC0746D-0B78-45B7-9285-5CF7515489DA}"/>
          </ac:picMkLst>
        </pc:picChg>
      </pc:sldChg>
      <pc:sldChg chg="addSp modSp new mod modTransition">
        <pc:chgData name="Ian Nabney" userId="d6603c99-5c95-4d2b-ba76-fe87db2f29c6" providerId="ADAL" clId="{FE81021E-8290-4BCC-8BA6-33A9D9172982}" dt="2021-03-14T21:00:15.416" v="3822"/>
        <pc:sldMkLst>
          <pc:docMk/>
          <pc:sldMk cId="2225387182" sldId="300"/>
        </pc:sldMkLst>
        <pc:spChg chg="mod">
          <ac:chgData name="Ian Nabney" userId="d6603c99-5c95-4d2b-ba76-fe87db2f29c6" providerId="ADAL" clId="{FE81021E-8290-4BCC-8BA6-33A9D9172982}" dt="2021-03-14T20:53:18.937" v="3166" actId="20577"/>
          <ac:spMkLst>
            <pc:docMk/>
            <pc:sldMk cId="2225387182" sldId="300"/>
            <ac:spMk id="2" creationId="{1704FBC2-3914-4408-9F71-F24BF191A895}"/>
          </ac:spMkLst>
        </pc:spChg>
        <pc:spChg chg="add mod">
          <ac:chgData name="Ian Nabney" userId="d6603c99-5c95-4d2b-ba76-fe87db2f29c6" providerId="ADAL" clId="{FE81021E-8290-4BCC-8BA6-33A9D9172982}" dt="2021-03-14T20:55:24.386" v="3193" actId="20577"/>
          <ac:spMkLst>
            <pc:docMk/>
            <pc:sldMk cId="2225387182" sldId="300"/>
            <ac:spMk id="6" creationId="{BF46B8A5-7C25-4135-AC2E-CF799F1B4C6A}"/>
          </ac:spMkLst>
        </pc:spChg>
      </pc:sldChg>
      <pc:sldChg chg="addSp modSp new mod modTransition">
        <pc:chgData name="Ian Nabney" userId="d6603c99-5c95-4d2b-ba76-fe87db2f29c6" providerId="ADAL" clId="{FE81021E-8290-4BCC-8BA6-33A9D9172982}" dt="2021-03-14T21:00:15.416" v="3822"/>
        <pc:sldMkLst>
          <pc:docMk/>
          <pc:sldMk cId="3386394235" sldId="301"/>
        </pc:sldMkLst>
        <pc:spChg chg="mod">
          <ac:chgData name="Ian Nabney" userId="d6603c99-5c95-4d2b-ba76-fe87db2f29c6" providerId="ADAL" clId="{FE81021E-8290-4BCC-8BA6-33A9D9172982}" dt="2021-03-14T20:55:51.667" v="3205" actId="20577"/>
          <ac:spMkLst>
            <pc:docMk/>
            <pc:sldMk cId="3386394235" sldId="301"/>
            <ac:spMk id="2" creationId="{58D2DD6B-F782-43FF-B4A6-C477CA4DF3DD}"/>
          </ac:spMkLst>
        </pc:spChg>
        <pc:spChg chg="add mod">
          <ac:chgData name="Ian Nabney" userId="d6603c99-5c95-4d2b-ba76-fe87db2f29c6" providerId="ADAL" clId="{FE81021E-8290-4BCC-8BA6-33A9D9172982}" dt="2021-03-14T20:59:10.757" v="3821" actId="207"/>
          <ac:spMkLst>
            <pc:docMk/>
            <pc:sldMk cId="3386394235" sldId="301"/>
            <ac:spMk id="6" creationId="{0F5C6325-318D-4E2A-807D-5FC1D423872E}"/>
          </ac:spMkLst>
        </pc:spChg>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userId="d6603c99-5c95-4d2b-ba76-fe87db2f29c6" providerId="ADAL" clId="{E564F774-9D07-4AB1-9F3A-59C37BCD45D6}"/>
    <pc:docChg chg="modSld">
      <pc:chgData name="Ian" userId="d6603c99-5c95-4d2b-ba76-fe87db2f29c6" providerId="ADAL" clId="{E564F774-9D07-4AB1-9F3A-59C37BCD45D6}" dt="2021-02-14T20:44:49.980" v="23"/>
      <pc:docMkLst>
        <pc:docMk/>
      </pc:docMkLst>
      <pc:sldChg chg="modTransition">
        <pc:chgData name="Ian" userId="d6603c99-5c95-4d2b-ba76-fe87db2f29c6" providerId="ADAL" clId="{E564F774-9D07-4AB1-9F3A-59C37BCD45D6}" dt="2021-02-14T20:44:49.980" v="23"/>
        <pc:sldMkLst>
          <pc:docMk/>
          <pc:sldMk cId="2462739281" sldId="277"/>
        </pc:sldMkLst>
      </pc:sldChg>
      <pc:sldChg chg="modTransition">
        <pc:chgData name="Ian" userId="d6603c99-5c95-4d2b-ba76-fe87db2f29c6" providerId="ADAL" clId="{E564F774-9D07-4AB1-9F3A-59C37BCD45D6}" dt="2021-02-14T20:44:49.980" v="23"/>
        <pc:sldMkLst>
          <pc:docMk/>
          <pc:sldMk cId="3332262627" sldId="278"/>
        </pc:sldMkLst>
      </pc:sldChg>
      <pc:sldChg chg="modSp mod modTransition">
        <pc:chgData name="Ian" userId="d6603c99-5c95-4d2b-ba76-fe87db2f29c6" providerId="ADAL" clId="{E564F774-9D07-4AB1-9F3A-59C37BCD45D6}" dt="2021-02-14T20:44:49.980" v="23"/>
        <pc:sldMkLst>
          <pc:docMk/>
          <pc:sldMk cId="3211899754" sldId="279"/>
        </pc:sldMkLst>
        <pc:spChg chg="mod">
          <ac:chgData name="Ian" userId="d6603c99-5c95-4d2b-ba76-fe87db2f29c6" providerId="ADAL" clId="{E564F774-9D07-4AB1-9F3A-59C37BCD45D6}" dt="2021-02-14T19:05:43.747" v="15" actId="20577"/>
          <ac:spMkLst>
            <pc:docMk/>
            <pc:sldMk cId="3211899754" sldId="279"/>
            <ac:spMk id="6" creationId="{1FDC695D-6311-4D86-95A5-1D2B341D4D05}"/>
          </ac:spMkLst>
        </pc:spChg>
      </pc:sldChg>
      <pc:sldChg chg="modTransition">
        <pc:chgData name="Ian" userId="d6603c99-5c95-4d2b-ba76-fe87db2f29c6" providerId="ADAL" clId="{E564F774-9D07-4AB1-9F3A-59C37BCD45D6}" dt="2021-02-14T20:44:49.980" v="23"/>
        <pc:sldMkLst>
          <pc:docMk/>
          <pc:sldMk cId="122012374" sldId="280"/>
        </pc:sldMkLst>
      </pc:sldChg>
      <pc:sldChg chg="modTransition">
        <pc:chgData name="Ian" userId="d6603c99-5c95-4d2b-ba76-fe87db2f29c6" providerId="ADAL" clId="{E564F774-9D07-4AB1-9F3A-59C37BCD45D6}" dt="2021-02-14T20:44:49.980" v="23"/>
        <pc:sldMkLst>
          <pc:docMk/>
          <pc:sldMk cId="79106315" sldId="281"/>
        </pc:sldMkLst>
      </pc:sldChg>
      <pc:sldChg chg="modTransition">
        <pc:chgData name="Ian" userId="d6603c99-5c95-4d2b-ba76-fe87db2f29c6" providerId="ADAL" clId="{E564F774-9D07-4AB1-9F3A-59C37BCD45D6}" dt="2021-02-14T20:44:49.980" v="23"/>
        <pc:sldMkLst>
          <pc:docMk/>
          <pc:sldMk cId="278062578" sldId="282"/>
        </pc:sldMkLst>
      </pc:sldChg>
      <pc:sldChg chg="modTransition">
        <pc:chgData name="Ian" userId="d6603c99-5c95-4d2b-ba76-fe87db2f29c6" providerId="ADAL" clId="{E564F774-9D07-4AB1-9F3A-59C37BCD45D6}" dt="2021-02-14T20:44:49.980" v="23"/>
        <pc:sldMkLst>
          <pc:docMk/>
          <pc:sldMk cId="1644431879" sldId="283"/>
        </pc:sldMkLst>
      </pc:sldChg>
      <pc:sldChg chg="modTransition">
        <pc:chgData name="Ian" userId="d6603c99-5c95-4d2b-ba76-fe87db2f29c6" providerId="ADAL" clId="{E564F774-9D07-4AB1-9F3A-59C37BCD45D6}" dt="2021-02-14T20:44:49.980" v="23"/>
        <pc:sldMkLst>
          <pc:docMk/>
          <pc:sldMk cId="3210668178" sldId="284"/>
        </pc:sldMkLst>
      </pc:sldChg>
      <pc:sldChg chg="modSp mod modTransition">
        <pc:chgData name="Ian" userId="d6603c99-5c95-4d2b-ba76-fe87db2f29c6" providerId="ADAL" clId="{E564F774-9D07-4AB1-9F3A-59C37BCD45D6}" dt="2021-02-14T20:44:49.980" v="23"/>
        <pc:sldMkLst>
          <pc:docMk/>
          <pc:sldMk cId="3544071691" sldId="285"/>
        </pc:sldMkLst>
        <pc:spChg chg="mod">
          <ac:chgData name="Ian" userId="d6603c99-5c95-4d2b-ba76-fe87db2f29c6" providerId="ADAL" clId="{E564F774-9D07-4AB1-9F3A-59C37BCD45D6}" dt="2021-02-14T20:42:53.904" v="21" actId="20577"/>
          <ac:spMkLst>
            <pc:docMk/>
            <pc:sldMk cId="3544071691" sldId="285"/>
            <ac:spMk id="7" creationId="{BB90B1DF-6C60-47F7-B57D-987BAF79627F}"/>
          </ac:spMkLst>
        </pc:spChg>
      </pc:sldChg>
      <pc:sldChg chg="modSp mod modTransition">
        <pc:chgData name="Ian" userId="d6603c99-5c95-4d2b-ba76-fe87db2f29c6" providerId="ADAL" clId="{E564F774-9D07-4AB1-9F3A-59C37BCD45D6}" dt="2021-02-14T20:44:49.980" v="23"/>
        <pc:sldMkLst>
          <pc:docMk/>
          <pc:sldMk cId="3188237960" sldId="286"/>
        </pc:sldMkLst>
        <pc:spChg chg="mod">
          <ac:chgData name="Ian" userId="d6603c99-5c95-4d2b-ba76-fe87db2f29c6" providerId="ADAL" clId="{E564F774-9D07-4AB1-9F3A-59C37BCD45D6}" dt="2021-02-14T20:43:01.998" v="22" actId="20577"/>
          <ac:spMkLst>
            <pc:docMk/>
            <pc:sldMk cId="3188237960" sldId="286"/>
            <ac:spMk id="8" creationId="{189409D8-C09D-4ABE-834E-85B13C4DA7F1}"/>
          </ac:spMkLst>
        </pc:spChg>
      </pc:sldChg>
      <pc:sldChg chg="modTransition">
        <pc:chgData name="Ian" userId="d6603c99-5c95-4d2b-ba76-fe87db2f29c6" providerId="ADAL" clId="{E564F774-9D07-4AB1-9F3A-59C37BCD45D6}" dt="2021-02-14T20:44:49.980" v="23"/>
        <pc:sldMkLst>
          <pc:docMk/>
          <pc:sldMk cId="3199743245" sldId="287"/>
        </pc:sldMkLst>
      </pc:sldChg>
      <pc:sldChg chg="modTransition">
        <pc:chgData name="Ian" userId="d6603c99-5c95-4d2b-ba76-fe87db2f29c6" providerId="ADAL" clId="{E564F774-9D07-4AB1-9F3A-59C37BCD45D6}" dt="2021-02-14T20:44:49.980" v="23"/>
        <pc:sldMkLst>
          <pc:docMk/>
          <pc:sldMk cId="2044720911" sldId="288"/>
        </pc:sldMkLst>
      </pc:sldChg>
      <pc:sldChg chg="modTransition">
        <pc:chgData name="Ian" userId="d6603c99-5c95-4d2b-ba76-fe87db2f29c6" providerId="ADAL" clId="{E564F774-9D07-4AB1-9F3A-59C37BCD45D6}" dt="2021-02-14T20:44:49.980" v="23"/>
        <pc:sldMkLst>
          <pc:docMk/>
          <pc:sldMk cId="3444011573" sldId="289"/>
        </pc:sldMkLst>
      </pc:sldChg>
      <pc:sldChg chg="modTransition">
        <pc:chgData name="Ian" userId="d6603c99-5c95-4d2b-ba76-fe87db2f29c6" providerId="ADAL" clId="{E564F774-9D07-4AB1-9F3A-59C37BCD45D6}" dt="2021-02-14T20:44:49.980" v="23"/>
        <pc:sldMkLst>
          <pc:docMk/>
          <pc:sldMk cId="3419608692" sldId="290"/>
        </pc:sldMkLst>
      </pc:sldChg>
      <pc:sldChg chg="modTransition">
        <pc:chgData name="Ian" userId="d6603c99-5c95-4d2b-ba76-fe87db2f29c6" providerId="ADAL" clId="{E564F774-9D07-4AB1-9F3A-59C37BCD45D6}" dt="2021-02-14T20:44:49.980" v="23"/>
        <pc:sldMkLst>
          <pc:docMk/>
          <pc:sldMk cId="1943501553" sldId="291"/>
        </pc:sldMkLst>
      </pc:sldChg>
      <pc:sldChg chg="modTransition">
        <pc:chgData name="Ian" userId="d6603c99-5c95-4d2b-ba76-fe87db2f29c6" providerId="ADAL" clId="{E564F774-9D07-4AB1-9F3A-59C37BCD45D6}" dt="2021-02-14T20:44:49.980" v="23"/>
        <pc:sldMkLst>
          <pc:docMk/>
          <pc:sldMk cId="856508964" sldId="292"/>
        </pc:sldMkLst>
      </pc:sldChg>
      <pc:sldChg chg="modTransition">
        <pc:chgData name="Ian" userId="d6603c99-5c95-4d2b-ba76-fe87db2f29c6" providerId="ADAL" clId="{E564F774-9D07-4AB1-9F3A-59C37BCD45D6}" dt="2021-02-14T20:44:49.980" v="23"/>
        <pc:sldMkLst>
          <pc:docMk/>
          <pc:sldMk cId="1224393491" sldId="293"/>
        </pc:sldMkLst>
      </pc:sldChg>
      <pc:sldChg chg="modTransition">
        <pc:chgData name="Ian" userId="d6603c99-5c95-4d2b-ba76-fe87db2f29c6" providerId="ADAL" clId="{E564F774-9D07-4AB1-9F3A-59C37BCD45D6}" dt="2021-02-14T20:44:49.980" v="23"/>
        <pc:sldMkLst>
          <pc:docMk/>
          <pc:sldMk cId="630493866" sldId="294"/>
        </pc:sldMkLst>
      </pc:sldChg>
      <pc:sldChg chg="modTransition">
        <pc:chgData name="Ian" userId="d6603c99-5c95-4d2b-ba76-fe87db2f29c6" providerId="ADAL" clId="{E564F774-9D07-4AB1-9F3A-59C37BCD45D6}" dt="2021-02-14T20:44:49.980" v="23"/>
        <pc:sldMkLst>
          <pc:docMk/>
          <pc:sldMk cId="304705990" sldId="295"/>
        </pc:sldMkLst>
      </pc:sldChg>
      <pc:sldChg chg="modTransition">
        <pc:chgData name="Ian" userId="d6603c99-5c95-4d2b-ba76-fe87db2f29c6" providerId="ADAL" clId="{E564F774-9D07-4AB1-9F3A-59C37BCD45D6}" dt="2021-02-14T20:44:49.980" v="23"/>
        <pc:sldMkLst>
          <pc:docMk/>
          <pc:sldMk cId="3008795943" sldId="296"/>
        </pc:sldMkLst>
      </pc:sldChg>
      <pc:sldChg chg="modTransition">
        <pc:chgData name="Ian" userId="d6603c99-5c95-4d2b-ba76-fe87db2f29c6" providerId="ADAL" clId="{E564F774-9D07-4AB1-9F3A-59C37BCD45D6}" dt="2021-02-14T20:44:49.980" v="23"/>
        <pc:sldMkLst>
          <pc:docMk/>
          <pc:sldMk cId="2959336765" sldId="297"/>
        </pc:sldMkLst>
      </pc:sldChg>
      <pc:sldChg chg="modTransition">
        <pc:chgData name="Ian" userId="d6603c99-5c95-4d2b-ba76-fe87db2f29c6" providerId="ADAL" clId="{E564F774-9D07-4AB1-9F3A-59C37BCD45D6}" dt="2021-02-14T20:44:49.980" v="23"/>
        <pc:sldMkLst>
          <pc:docMk/>
          <pc:sldMk cId="1277952250" sldId="298"/>
        </pc:sldMkLst>
      </pc:sldChg>
      <pc:sldChg chg="modTransition">
        <pc:chgData name="Ian" userId="d6603c99-5c95-4d2b-ba76-fe87db2f29c6" providerId="ADAL" clId="{E564F774-9D07-4AB1-9F3A-59C37BCD45D6}" dt="2021-02-14T20:44:49.980" v="23"/>
        <pc:sldMkLst>
          <pc:docMk/>
          <pc:sldMk cId="594767501"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21/03/2021</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21/03/2021</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21/03/2021</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21/03/2021</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21/03/2021</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21/03/2021</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21/03/2021</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21/03/2021</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21/03/2021</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21/03/2021</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21/03/2021</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21/03/2021</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21/03/2021</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21/03/2021</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21/03/2021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21/03/2021</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21/03/2021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21/03/2021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21/03/2021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21/03/2021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21/03/2021</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21/03/2021</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21/03/2021</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21/03/2021</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21/03/2021</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21/03/2021</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21/03/2021</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21/03/2021</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21/03/2021</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21/03/2021</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62.xml"/><Relationship Id="rId1" Type="http://schemas.openxmlformats.org/officeDocument/2006/relationships/tags" Target="../tags/tag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2.xml"/><Relationship Id="rId1" Type="http://schemas.openxmlformats.org/officeDocument/2006/relationships/tags" Target="../tags/tag5.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2.xml"/><Relationship Id="rId1" Type="http://schemas.openxmlformats.org/officeDocument/2006/relationships/tags" Target="../tags/tag6.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6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62.xml"/><Relationship Id="rId1" Type="http://schemas.openxmlformats.org/officeDocument/2006/relationships/tags" Target="../tags/tag8.xml"/><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62.xml"/><Relationship Id="rId1" Type="http://schemas.openxmlformats.org/officeDocument/2006/relationships/tags" Target="../tags/tag9.xml"/><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hyperlink" Target="https://www.microsoft.com/en-us/research/uploads/prod/2006/01/Bishop-Pattern-Recognition-and-Machine-Learning-2006.pdf" TargetMode="Externa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15.xml"/><Relationship Id="rId7" Type="http://schemas.openxmlformats.org/officeDocument/2006/relationships/image" Target="../media/image4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4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62.xml"/><Relationship Id="rId1" Type="http://schemas.openxmlformats.org/officeDocument/2006/relationships/tags" Target="../tags/tag19.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50.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25.xml"/><Relationship Id="rId7" Type="http://schemas.openxmlformats.org/officeDocument/2006/relationships/image" Target="../media/image51.png"/><Relationship Id="rId12" Type="http://schemas.openxmlformats.org/officeDocument/2006/relationships/image" Target="../media/image56.jpe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62.xml"/><Relationship Id="rId11" Type="http://schemas.openxmlformats.org/officeDocument/2006/relationships/image" Target="../media/image55.png"/><Relationship Id="rId5" Type="http://schemas.openxmlformats.org/officeDocument/2006/relationships/tags" Target="../tags/tag27.xml"/><Relationship Id="rId10" Type="http://schemas.openxmlformats.org/officeDocument/2006/relationships/image" Target="../media/image54.png"/><Relationship Id="rId4" Type="http://schemas.openxmlformats.org/officeDocument/2006/relationships/tags" Target="../tags/tag26.xml"/><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slideLayout" Target="../slideLayouts/slideLayout62.xml"/><Relationship Id="rId1" Type="http://schemas.openxmlformats.org/officeDocument/2006/relationships/tags" Target="../tags/tag28.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31.xml"/><Relationship Id="rId7" Type="http://schemas.openxmlformats.org/officeDocument/2006/relationships/image" Target="../media/image5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62.xml"/><Relationship Id="rId11" Type="http://schemas.openxmlformats.org/officeDocument/2006/relationships/image" Target="../media/image63.png"/><Relationship Id="rId5" Type="http://schemas.openxmlformats.org/officeDocument/2006/relationships/tags" Target="../tags/tag33.xml"/><Relationship Id="rId10" Type="http://schemas.openxmlformats.org/officeDocument/2006/relationships/image" Target="../media/image62.png"/><Relationship Id="rId4" Type="http://schemas.openxmlformats.org/officeDocument/2006/relationships/tags" Target="../tags/tag32.xml"/><Relationship Id="rId9"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62.xml"/><Relationship Id="rId1" Type="http://schemas.openxmlformats.org/officeDocument/2006/relationships/tags" Target="../tags/tag34.xml"/><Relationship Id="rId4" Type="http://schemas.openxmlformats.org/officeDocument/2006/relationships/image" Target="../media/image65.jpeg"/></Relationships>
</file>

<file path=ppt/slides/_rels/slide2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tags" Target="../tags/tag37.xml"/><Relationship Id="rId7" Type="http://schemas.openxmlformats.org/officeDocument/2006/relationships/image" Target="../media/image66.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62.xml"/><Relationship Id="rId11" Type="http://schemas.openxmlformats.org/officeDocument/2006/relationships/image" Target="../media/image70.png"/><Relationship Id="rId5" Type="http://schemas.openxmlformats.org/officeDocument/2006/relationships/tags" Target="../tags/tag39.xml"/><Relationship Id="rId10" Type="http://schemas.openxmlformats.org/officeDocument/2006/relationships/image" Target="../media/image69.png"/><Relationship Id="rId4" Type="http://schemas.openxmlformats.org/officeDocument/2006/relationships/tags" Target="../tags/tag38.xml"/><Relationship Id="rId9" Type="http://schemas.openxmlformats.org/officeDocument/2006/relationships/image" Target="../media/image68.png"/></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tags" Target="../tags/tag42.xml"/><Relationship Id="rId7" Type="http://schemas.openxmlformats.org/officeDocument/2006/relationships/image" Target="../media/image71.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62.xml"/><Relationship Id="rId11" Type="http://schemas.openxmlformats.org/officeDocument/2006/relationships/image" Target="../media/image75.png"/><Relationship Id="rId5" Type="http://schemas.openxmlformats.org/officeDocument/2006/relationships/tags" Target="../tags/tag44.xml"/><Relationship Id="rId10" Type="http://schemas.openxmlformats.org/officeDocument/2006/relationships/image" Target="../media/image74.png"/><Relationship Id="rId4" Type="http://schemas.openxmlformats.org/officeDocument/2006/relationships/tags" Target="../tags/tag43.xml"/><Relationship Id="rId9"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Nonlinear_dimensionality_reduction" TargetMode="External"/><Relationship Id="rId1" Type="http://schemas.openxmlformats.org/officeDocument/2006/relationships/slideLayout" Target="../slideLayouts/slideLayout67.xml"/></Relationships>
</file>

<file path=ppt/slides/_rels/slide3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slideLayout" Target="../slideLayouts/slideLayout62.xml"/><Relationship Id="rId1" Type="http://schemas.openxmlformats.org/officeDocument/2006/relationships/tags" Target="../tags/tag45.xml"/><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62.xml"/><Relationship Id="rId4" Type="http://schemas.openxmlformats.org/officeDocument/2006/relationships/image" Target="../media/image80.jpeg"/></Relationships>
</file>

<file path=ppt/slides/_rels/slide3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slideLayout" Target="../slideLayouts/slideLayout62.xml"/><Relationship Id="rId1" Type="http://schemas.openxmlformats.org/officeDocument/2006/relationships/tags" Target="../tags/tag46.xml"/><Relationship Id="rId4" Type="http://schemas.openxmlformats.org/officeDocument/2006/relationships/image" Target="../media/image8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2.xml"/><Relationship Id="rId1" Type="http://schemas.openxmlformats.org/officeDocument/2006/relationships/tags" Target="../tags/tag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62.xml"/><Relationship Id="rId1" Type="http://schemas.openxmlformats.org/officeDocument/2006/relationships/tags" Target="../tags/tag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Visual Analytics: Introduction to Statistical Pattern Analysis</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a:t>Ian Nabney</a:t>
            </a:r>
          </a:p>
          <a:p>
            <a:pPr defTabSz="685783" fontAlgn="auto">
              <a:spcAft>
                <a:spcPts val="0"/>
              </a:spcAft>
              <a:defRPr/>
            </a:pPr>
            <a:r>
              <a:rPr lang="en-US" altLang="en-US"/>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051" y="325733"/>
            <a:ext cx="3842015" cy="461666"/>
          </a:xfrm>
        </p:spPr>
        <p:txBody>
          <a:bodyPr/>
          <a:lstStyle/>
          <a:p>
            <a:pPr algn="r"/>
            <a:r>
              <a:rPr lang="en-GB" dirty="0"/>
              <a:t>Over-fitting</a:t>
            </a:r>
          </a:p>
        </p:txBody>
      </p:sp>
      <p:pic>
        <p:nvPicPr>
          <p:cNvPr id="4" name="Content Placeholder 3" descr="Figure1.5.jpg"/>
          <p:cNvPicPr>
            <a:picLocks noGrp="1" noChangeAspect="1"/>
          </p:cNvPicPr>
          <p:nvPr>
            <p:ph idx="1"/>
          </p:nvPr>
        </p:nvPicPr>
        <p:blipFill>
          <a:blip r:embed="rId3"/>
          <a:stretch>
            <a:fillRect/>
          </a:stretch>
        </p:blipFill>
        <p:spPr>
          <a:xfrm>
            <a:off x="1676400" y="1447800"/>
            <a:ext cx="5254752" cy="3834384"/>
          </a:xfrm>
        </p:spPr>
      </p:pic>
      <p:sp>
        <p:nvSpPr>
          <p:cNvPr id="5" name="TextBox 4"/>
          <p:cNvSpPr txBox="1"/>
          <p:nvPr/>
        </p:nvSpPr>
        <p:spPr>
          <a:xfrm>
            <a:off x="1219200" y="5486400"/>
            <a:ext cx="4876800" cy="461665"/>
          </a:xfrm>
          <a:prstGeom prst="rect">
            <a:avLst/>
          </a:prstGeom>
          <a:noFill/>
        </p:spPr>
        <p:txBody>
          <a:bodyPr wrap="square" rtlCol="0">
            <a:spAutoFit/>
          </a:bodyPr>
          <a:lstStyle/>
          <a:p>
            <a:r>
              <a:rPr lang="en-GB" sz="2400" i="0" dirty="0">
                <a:latin typeface="+mn-lt"/>
              </a:rPr>
              <a:t>Root-Mean-Square (RMS) Error:</a:t>
            </a:r>
          </a:p>
        </p:txBody>
      </p:sp>
      <p:pic>
        <p:nvPicPr>
          <p:cNvPr id="7" name="Picture 6" descr="TP_tmp.emf"/>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bwMode="auto">
          <a:xfrm>
            <a:off x="5564251" y="5552153"/>
            <a:ext cx="2445613" cy="330157"/>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190" y="287080"/>
            <a:ext cx="3437978" cy="627910"/>
          </a:xfrm>
        </p:spPr>
        <p:txBody>
          <a:bodyPr/>
          <a:lstStyle/>
          <a:p>
            <a:r>
              <a:rPr lang="en-GB" dirty="0"/>
              <a:t>Polynomial Coefficients   </a:t>
            </a:r>
            <a:endParaRPr lang="en-GB" dirty="0">
              <a:latin typeface="cmmi10"/>
            </a:endParaRPr>
          </a:p>
        </p:txBody>
      </p:sp>
      <p:pic>
        <p:nvPicPr>
          <p:cNvPr id="4" name="Picture 3"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1246259" y="1600200"/>
            <a:ext cx="6715267" cy="4232375"/>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748" y="439874"/>
            <a:ext cx="2470415" cy="461666"/>
          </a:xfrm>
        </p:spPr>
        <p:txBody>
          <a:bodyPr/>
          <a:lstStyle/>
          <a:p>
            <a:r>
              <a:rPr lang="en-GB" dirty="0"/>
              <a:t>Data Set Size: </a:t>
            </a:r>
          </a:p>
        </p:txBody>
      </p:sp>
      <p:pic>
        <p:nvPicPr>
          <p:cNvPr id="9" name="Picture 8"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7312983" y="498750"/>
            <a:ext cx="1261024" cy="343915"/>
          </a:xfrm>
          <a:prstGeom prst="rect">
            <a:avLst/>
          </a:prstGeom>
          <a:noFill/>
          <a:ln/>
          <a:effectLst/>
        </p:spPr>
      </p:pic>
      <p:pic>
        <p:nvPicPr>
          <p:cNvPr id="6" name="Picture 5" descr="Figure1.6a.jpg"/>
          <p:cNvPicPr>
            <a:picLocks noChangeAspect="1"/>
          </p:cNvPicPr>
          <p:nvPr/>
        </p:nvPicPr>
        <p:blipFill>
          <a:blip r:embed="rId4"/>
          <a:stretch>
            <a:fillRect/>
          </a:stretch>
        </p:blipFill>
        <p:spPr>
          <a:xfrm>
            <a:off x="1736205" y="1986516"/>
            <a:ext cx="5334000" cy="3962400"/>
          </a:xfrm>
          <a:prstGeom prst="rect">
            <a:avLst/>
          </a:prstGeom>
        </p:spPr>
      </p:pic>
      <p:sp>
        <p:nvSpPr>
          <p:cNvPr id="7" name="TextBox 6"/>
          <p:cNvSpPr txBox="1"/>
          <p:nvPr/>
        </p:nvSpPr>
        <p:spPr>
          <a:xfrm>
            <a:off x="540043" y="1316495"/>
            <a:ext cx="3344131" cy="461665"/>
          </a:xfrm>
          <a:prstGeom prst="rect">
            <a:avLst/>
          </a:prstGeom>
          <a:noFill/>
        </p:spPr>
        <p:txBody>
          <a:bodyPr wrap="square" rtlCol="0">
            <a:spAutoFit/>
          </a:bodyPr>
          <a:lstStyle/>
          <a:p>
            <a:r>
              <a:rPr lang="en-GB" sz="2400" i="0" dirty="0"/>
              <a:t>9</a:t>
            </a:r>
            <a:r>
              <a:rPr lang="en-GB" sz="2400" i="0" baseline="30000" dirty="0"/>
              <a:t>th</a:t>
            </a:r>
            <a:r>
              <a:rPr lang="en-GB" sz="2400" i="0" dirty="0"/>
              <a:t> Order Polynomial</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599" y="306830"/>
            <a:ext cx="2491680" cy="461665"/>
          </a:xfrm>
        </p:spPr>
        <p:txBody>
          <a:bodyPr/>
          <a:lstStyle/>
          <a:p>
            <a:r>
              <a:rPr lang="en-GB" dirty="0"/>
              <a:t>Data Set Size: </a:t>
            </a:r>
          </a:p>
        </p:txBody>
      </p:sp>
      <p:pic>
        <p:nvPicPr>
          <p:cNvPr id="7" name="Picture 6"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7383892" y="365525"/>
            <a:ext cx="1455146" cy="344277"/>
          </a:xfrm>
          <a:prstGeom prst="rect">
            <a:avLst/>
          </a:prstGeom>
          <a:noFill/>
          <a:ln/>
          <a:effectLst/>
        </p:spPr>
      </p:pic>
      <p:pic>
        <p:nvPicPr>
          <p:cNvPr id="9" name="Content Placeholder 8" descr="Figure1.6b.jpg"/>
          <p:cNvPicPr>
            <a:picLocks noGrp="1" noChangeAspect="1"/>
          </p:cNvPicPr>
          <p:nvPr>
            <p:ph idx="1"/>
          </p:nvPr>
        </p:nvPicPr>
        <p:blipFill>
          <a:blip r:embed="rId4"/>
          <a:stretch>
            <a:fillRect/>
          </a:stretch>
        </p:blipFill>
        <p:spPr>
          <a:xfrm>
            <a:off x="1789368" y="1986517"/>
            <a:ext cx="5334000" cy="3962400"/>
          </a:xfrm>
        </p:spPr>
      </p:pic>
      <p:sp>
        <p:nvSpPr>
          <p:cNvPr id="11" name="TextBox 10"/>
          <p:cNvSpPr txBox="1"/>
          <p:nvPr/>
        </p:nvSpPr>
        <p:spPr>
          <a:xfrm>
            <a:off x="457200" y="1258315"/>
            <a:ext cx="8229600" cy="461665"/>
          </a:xfrm>
          <a:prstGeom prst="rect">
            <a:avLst/>
          </a:prstGeom>
          <a:noFill/>
        </p:spPr>
        <p:txBody>
          <a:bodyPr wrap="square" rtlCol="0">
            <a:spAutoFit/>
          </a:bodyPr>
          <a:lstStyle/>
          <a:p>
            <a:r>
              <a:rPr lang="en-GB" sz="2400" i="0" dirty="0"/>
              <a:t>9</a:t>
            </a:r>
            <a:r>
              <a:rPr lang="en-GB" sz="2400" i="0" baseline="30000" dirty="0"/>
              <a:t>th</a:t>
            </a:r>
            <a:r>
              <a:rPr lang="en-GB" sz="2400" i="0" dirty="0"/>
              <a:t> Order Polynomial</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803F-8B96-4708-B5D8-267597CF96A4}"/>
              </a:ext>
            </a:extLst>
          </p:cNvPr>
          <p:cNvSpPr>
            <a:spLocks noGrp="1"/>
          </p:cNvSpPr>
          <p:nvPr>
            <p:ph type="title"/>
          </p:nvPr>
        </p:nvSpPr>
        <p:spPr/>
        <p:txBody>
          <a:bodyPr/>
          <a:lstStyle/>
          <a:p>
            <a:r>
              <a:rPr lang="en-GB" dirty="0"/>
              <a:t>Managing model complexity</a:t>
            </a:r>
          </a:p>
        </p:txBody>
      </p:sp>
      <p:sp>
        <p:nvSpPr>
          <p:cNvPr id="3" name="Date Placeholder 2">
            <a:extLst>
              <a:ext uri="{FF2B5EF4-FFF2-40B4-BE49-F238E27FC236}">
                <a16:creationId xmlns:a16="http://schemas.microsoft.com/office/drawing/2014/main" id="{F6AB6A31-03E5-46C1-B2B5-2776A5FB5158}"/>
              </a:ext>
            </a:extLst>
          </p:cNvPr>
          <p:cNvSpPr>
            <a:spLocks noGrp="1"/>
          </p:cNvSpPr>
          <p:nvPr>
            <p:ph type="dt" sz="half" idx="10"/>
          </p:nvPr>
        </p:nvSpPr>
        <p:spPr/>
        <p:txBody>
          <a:bodyPr/>
          <a:lstStyle/>
          <a:p>
            <a:pPr>
              <a:defRPr/>
            </a:pPr>
            <a:fld id="{88A7CBDB-DAEF-42C4-875D-8A65647EE61D}" type="datetime1">
              <a:rPr lang="en-GB" altLang="en-GB" smtClean="0"/>
              <a:t>21/03/2021</a:t>
            </a:fld>
            <a:endParaRPr lang="en-GB" altLang="en-GB"/>
          </a:p>
        </p:txBody>
      </p:sp>
      <p:sp>
        <p:nvSpPr>
          <p:cNvPr id="4" name="Footer Placeholder 3">
            <a:extLst>
              <a:ext uri="{FF2B5EF4-FFF2-40B4-BE49-F238E27FC236}">
                <a16:creationId xmlns:a16="http://schemas.microsoft.com/office/drawing/2014/main" id="{6BE628DA-28EB-4F87-B599-4EB2B023CFF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F9758978-92D3-4644-8A59-0F114292FE3C}"/>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sp>
        <p:nvSpPr>
          <p:cNvPr id="6" name="TextBox 5">
            <a:extLst>
              <a:ext uri="{FF2B5EF4-FFF2-40B4-BE49-F238E27FC236}">
                <a16:creationId xmlns:a16="http://schemas.microsoft.com/office/drawing/2014/main" id="{8363DD56-2F9D-47AB-B33C-76175EC9370D}"/>
              </a:ext>
            </a:extLst>
          </p:cNvPr>
          <p:cNvSpPr txBox="1"/>
          <p:nvPr/>
        </p:nvSpPr>
        <p:spPr>
          <a:xfrm>
            <a:off x="308344" y="1488558"/>
            <a:ext cx="8378456" cy="4524315"/>
          </a:xfrm>
          <a:prstGeom prst="rect">
            <a:avLst/>
          </a:prstGeom>
          <a:noFill/>
        </p:spPr>
        <p:txBody>
          <a:bodyPr wrap="square" rtlCol="0">
            <a:spAutoFit/>
          </a:bodyPr>
          <a:lstStyle/>
          <a:p>
            <a:pPr marL="285750" indent="-285750" algn="l">
              <a:buFont typeface="Arial" panose="020B0604020202020204" pitchFamily="34" charset="0"/>
              <a:buChar char="•"/>
            </a:pPr>
            <a:r>
              <a:rPr lang="en-GB" i="0" dirty="0"/>
              <a:t>One rough heuristic that is sometimes advocated is that the number of data points should be at least 5 or 10 times the number of adaptive parameters in the model.  </a:t>
            </a:r>
          </a:p>
          <a:p>
            <a:pPr marL="285750" indent="-285750" algn="l">
              <a:buFont typeface="Arial" panose="020B0604020202020204" pitchFamily="34" charset="0"/>
              <a:buChar char="•"/>
            </a:pPr>
            <a:r>
              <a:rPr lang="en-GB" i="0" dirty="0"/>
              <a:t>But the number of parameters is not necessarily the best measure of model complexity.</a:t>
            </a:r>
          </a:p>
          <a:p>
            <a:pPr marL="285750" indent="-285750" algn="l">
              <a:buFont typeface="Arial" panose="020B0604020202020204" pitchFamily="34" charset="0"/>
              <a:buChar char="•"/>
            </a:pPr>
            <a:r>
              <a:rPr lang="en-GB" i="0" dirty="0"/>
              <a:t>There is something unsatisfying about having to limit the number of parameters in this way. It would be better to choose the complexity of the model according to the complexity of the problem.</a:t>
            </a:r>
          </a:p>
          <a:p>
            <a:pPr marL="285750" indent="-285750" algn="l">
              <a:buFont typeface="Arial" panose="020B0604020202020204" pitchFamily="34" charset="0"/>
              <a:buChar char="•"/>
            </a:pPr>
            <a:r>
              <a:rPr lang="en-GB" i="0" dirty="0"/>
              <a:t>This approach is an example of </a:t>
            </a:r>
            <a:r>
              <a:rPr lang="en-GB" b="1" i="0" dirty="0">
                <a:solidFill>
                  <a:srgbClr val="7629FF"/>
                </a:solidFill>
              </a:rPr>
              <a:t>maximum likelihood</a:t>
            </a:r>
            <a:r>
              <a:rPr lang="en-GB" i="0" dirty="0"/>
              <a:t>, and over-fitting is a general property of this approach. </a:t>
            </a:r>
          </a:p>
          <a:p>
            <a:pPr marL="285750" indent="-285750" algn="l">
              <a:buFont typeface="Arial" panose="020B0604020202020204" pitchFamily="34" charset="0"/>
              <a:buChar char="•"/>
            </a:pPr>
            <a:r>
              <a:rPr lang="en-GB" i="0" dirty="0"/>
              <a:t>By adopting a </a:t>
            </a:r>
            <a:r>
              <a:rPr lang="en-GB" b="1" i="0" dirty="0">
                <a:solidFill>
                  <a:srgbClr val="7629FF"/>
                </a:solidFill>
              </a:rPr>
              <a:t>Bayesian</a:t>
            </a:r>
            <a:r>
              <a:rPr lang="en-GB" i="0" dirty="0"/>
              <a:t> approach, this problem can be avoided, at the cost of additional mathematical complexity. </a:t>
            </a:r>
          </a:p>
          <a:p>
            <a:pPr marL="285750" indent="-285750" algn="l">
              <a:buFont typeface="Arial" panose="020B0604020202020204" pitchFamily="34" charset="0"/>
              <a:buChar char="•"/>
            </a:pPr>
            <a:r>
              <a:rPr lang="en-GB" i="0" dirty="0"/>
              <a:t>Indeed, from the Bayesian perspective, there is no difficulty in employing models for which the number of parameters greatly exceeds the number of data points. The effective number of parameters adapts automatically to the size of the dataset.</a:t>
            </a:r>
          </a:p>
        </p:txBody>
      </p:sp>
    </p:spTree>
    <p:extLst>
      <p:ext uri="{BB962C8B-B14F-4D97-AF65-F5344CB8AC3E}">
        <p14:creationId xmlns:p14="http://schemas.microsoft.com/office/powerpoint/2010/main" val="143812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139" y="393404"/>
            <a:ext cx="2300294" cy="425892"/>
          </a:xfrm>
        </p:spPr>
        <p:txBody>
          <a:bodyPr>
            <a:normAutofit fontScale="90000"/>
          </a:bodyPr>
          <a:lstStyle/>
          <a:p>
            <a:r>
              <a:rPr lang="en-GB" dirty="0"/>
              <a:t>Regularization</a:t>
            </a:r>
          </a:p>
        </p:txBody>
      </p:sp>
      <p:sp>
        <p:nvSpPr>
          <p:cNvPr id="3" name="Content Placeholder 2"/>
          <p:cNvSpPr>
            <a:spLocks noGrp="1"/>
          </p:cNvSpPr>
          <p:nvPr>
            <p:ph idx="1"/>
          </p:nvPr>
        </p:nvSpPr>
        <p:spPr>
          <a:xfrm>
            <a:off x="457200" y="1828800"/>
            <a:ext cx="8229600" cy="4297363"/>
          </a:xfrm>
        </p:spPr>
        <p:txBody>
          <a:bodyPr>
            <a:normAutofit/>
          </a:bodyPr>
          <a:lstStyle/>
          <a:p>
            <a:pPr>
              <a:buNone/>
            </a:pPr>
            <a:r>
              <a:rPr lang="en-GB" sz="2400" dirty="0">
                <a:latin typeface="Arial" panose="020B0604020202020204" pitchFamily="34" charset="0"/>
                <a:cs typeface="Arial" panose="020B0604020202020204" pitchFamily="34" charset="0"/>
              </a:rPr>
              <a:t>Penalize large coefficient values</a:t>
            </a:r>
          </a:p>
        </p:txBody>
      </p:sp>
      <p:pic>
        <p:nvPicPr>
          <p:cNvPr id="6" name="Picture 5"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2153513" y="2667000"/>
            <a:ext cx="4547626" cy="762002"/>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453148"/>
            <a:ext cx="2236499" cy="539752"/>
          </a:xfrm>
        </p:spPr>
        <p:txBody>
          <a:bodyPr/>
          <a:lstStyle/>
          <a:p>
            <a:r>
              <a:rPr lang="en-GB" dirty="0"/>
              <a:t>Regularization: </a:t>
            </a:r>
          </a:p>
        </p:txBody>
      </p:sp>
      <p:pic>
        <p:nvPicPr>
          <p:cNvPr id="7" name="Picture 6"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6996401" y="550921"/>
            <a:ext cx="1799059" cy="344207"/>
          </a:xfrm>
          <a:prstGeom prst="rect">
            <a:avLst/>
          </a:prstGeom>
          <a:noFill/>
          <a:ln/>
          <a:effectLst/>
        </p:spPr>
      </p:pic>
      <p:pic>
        <p:nvPicPr>
          <p:cNvPr id="6" name="Picture 5" descr="Figure1.7a.jpg"/>
          <p:cNvPicPr>
            <a:picLocks noChangeAspect="1"/>
          </p:cNvPicPr>
          <p:nvPr/>
        </p:nvPicPr>
        <p:blipFill>
          <a:blip r:embed="rId4"/>
          <a:stretch>
            <a:fillRect/>
          </a:stretch>
        </p:blipFill>
        <p:spPr>
          <a:xfrm>
            <a:off x="1800000" y="1800000"/>
            <a:ext cx="5334000" cy="3962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3676" y="416660"/>
            <a:ext cx="2268396" cy="539752"/>
          </a:xfrm>
        </p:spPr>
        <p:txBody>
          <a:bodyPr/>
          <a:lstStyle/>
          <a:p>
            <a:r>
              <a:rPr lang="en-GB" dirty="0"/>
              <a:t>Regularization: </a:t>
            </a:r>
          </a:p>
        </p:txBody>
      </p:sp>
      <p:pic>
        <p:nvPicPr>
          <p:cNvPr id="7" name="Picture 6"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7432072" y="514382"/>
            <a:ext cx="1340508" cy="344308"/>
          </a:xfrm>
          <a:prstGeom prst="rect">
            <a:avLst/>
          </a:prstGeom>
          <a:noFill/>
          <a:ln/>
          <a:effectLst/>
        </p:spPr>
      </p:pic>
      <p:pic>
        <p:nvPicPr>
          <p:cNvPr id="6" name="Picture 5" descr="Figure1.7b.jpg"/>
          <p:cNvPicPr>
            <a:picLocks noChangeAspect="1"/>
          </p:cNvPicPr>
          <p:nvPr/>
        </p:nvPicPr>
        <p:blipFill>
          <a:blip r:embed="rId4"/>
          <a:stretch>
            <a:fillRect/>
          </a:stretch>
        </p:blipFill>
        <p:spPr>
          <a:xfrm>
            <a:off x="1800000" y="1800000"/>
            <a:ext cx="5330769" cy="39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839" y="333476"/>
            <a:ext cx="3756954" cy="539752"/>
          </a:xfrm>
        </p:spPr>
        <p:txBody>
          <a:bodyPr>
            <a:normAutofit fontScale="90000"/>
          </a:bodyPr>
          <a:lstStyle/>
          <a:p>
            <a:r>
              <a:rPr lang="en-GB" dirty="0"/>
              <a:t>Regularization:              vs. </a:t>
            </a:r>
          </a:p>
        </p:txBody>
      </p:sp>
      <p:pic>
        <p:nvPicPr>
          <p:cNvPr id="7" name="Picture 6" descr="TP_tmp.emf"/>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bwMode="auto">
          <a:xfrm>
            <a:off x="7294228" y="450121"/>
            <a:ext cx="608347" cy="306461"/>
          </a:xfrm>
          <a:prstGeom prst="rect">
            <a:avLst/>
          </a:prstGeom>
          <a:noFill/>
          <a:ln/>
          <a:effectLst/>
        </p:spPr>
      </p:pic>
      <p:pic>
        <p:nvPicPr>
          <p:cNvPr id="9" name="Picture 8" descr="TP_tmp.emf"/>
          <p:cNvPicPr>
            <a:picLocks noChangeAspect="1"/>
          </p:cNvPicPr>
          <p:nvPr>
            <p:custDataLst>
              <p:tags r:id="rId2"/>
            </p:custDataLst>
          </p:nvPr>
        </p:nvPicPr>
        <p:blipFill>
          <a:blip r:embed="rId5">
            <a:clrChange>
              <a:clrFrom>
                <a:srgbClr val="FFFFFF"/>
              </a:clrFrom>
              <a:clrTo>
                <a:srgbClr val="FFFFFF">
                  <a:alpha val="0"/>
                </a:srgbClr>
              </a:clrTo>
            </a:clrChange>
          </a:blip>
          <a:stretch>
            <a:fillRect/>
          </a:stretch>
        </p:blipFill>
        <p:spPr bwMode="auto">
          <a:xfrm>
            <a:off x="5828960" y="529863"/>
            <a:ext cx="952268" cy="343365"/>
          </a:xfrm>
          <a:prstGeom prst="rect">
            <a:avLst/>
          </a:prstGeom>
          <a:noFill/>
          <a:ln/>
          <a:effectLst/>
        </p:spPr>
      </p:pic>
      <p:pic>
        <p:nvPicPr>
          <p:cNvPr id="8" name="Picture 7" descr="Figure1.8.jpg"/>
          <p:cNvPicPr>
            <a:picLocks noChangeAspect="1"/>
          </p:cNvPicPr>
          <p:nvPr/>
        </p:nvPicPr>
        <p:blipFill>
          <a:blip r:embed="rId6"/>
          <a:stretch>
            <a:fillRect/>
          </a:stretch>
        </p:blipFill>
        <p:spPr>
          <a:xfrm>
            <a:off x="1800000" y="1800000"/>
            <a:ext cx="5254752" cy="38343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190" y="393404"/>
            <a:ext cx="3406080" cy="457789"/>
          </a:xfrm>
        </p:spPr>
        <p:txBody>
          <a:bodyPr/>
          <a:lstStyle/>
          <a:p>
            <a:r>
              <a:rPr lang="en-GB" dirty="0"/>
              <a:t>Polynomial Coefficients   </a:t>
            </a:r>
            <a:endParaRPr lang="en-GB" dirty="0">
              <a:latin typeface="cmmi10"/>
            </a:endParaRPr>
          </a:p>
        </p:txBody>
      </p:sp>
      <p:pic>
        <p:nvPicPr>
          <p:cNvPr id="4" name="Picture 3" descr="TP_tmp.emf"/>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bwMode="auto">
          <a:xfrm>
            <a:off x="1529196" y="1600200"/>
            <a:ext cx="6149390" cy="4237265"/>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Contextual reading: selections from chapter 1 of Bishop (free </a:t>
            </a:r>
            <a:r>
              <a:rPr lang="en-GB" altLang="en-US"/>
              <a:t>pdf available from </a:t>
            </a:r>
            <a:r>
              <a:rPr lang="en-GB" altLang="en-US">
                <a:hlinkClick r:id="rId2"/>
              </a:rPr>
              <a:t>https://www.microsoft.com/en-us/research/uploads/prod/2006/01/Bishop-Pattern-Recognition-and-Machine-Learning-2006.pdf</a:t>
            </a:r>
            <a:r>
              <a:rPr lang="en-GB" altLang="en-US"/>
              <a:t> )</a:t>
            </a:r>
            <a:endParaRPr lang="en-GB" altLang="en-US" dirty="0"/>
          </a:p>
          <a:p>
            <a:r>
              <a:rPr lang="en-GB" altLang="en-US" dirty="0"/>
              <a:t>Understand key concepts of fitting models to data</a:t>
            </a:r>
          </a:p>
          <a:p>
            <a:r>
              <a:rPr lang="en-GB" altLang="en-US" dirty="0"/>
              <a:t>Able to use simple methods for model selection</a:t>
            </a:r>
          </a:p>
          <a:p>
            <a:r>
              <a:rPr lang="en-GB" altLang="en-US" dirty="0"/>
              <a:t>Understand the relevance of the ‘curse of dimensionality’ to model fitting and overfitting</a:t>
            </a:r>
          </a:p>
          <a:p>
            <a:r>
              <a:rPr lang="en-GB" altLang="en-US" dirty="0"/>
              <a:t>Understand the basic principles of information theory as they apply to pattern analysis</a:t>
            </a:r>
          </a:p>
          <a:p>
            <a:endParaRPr lang="en-GB" altLang="en-US" dirty="0"/>
          </a:p>
          <a:p>
            <a:endParaRPr lang="en-GB" altLang="en-US" dirty="0"/>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050" y="402170"/>
            <a:ext cx="4139727" cy="447157"/>
          </a:xfrm>
        </p:spPr>
        <p:txBody>
          <a:bodyPr>
            <a:normAutofit fontScale="90000"/>
          </a:bodyPr>
          <a:lstStyle/>
          <a:p>
            <a:pPr algn="r"/>
            <a:r>
              <a:rPr lang="en-GB" dirty="0"/>
              <a:t>The Gaussian Distribution</a:t>
            </a:r>
          </a:p>
        </p:txBody>
      </p:sp>
      <p:pic>
        <p:nvPicPr>
          <p:cNvPr id="4" name="Content Placeholder 3" descr="Figure1.13.jpg"/>
          <p:cNvPicPr>
            <a:picLocks noGrp="1" noChangeAspect="1"/>
          </p:cNvPicPr>
          <p:nvPr>
            <p:ph idx="1"/>
          </p:nvPr>
        </p:nvPicPr>
        <p:blipFill>
          <a:blip r:embed="rId5"/>
          <a:stretch>
            <a:fillRect/>
          </a:stretch>
        </p:blipFill>
        <p:spPr>
          <a:xfrm>
            <a:off x="762000" y="2711797"/>
            <a:ext cx="4724400" cy="3417873"/>
          </a:xfrm>
        </p:spPr>
      </p:pic>
      <p:pic>
        <p:nvPicPr>
          <p:cNvPr id="6" name="Picture 5" descr="TP_tmp.png"/>
          <p:cNvPicPr>
            <a:picLocks noChangeAspect="1"/>
          </p:cNvPicPr>
          <p:nvPr>
            <p:custDataLst>
              <p:tags r:id="rId1"/>
            </p:custDataLst>
          </p:nvPr>
        </p:nvPicPr>
        <p:blipFill>
          <a:blip r:embed="rId6">
            <a:clrChange>
              <a:clrFrom>
                <a:srgbClr val="FFFFFF"/>
              </a:clrFrom>
              <a:clrTo>
                <a:srgbClr val="FFFFFF">
                  <a:alpha val="0"/>
                </a:srgbClr>
              </a:clrTo>
            </a:clrChange>
          </a:blip>
          <a:stretch>
            <a:fillRect/>
          </a:stretch>
        </p:blipFill>
        <p:spPr>
          <a:xfrm>
            <a:off x="762000" y="1728214"/>
            <a:ext cx="5129793" cy="633986"/>
          </a:xfrm>
          <a:prstGeom prst="rect">
            <a:avLst/>
          </a:prstGeom>
          <a:noFill/>
        </p:spPr>
      </p:pic>
      <p:pic>
        <p:nvPicPr>
          <p:cNvPr id="8" name="Picture 7" descr="TP_tmp.png"/>
          <p:cNvPicPr>
            <a:picLocks noChangeAspect="1"/>
          </p:cNvPicPr>
          <p:nvPr>
            <p:custDataLst>
              <p:tags r:id="rId2"/>
            </p:custDataLst>
          </p:nvPr>
        </p:nvPicPr>
        <p:blipFill>
          <a:blip r:embed="rId7">
            <a:clrChange>
              <a:clrFrom>
                <a:srgbClr val="FFFFFF"/>
              </a:clrFrom>
              <a:clrTo>
                <a:srgbClr val="FFFFFF">
                  <a:alpha val="0"/>
                </a:srgbClr>
              </a:clrTo>
            </a:clrChange>
          </a:blip>
          <a:stretch>
            <a:fillRect/>
          </a:stretch>
        </p:blipFill>
        <p:spPr>
          <a:xfrm>
            <a:off x="6172196" y="3124200"/>
            <a:ext cx="1676404" cy="304800"/>
          </a:xfrm>
          <a:prstGeom prst="rect">
            <a:avLst/>
          </a:prstGeom>
          <a:noFill/>
        </p:spPr>
      </p:pic>
      <p:pic>
        <p:nvPicPr>
          <p:cNvPr id="10" name="Picture 9" descr="TP_tmp.png"/>
          <p:cNvPicPr>
            <a:picLocks noChangeAspect="1"/>
          </p:cNvPicPr>
          <p:nvPr>
            <p:custDataLst>
              <p:tags r:id="rId3"/>
            </p:custDataLst>
          </p:nvPr>
        </p:nvPicPr>
        <p:blipFill>
          <a:blip r:embed="rId8">
            <a:clrChange>
              <a:clrFrom>
                <a:srgbClr val="FFFFFF"/>
              </a:clrFrom>
              <a:clrTo>
                <a:srgbClr val="FFFFFF">
                  <a:alpha val="0"/>
                </a:srgbClr>
              </a:clrTo>
            </a:clrChange>
          </a:blip>
          <a:stretch>
            <a:fillRect/>
          </a:stretch>
        </p:blipFill>
        <p:spPr>
          <a:xfrm>
            <a:off x="5181590" y="3633214"/>
            <a:ext cx="2667006" cy="63398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525" y="291636"/>
            <a:ext cx="4394908" cy="633986"/>
          </a:xfrm>
        </p:spPr>
        <p:txBody>
          <a:bodyPr/>
          <a:lstStyle/>
          <a:p>
            <a:r>
              <a:rPr lang="en-GB" dirty="0"/>
              <a:t>Gaussian Mean and Variance</a:t>
            </a:r>
          </a:p>
        </p:txBody>
      </p:sp>
      <p:pic>
        <p:nvPicPr>
          <p:cNvPr id="5" name="Picture 4" descr="TP_tmp.pn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1357875" y="2133600"/>
            <a:ext cx="3633223" cy="633986"/>
          </a:xfrm>
          <a:prstGeom prst="rect">
            <a:avLst/>
          </a:prstGeom>
          <a:noFill/>
        </p:spPr>
      </p:pic>
      <p:pic>
        <p:nvPicPr>
          <p:cNvPr id="7" name="Picture 6" descr="TP_tmp.png"/>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1243575" y="3181350"/>
            <a:ext cx="4547625" cy="633986"/>
          </a:xfrm>
          <a:prstGeom prst="rect">
            <a:avLst/>
          </a:prstGeom>
          <a:noFill/>
        </p:spPr>
      </p:pic>
      <p:pic>
        <p:nvPicPr>
          <p:cNvPr id="9" name="Picture 8" descr="TP_tmp.png"/>
          <p:cNvPicPr>
            <a:picLocks noChangeAspect="1"/>
          </p:cNvPicPr>
          <p:nvPr>
            <p:custDataLst>
              <p:tags r:id="rId3"/>
            </p:custDataLst>
          </p:nvPr>
        </p:nvPicPr>
        <p:blipFill>
          <a:blip r:embed="rId7">
            <a:clrChange>
              <a:clrFrom>
                <a:srgbClr val="FFFFFF"/>
              </a:clrFrom>
              <a:clrTo>
                <a:srgbClr val="FFFFFF">
                  <a:alpha val="0"/>
                </a:srgbClr>
              </a:clrTo>
            </a:clrChange>
          </a:blip>
          <a:stretch>
            <a:fillRect/>
          </a:stretch>
        </p:blipFill>
        <p:spPr>
          <a:xfrm>
            <a:off x="1182228" y="4339211"/>
            <a:ext cx="3023622" cy="3048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995" y="323704"/>
            <a:ext cx="4628824" cy="663352"/>
          </a:xfrm>
        </p:spPr>
        <p:txBody>
          <a:bodyPr/>
          <a:lstStyle/>
          <a:p>
            <a:r>
              <a:rPr lang="en-GB" dirty="0"/>
              <a:t>Gaussian Parameter Estimation</a:t>
            </a:r>
          </a:p>
        </p:txBody>
      </p:sp>
      <p:pic>
        <p:nvPicPr>
          <p:cNvPr id="4" name="Content Placeholder 3" descr="Figure1.14.jpg"/>
          <p:cNvPicPr>
            <a:picLocks noGrp="1" noChangeAspect="1"/>
          </p:cNvPicPr>
          <p:nvPr>
            <p:ph idx="1"/>
          </p:nvPr>
        </p:nvPicPr>
        <p:blipFill>
          <a:blip r:embed="rId3"/>
          <a:stretch>
            <a:fillRect/>
          </a:stretch>
        </p:blipFill>
        <p:spPr>
          <a:xfrm>
            <a:off x="1905000" y="1676400"/>
            <a:ext cx="4925568" cy="3151632"/>
          </a:xfrm>
        </p:spPr>
      </p:pic>
      <p:pic>
        <p:nvPicPr>
          <p:cNvPr id="6" name="Picture 5" descr="TP_tmp.png"/>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a:xfrm>
            <a:off x="2971796" y="5105398"/>
            <a:ext cx="3200406" cy="762002"/>
          </a:xfrm>
          <a:prstGeom prst="rect">
            <a:avLst/>
          </a:prstGeom>
          <a:noFill/>
        </p:spPr>
      </p:pic>
      <p:sp>
        <p:nvSpPr>
          <p:cNvPr id="5" name="TextBox 4"/>
          <p:cNvSpPr txBox="1"/>
          <p:nvPr/>
        </p:nvSpPr>
        <p:spPr>
          <a:xfrm>
            <a:off x="4343400" y="2052935"/>
            <a:ext cx="2895600" cy="461665"/>
          </a:xfrm>
          <a:prstGeom prst="rect">
            <a:avLst/>
          </a:prstGeom>
          <a:noFill/>
        </p:spPr>
        <p:txBody>
          <a:bodyPr wrap="square" rtlCol="0">
            <a:spAutoFit/>
          </a:bodyPr>
          <a:lstStyle/>
          <a:p>
            <a:r>
              <a:rPr lang="en-GB" sz="2400" i="0" dirty="0"/>
              <a:t>Likelihood function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255" y="330056"/>
            <a:ext cx="3937708" cy="606198"/>
          </a:xfrm>
        </p:spPr>
        <p:txBody>
          <a:bodyPr/>
          <a:lstStyle/>
          <a:p>
            <a:r>
              <a:rPr lang="en-GB" dirty="0"/>
              <a:t>Maximum (Log) Likelihood</a:t>
            </a:r>
          </a:p>
        </p:txBody>
      </p:sp>
      <p:pic>
        <p:nvPicPr>
          <p:cNvPr id="6" name="Picture 5" descr="TP_tmp.pn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1371600" y="2276475"/>
            <a:ext cx="6324612" cy="762002"/>
          </a:xfrm>
          <a:prstGeom prst="rect">
            <a:avLst/>
          </a:prstGeom>
          <a:noFill/>
        </p:spPr>
      </p:pic>
      <p:pic>
        <p:nvPicPr>
          <p:cNvPr id="8" name="Picture 7" descr="TP_tmp.png"/>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1828800" y="3609975"/>
            <a:ext cx="1853188" cy="762002"/>
          </a:xfrm>
          <a:prstGeom prst="rect">
            <a:avLst/>
          </a:prstGeom>
          <a:noFill/>
        </p:spPr>
      </p:pic>
      <p:pic>
        <p:nvPicPr>
          <p:cNvPr id="10" name="Picture 9" descr="TP_tmp.png"/>
          <p:cNvPicPr>
            <a:picLocks noChangeAspect="1"/>
          </p:cNvPicPr>
          <p:nvPr>
            <p:custDataLst>
              <p:tags r:id="rId3"/>
            </p:custDataLst>
          </p:nvPr>
        </p:nvPicPr>
        <p:blipFill>
          <a:blip r:embed="rId7">
            <a:clrChange>
              <a:clrFrom>
                <a:srgbClr val="FFFFFF"/>
              </a:clrFrom>
              <a:clrTo>
                <a:srgbClr val="FFFFFF">
                  <a:alpha val="0"/>
                </a:srgbClr>
              </a:clrTo>
            </a:clrChange>
          </a:blip>
          <a:stretch>
            <a:fillRect/>
          </a:stretch>
        </p:blipFill>
        <p:spPr>
          <a:xfrm>
            <a:off x="4572000" y="3581398"/>
            <a:ext cx="2871222" cy="76200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917" y="341742"/>
            <a:ext cx="4320480" cy="596670"/>
          </a:xfrm>
        </p:spPr>
        <p:txBody>
          <a:bodyPr>
            <a:normAutofit/>
          </a:bodyPr>
          <a:lstStyle/>
          <a:p>
            <a:r>
              <a:rPr lang="en-GB" dirty="0"/>
              <a:t>Properties of            and </a:t>
            </a:r>
          </a:p>
        </p:txBody>
      </p:sp>
      <p:pic>
        <p:nvPicPr>
          <p:cNvPr id="8" name="Picture 7" descr="TP_tmp.png"/>
          <p:cNvPicPr>
            <a:picLocks noChangeAspect="1"/>
          </p:cNvPicPr>
          <p:nvPr>
            <p:custDataLst>
              <p:tags r:id="rId1"/>
            </p:custDataLst>
          </p:nvPr>
        </p:nvPicPr>
        <p:blipFill>
          <a:blip r:embed="rId7">
            <a:clrChange>
              <a:clrFrom>
                <a:srgbClr val="FFFFFF"/>
              </a:clrFrom>
              <a:clrTo>
                <a:srgbClr val="FFFFFF">
                  <a:alpha val="0"/>
                </a:srgbClr>
              </a:clrTo>
            </a:clrChange>
          </a:blip>
          <a:stretch>
            <a:fillRect/>
          </a:stretch>
        </p:blipFill>
        <p:spPr bwMode="auto">
          <a:xfrm>
            <a:off x="5835594" y="617010"/>
            <a:ext cx="777857" cy="285543"/>
          </a:xfrm>
          <a:prstGeom prst="rect">
            <a:avLst/>
          </a:prstGeom>
          <a:noFill/>
          <a:ln/>
          <a:effectLst/>
        </p:spPr>
      </p:pic>
      <p:pic>
        <p:nvPicPr>
          <p:cNvPr id="10" name="Picture 9" descr="TP_tmp.png"/>
          <p:cNvPicPr>
            <a:picLocks noChangeAspect="1"/>
          </p:cNvPicPr>
          <p:nvPr>
            <p:custDataLst>
              <p:tags r:id="rId2"/>
            </p:custDataLst>
          </p:nvPr>
        </p:nvPicPr>
        <p:blipFill>
          <a:blip r:embed="rId8">
            <a:clrChange>
              <a:clrFrom>
                <a:srgbClr val="FFFFFF"/>
              </a:clrFrom>
              <a:clrTo>
                <a:srgbClr val="FFFFFF">
                  <a:alpha val="0"/>
                </a:srgbClr>
              </a:clrTo>
            </a:clrChange>
          </a:blip>
          <a:stretch>
            <a:fillRect/>
          </a:stretch>
        </p:blipFill>
        <p:spPr bwMode="auto">
          <a:xfrm>
            <a:off x="7328963" y="457620"/>
            <a:ext cx="777857" cy="492314"/>
          </a:xfrm>
          <a:prstGeom prst="rect">
            <a:avLst/>
          </a:prstGeom>
          <a:noFill/>
          <a:ln/>
          <a:effectLst/>
        </p:spPr>
      </p:pic>
      <p:pic>
        <p:nvPicPr>
          <p:cNvPr id="13" name="Picture 12" descr="TP_tmp.png"/>
          <p:cNvPicPr>
            <a:picLocks noChangeAspect="1"/>
          </p:cNvPicPr>
          <p:nvPr>
            <p:custDataLst>
              <p:tags r:id="rId3"/>
            </p:custDataLst>
          </p:nvPr>
        </p:nvPicPr>
        <p:blipFill>
          <a:blip r:embed="rId9">
            <a:clrChange>
              <a:clrFrom>
                <a:srgbClr val="FFFFFF"/>
              </a:clrFrom>
              <a:clrTo>
                <a:srgbClr val="FFFFFF">
                  <a:alpha val="0"/>
                </a:srgbClr>
              </a:clrTo>
            </a:clrChange>
          </a:blip>
          <a:stretch>
            <a:fillRect/>
          </a:stretch>
        </p:blipFill>
        <p:spPr>
          <a:xfrm>
            <a:off x="766204" y="2133600"/>
            <a:ext cx="1295402" cy="280416"/>
          </a:xfrm>
          <a:prstGeom prst="rect">
            <a:avLst/>
          </a:prstGeom>
          <a:noFill/>
        </p:spPr>
      </p:pic>
      <p:pic>
        <p:nvPicPr>
          <p:cNvPr id="7" name="Picture 6" descr="TP_tmp.png"/>
          <p:cNvPicPr>
            <a:picLocks noChangeAspect="1"/>
          </p:cNvPicPr>
          <p:nvPr>
            <p:custDataLst>
              <p:tags r:id="rId4"/>
            </p:custDataLst>
          </p:nvPr>
        </p:nvPicPr>
        <p:blipFill>
          <a:blip r:embed="rId10">
            <a:clrChange>
              <a:clrFrom>
                <a:srgbClr val="FFFFFF"/>
              </a:clrFrom>
              <a:clrTo>
                <a:srgbClr val="FFFFFF">
                  <a:alpha val="0"/>
                </a:srgbClr>
              </a:clrTo>
            </a:clrChange>
          </a:blip>
          <a:stretch>
            <a:fillRect/>
          </a:stretch>
        </p:blipFill>
        <p:spPr>
          <a:xfrm>
            <a:off x="766200" y="2871216"/>
            <a:ext cx="2514606" cy="633986"/>
          </a:xfrm>
          <a:prstGeom prst="rect">
            <a:avLst/>
          </a:prstGeom>
          <a:noFill/>
        </p:spPr>
      </p:pic>
      <p:pic>
        <p:nvPicPr>
          <p:cNvPr id="15" name="Picture 14" descr="TP_tmp.png"/>
          <p:cNvPicPr>
            <a:picLocks noChangeAspect="1"/>
          </p:cNvPicPr>
          <p:nvPr>
            <p:custDataLst>
              <p:tags r:id="rId5"/>
            </p:custDataLst>
          </p:nvPr>
        </p:nvPicPr>
        <p:blipFill>
          <a:blip r:embed="rId11">
            <a:clrChange>
              <a:clrFrom>
                <a:srgbClr val="FFFFFF"/>
              </a:clrFrom>
              <a:clrTo>
                <a:srgbClr val="FFFFFF">
                  <a:alpha val="0"/>
                </a:srgbClr>
              </a:clrTo>
            </a:clrChange>
          </a:blip>
          <a:stretch>
            <a:fillRect/>
          </a:stretch>
        </p:blipFill>
        <p:spPr bwMode="auto">
          <a:xfrm>
            <a:off x="762000" y="3895720"/>
            <a:ext cx="3480831" cy="1423421"/>
          </a:xfrm>
          <a:prstGeom prst="rect">
            <a:avLst/>
          </a:prstGeom>
          <a:noFill/>
          <a:ln/>
          <a:effectLst/>
        </p:spPr>
      </p:pic>
      <p:pic>
        <p:nvPicPr>
          <p:cNvPr id="12" name="Picture 11" descr="Figure1.15.jpg"/>
          <p:cNvPicPr>
            <a:picLocks noChangeAspect="1"/>
          </p:cNvPicPr>
          <p:nvPr/>
        </p:nvPicPr>
        <p:blipFill>
          <a:blip r:embed="rId12"/>
          <a:stretch>
            <a:fillRect/>
          </a:stretch>
        </p:blipFill>
        <p:spPr>
          <a:xfrm>
            <a:off x="5105400" y="2037588"/>
            <a:ext cx="3296412" cy="32964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5027" y="346732"/>
            <a:ext cx="3480508" cy="627910"/>
          </a:xfrm>
        </p:spPr>
        <p:txBody>
          <a:bodyPr/>
          <a:lstStyle/>
          <a:p>
            <a:r>
              <a:rPr lang="en-GB" dirty="0"/>
              <a:t>Curve Fitting Re-visited</a:t>
            </a:r>
          </a:p>
        </p:txBody>
      </p:sp>
      <p:pic>
        <p:nvPicPr>
          <p:cNvPr id="4" name="Content Placeholder 3" descr="Figure1.16.jpg"/>
          <p:cNvPicPr>
            <a:picLocks noGrp="1" noChangeAspect="1"/>
          </p:cNvPicPr>
          <p:nvPr>
            <p:ph idx="1"/>
          </p:nvPr>
        </p:nvPicPr>
        <p:blipFill>
          <a:blip r:embed="rId3"/>
          <a:stretch>
            <a:fillRect/>
          </a:stretch>
        </p:blipFill>
        <p:spPr>
          <a:xfrm>
            <a:off x="1066800" y="1831848"/>
            <a:ext cx="6096000" cy="3883152"/>
          </a:xfrm>
        </p:spPr>
      </p:pic>
      <p:pic>
        <p:nvPicPr>
          <p:cNvPr id="8" name="Picture 7" descr="TP_tmp.png"/>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bwMode="auto">
          <a:xfrm>
            <a:off x="5538162" y="4267200"/>
            <a:ext cx="2005638" cy="276639"/>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9118" y="340241"/>
            <a:ext cx="3172164" cy="532217"/>
          </a:xfrm>
        </p:spPr>
        <p:txBody>
          <a:bodyPr/>
          <a:lstStyle/>
          <a:p>
            <a:r>
              <a:rPr lang="en-GB" dirty="0"/>
              <a:t>Maximum Likelihood</a:t>
            </a:r>
          </a:p>
        </p:txBody>
      </p:sp>
      <p:pic>
        <p:nvPicPr>
          <p:cNvPr id="5" name="Picture 4" descr="TP_tmp.png"/>
          <p:cNvPicPr>
            <a:picLocks noChangeAspect="1"/>
          </p:cNvPicPr>
          <p:nvPr>
            <p:custDataLst>
              <p:tags r:id="rId1"/>
            </p:custDataLst>
          </p:nvPr>
        </p:nvPicPr>
        <p:blipFill>
          <a:blip r:embed="rId7">
            <a:clrChange>
              <a:clrFrom>
                <a:srgbClr val="FFFFFF"/>
              </a:clrFrom>
              <a:clrTo>
                <a:srgbClr val="FFFFFF">
                  <a:alpha val="0"/>
                </a:srgbClr>
              </a:clrTo>
            </a:clrChange>
          </a:blip>
          <a:stretch>
            <a:fillRect/>
          </a:stretch>
        </p:blipFill>
        <p:spPr>
          <a:xfrm>
            <a:off x="2438395" y="1676400"/>
            <a:ext cx="4267208" cy="762002"/>
          </a:xfrm>
          <a:prstGeom prst="rect">
            <a:avLst/>
          </a:prstGeom>
          <a:noFill/>
        </p:spPr>
      </p:pic>
      <p:pic>
        <p:nvPicPr>
          <p:cNvPr id="10" name="Picture 9" descr="TP_tmp.png"/>
          <p:cNvPicPr>
            <a:picLocks noChangeAspect="1"/>
          </p:cNvPicPr>
          <p:nvPr>
            <p:custDataLst>
              <p:tags r:id="rId2"/>
            </p:custDataLst>
          </p:nvPr>
        </p:nvPicPr>
        <p:blipFill>
          <a:blip r:embed="rId8">
            <a:clrChange>
              <a:clrFrom>
                <a:srgbClr val="FFFFFF"/>
              </a:clrFrom>
              <a:clrTo>
                <a:srgbClr val="FFFFFF">
                  <a:alpha val="0"/>
                </a:srgbClr>
              </a:clrTo>
            </a:clrChange>
          </a:blip>
          <a:stretch>
            <a:fillRect/>
          </a:stretch>
        </p:blipFill>
        <p:spPr bwMode="auto">
          <a:xfrm>
            <a:off x="1130287" y="2895600"/>
            <a:ext cx="6883424" cy="1194996"/>
          </a:xfrm>
          <a:prstGeom prst="rect">
            <a:avLst/>
          </a:prstGeom>
          <a:noFill/>
          <a:ln/>
          <a:effectLst/>
        </p:spPr>
      </p:pic>
      <p:pic>
        <p:nvPicPr>
          <p:cNvPr id="9" name="Picture 8" descr="TP_tmp.png"/>
          <p:cNvPicPr>
            <a:picLocks noChangeAspect="1"/>
          </p:cNvPicPr>
          <p:nvPr>
            <p:custDataLst>
              <p:tags r:id="rId3"/>
            </p:custDataLst>
          </p:nvPr>
        </p:nvPicPr>
        <p:blipFill>
          <a:blip r:embed="rId9">
            <a:clrChange>
              <a:clrFrom>
                <a:srgbClr val="FFFFFF"/>
              </a:clrFrom>
              <a:clrTo>
                <a:srgbClr val="FFFFFF">
                  <a:alpha val="0"/>
                </a:srgbClr>
              </a:clrTo>
            </a:clrChange>
          </a:blip>
          <a:stretch>
            <a:fillRect/>
          </a:stretch>
        </p:blipFill>
        <p:spPr>
          <a:xfrm>
            <a:off x="2692904" y="5105398"/>
            <a:ext cx="3758191" cy="762002"/>
          </a:xfrm>
          <a:prstGeom prst="rect">
            <a:avLst/>
          </a:prstGeom>
          <a:noFill/>
        </p:spPr>
      </p:pic>
      <p:sp>
        <p:nvSpPr>
          <p:cNvPr id="11" name="TextBox 10"/>
          <p:cNvSpPr txBox="1"/>
          <p:nvPr/>
        </p:nvSpPr>
        <p:spPr>
          <a:xfrm>
            <a:off x="1600200" y="4419600"/>
            <a:ext cx="5943600" cy="369332"/>
          </a:xfrm>
          <a:prstGeom prst="rect">
            <a:avLst/>
          </a:prstGeom>
          <a:noFill/>
        </p:spPr>
        <p:txBody>
          <a:bodyPr wrap="square" rtlCol="0">
            <a:spAutoFit/>
          </a:bodyPr>
          <a:lstStyle/>
          <a:p>
            <a:r>
              <a:rPr lang="en-GB" i="0" dirty="0">
                <a:latin typeface="+mn-lt"/>
              </a:rPr>
              <a:t>Determine            by minimizing sum-of-squares error,             </a:t>
            </a:r>
            <a:r>
              <a:rPr lang="en-GB" dirty="0"/>
              <a:t>.</a:t>
            </a:r>
          </a:p>
        </p:txBody>
      </p:sp>
      <p:pic>
        <p:nvPicPr>
          <p:cNvPr id="13" name="Picture 12" descr="TP_tmp.png"/>
          <p:cNvPicPr>
            <a:picLocks noChangeAspect="1"/>
          </p:cNvPicPr>
          <p:nvPr>
            <p:custDataLst>
              <p:tags r:id="rId4"/>
            </p:custDataLst>
          </p:nvPr>
        </p:nvPicPr>
        <p:blipFill>
          <a:blip r:embed="rId10">
            <a:clrChange>
              <a:clrFrom>
                <a:srgbClr val="FFFFFF"/>
              </a:clrFrom>
              <a:clrTo>
                <a:srgbClr val="FFFFFF">
                  <a:alpha val="0"/>
                </a:srgbClr>
              </a:clrTo>
            </a:clrChange>
          </a:blip>
          <a:stretch>
            <a:fillRect/>
          </a:stretch>
        </p:blipFill>
        <p:spPr>
          <a:xfrm>
            <a:off x="2733674" y="4547616"/>
            <a:ext cx="533401" cy="176784"/>
          </a:xfrm>
          <a:prstGeom prst="rect">
            <a:avLst/>
          </a:prstGeom>
          <a:noFill/>
        </p:spPr>
      </p:pic>
      <p:pic>
        <p:nvPicPr>
          <p:cNvPr id="15" name="Picture 14" descr="TP_tmp.png"/>
          <p:cNvPicPr>
            <a:picLocks noChangeAspect="1"/>
          </p:cNvPicPr>
          <p:nvPr>
            <p:custDataLst>
              <p:tags r:id="rId5"/>
            </p:custDataLst>
          </p:nvPr>
        </p:nvPicPr>
        <p:blipFill>
          <a:blip r:embed="rId11">
            <a:clrChange>
              <a:clrFrom>
                <a:srgbClr val="FFFFFF"/>
              </a:clrFrom>
              <a:clrTo>
                <a:srgbClr val="FFFFFF">
                  <a:alpha val="0"/>
                </a:srgbClr>
              </a:clrTo>
            </a:clrChange>
          </a:blip>
          <a:stretch>
            <a:fillRect/>
          </a:stretch>
        </p:blipFill>
        <p:spPr>
          <a:xfrm>
            <a:off x="6705599" y="4495800"/>
            <a:ext cx="609601" cy="28041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4619" y="391338"/>
            <a:ext cx="3342285" cy="457789"/>
          </a:xfrm>
        </p:spPr>
        <p:txBody>
          <a:bodyPr/>
          <a:lstStyle/>
          <a:p>
            <a:r>
              <a:rPr lang="en-GB" dirty="0"/>
              <a:t>Predictive Distribution</a:t>
            </a:r>
          </a:p>
        </p:txBody>
      </p:sp>
      <p:pic>
        <p:nvPicPr>
          <p:cNvPr id="6" name="Picture 5" descr="TP_tmp.png"/>
          <p:cNvPicPr>
            <a:picLocks noChangeAspect="1"/>
          </p:cNvPicPr>
          <p:nvPr>
            <p:custDataLst>
              <p:tags r:id="rId1"/>
            </p:custDataLst>
          </p:nvPr>
        </p:nvPicPr>
        <p:blipFill>
          <a:blip r:embed="rId3">
            <a:clrChange>
              <a:clrFrom>
                <a:srgbClr val="FFFFFF"/>
              </a:clrFrom>
              <a:clrTo>
                <a:srgbClr val="FFFFFF">
                  <a:alpha val="0"/>
                </a:srgbClr>
              </a:clrTo>
            </a:clrChange>
          </a:blip>
          <a:stretch>
            <a:fillRect/>
          </a:stretch>
        </p:blipFill>
        <p:spPr>
          <a:xfrm>
            <a:off x="2285994" y="1676400"/>
            <a:ext cx="4572010" cy="356616"/>
          </a:xfrm>
          <a:prstGeom prst="rect">
            <a:avLst/>
          </a:prstGeom>
          <a:noFill/>
        </p:spPr>
      </p:pic>
      <p:pic>
        <p:nvPicPr>
          <p:cNvPr id="9" name="Content Placeholder 8" descr="poly_fit_pred_ml.jpg"/>
          <p:cNvPicPr>
            <a:picLocks noGrp="1" noChangeAspect="1"/>
          </p:cNvPicPr>
          <p:nvPr>
            <p:ph idx="1"/>
          </p:nvPr>
        </p:nvPicPr>
        <p:blipFill>
          <a:blip r:embed="rId4"/>
          <a:stretch>
            <a:fillRect/>
          </a:stretch>
        </p:blipFill>
        <p:spPr>
          <a:xfrm>
            <a:off x="1752600" y="2277767"/>
            <a:ext cx="5273162" cy="39600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092" y="382522"/>
            <a:ext cx="3990871" cy="557787"/>
          </a:xfrm>
        </p:spPr>
        <p:txBody>
          <a:bodyPr/>
          <a:lstStyle/>
          <a:p>
            <a:r>
              <a:rPr lang="en-GB" dirty="0"/>
              <a:t>MAP: A Step towards </a:t>
            </a:r>
            <a:r>
              <a:rPr lang="en-GB" dirty="0" err="1"/>
              <a:t>Bayes</a:t>
            </a:r>
            <a:endParaRPr lang="en-GB" dirty="0"/>
          </a:p>
        </p:txBody>
      </p:sp>
      <p:pic>
        <p:nvPicPr>
          <p:cNvPr id="5" name="Picture 4" descr="TP_tmp.png"/>
          <p:cNvPicPr>
            <a:picLocks noChangeAspect="1"/>
          </p:cNvPicPr>
          <p:nvPr>
            <p:custDataLst>
              <p:tags r:id="rId1"/>
            </p:custDataLst>
          </p:nvPr>
        </p:nvPicPr>
        <p:blipFill>
          <a:blip r:embed="rId7">
            <a:clrChange>
              <a:clrFrom>
                <a:srgbClr val="FFFFFF"/>
              </a:clrFrom>
              <a:clrTo>
                <a:srgbClr val="FFFFFF">
                  <a:alpha val="0"/>
                </a:srgbClr>
              </a:clrTo>
            </a:clrChange>
          </a:blip>
          <a:stretch>
            <a:fillRect/>
          </a:stretch>
        </p:blipFill>
        <p:spPr>
          <a:xfrm>
            <a:off x="1421886" y="2033014"/>
            <a:ext cx="6300227" cy="557786"/>
          </a:xfrm>
          <a:prstGeom prst="rect">
            <a:avLst/>
          </a:prstGeom>
          <a:noFill/>
        </p:spPr>
      </p:pic>
      <p:pic>
        <p:nvPicPr>
          <p:cNvPr id="7" name="Picture 6" descr="TP_tmp.png"/>
          <p:cNvPicPr>
            <a:picLocks noChangeAspect="1"/>
          </p:cNvPicPr>
          <p:nvPr>
            <p:custDataLst>
              <p:tags r:id="rId2"/>
            </p:custDataLst>
          </p:nvPr>
        </p:nvPicPr>
        <p:blipFill>
          <a:blip r:embed="rId8">
            <a:clrChange>
              <a:clrFrom>
                <a:srgbClr val="FFFFFF"/>
              </a:clrFrom>
              <a:clrTo>
                <a:srgbClr val="FFFFFF">
                  <a:alpha val="0"/>
                </a:srgbClr>
              </a:clrTo>
            </a:clrChange>
          </a:blip>
          <a:stretch>
            <a:fillRect/>
          </a:stretch>
        </p:blipFill>
        <p:spPr>
          <a:xfrm>
            <a:off x="2666995" y="3224784"/>
            <a:ext cx="3810008" cy="280416"/>
          </a:xfrm>
          <a:prstGeom prst="rect">
            <a:avLst/>
          </a:prstGeom>
          <a:noFill/>
        </p:spPr>
      </p:pic>
      <p:pic>
        <p:nvPicPr>
          <p:cNvPr id="11" name="Picture 10" descr="TP_tmp.png"/>
          <p:cNvPicPr>
            <a:picLocks noChangeAspect="1"/>
          </p:cNvPicPr>
          <p:nvPr>
            <p:custDataLst>
              <p:tags r:id="rId3"/>
            </p:custDataLst>
          </p:nvPr>
        </p:nvPicPr>
        <p:blipFill>
          <a:blip r:embed="rId9">
            <a:clrChange>
              <a:clrFrom>
                <a:srgbClr val="FFFFFF"/>
              </a:clrFrom>
              <a:clrTo>
                <a:srgbClr val="FFFFFF">
                  <a:alpha val="0"/>
                </a:srgbClr>
              </a:clrTo>
            </a:clrChange>
          </a:blip>
          <a:stretch>
            <a:fillRect/>
          </a:stretch>
        </p:blipFill>
        <p:spPr bwMode="auto">
          <a:xfrm>
            <a:off x="2210303" y="3962398"/>
            <a:ext cx="4723392" cy="761838"/>
          </a:xfrm>
          <a:prstGeom prst="rect">
            <a:avLst/>
          </a:prstGeom>
          <a:noFill/>
          <a:ln/>
          <a:effectLst/>
        </p:spPr>
      </p:pic>
      <p:sp>
        <p:nvSpPr>
          <p:cNvPr id="10" name="TextBox 9"/>
          <p:cNvSpPr txBox="1"/>
          <p:nvPr/>
        </p:nvSpPr>
        <p:spPr>
          <a:xfrm>
            <a:off x="990600" y="5219700"/>
            <a:ext cx="7162800" cy="646331"/>
          </a:xfrm>
          <a:prstGeom prst="rect">
            <a:avLst/>
          </a:prstGeom>
          <a:noFill/>
        </p:spPr>
        <p:txBody>
          <a:bodyPr wrap="square" rtlCol="0">
            <a:spAutoFit/>
          </a:bodyPr>
          <a:lstStyle/>
          <a:p>
            <a:r>
              <a:rPr lang="en-GB" i="0" dirty="0">
                <a:latin typeface="+mn-lt"/>
              </a:rPr>
              <a:t>Determine               by minimizing regularized sum-of-squares error</a:t>
            </a:r>
            <a:r>
              <a:rPr lang="en-GB" dirty="0"/>
              <a:t>,             .</a:t>
            </a:r>
          </a:p>
        </p:txBody>
      </p:sp>
      <p:pic>
        <p:nvPicPr>
          <p:cNvPr id="13" name="Picture 12" descr="TP_tmp.png"/>
          <p:cNvPicPr>
            <a:picLocks noChangeAspect="1"/>
          </p:cNvPicPr>
          <p:nvPr>
            <p:custDataLst>
              <p:tags r:id="rId4"/>
            </p:custDataLst>
          </p:nvPr>
        </p:nvPicPr>
        <p:blipFill>
          <a:blip r:embed="rId10">
            <a:clrChange>
              <a:clrFrom>
                <a:srgbClr val="FFFFFF"/>
              </a:clrFrom>
              <a:clrTo>
                <a:srgbClr val="FFFFFF">
                  <a:alpha val="0"/>
                </a:srgbClr>
              </a:clrTo>
            </a:clrChange>
          </a:blip>
          <a:stretch>
            <a:fillRect/>
          </a:stretch>
        </p:blipFill>
        <p:spPr bwMode="auto">
          <a:xfrm>
            <a:off x="2133597" y="5347716"/>
            <a:ext cx="685803" cy="176784"/>
          </a:xfrm>
          <a:prstGeom prst="rect">
            <a:avLst/>
          </a:prstGeom>
          <a:noFill/>
          <a:ln/>
          <a:effectLst/>
        </p:spPr>
      </p:pic>
      <p:pic>
        <p:nvPicPr>
          <p:cNvPr id="14" name="Picture 13" descr="TP_tmp.png"/>
          <p:cNvPicPr>
            <a:picLocks noChangeAspect="1"/>
          </p:cNvPicPr>
          <p:nvPr>
            <p:custDataLst>
              <p:tags r:id="rId5"/>
            </p:custDataLst>
          </p:nvPr>
        </p:nvPicPr>
        <p:blipFill>
          <a:blip r:embed="rId11">
            <a:clrChange>
              <a:clrFrom>
                <a:srgbClr val="FFFFFF"/>
              </a:clrFrom>
              <a:clrTo>
                <a:srgbClr val="FFFFFF">
                  <a:alpha val="0"/>
                </a:srgbClr>
              </a:clrTo>
            </a:clrChange>
          </a:blip>
          <a:stretch>
            <a:fillRect/>
          </a:stretch>
        </p:blipFill>
        <p:spPr bwMode="auto">
          <a:xfrm>
            <a:off x="7334250" y="5227082"/>
            <a:ext cx="609603" cy="329185"/>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841" y="304803"/>
            <a:ext cx="3429005" cy="609602"/>
          </a:xfrm>
        </p:spPr>
        <p:txBody>
          <a:bodyPr/>
          <a:lstStyle/>
          <a:p>
            <a:r>
              <a:rPr lang="en-GB" dirty="0"/>
              <a:t>Bayesian Curve Fitting</a:t>
            </a:r>
          </a:p>
        </p:txBody>
      </p:sp>
      <p:pic>
        <p:nvPicPr>
          <p:cNvPr id="5" name="Picture 4" descr="TP_tmp.png"/>
          <p:cNvPicPr>
            <a:picLocks noChangeAspect="1"/>
          </p:cNvPicPr>
          <p:nvPr>
            <p:custDataLst>
              <p:tags r:id="rId1"/>
            </p:custDataLst>
          </p:nvPr>
        </p:nvPicPr>
        <p:blipFill>
          <a:blip r:embed="rId7">
            <a:clrChange>
              <a:clrFrom>
                <a:srgbClr val="FFFFFF"/>
              </a:clrFrom>
              <a:clrTo>
                <a:srgbClr val="FFFFFF">
                  <a:alpha val="0"/>
                </a:srgbClr>
              </a:clrTo>
            </a:clrChange>
          </a:blip>
          <a:stretch>
            <a:fillRect/>
          </a:stretch>
        </p:blipFill>
        <p:spPr>
          <a:xfrm>
            <a:off x="1435601" y="1905000"/>
            <a:ext cx="6272796" cy="609602"/>
          </a:xfrm>
          <a:prstGeom prst="rect">
            <a:avLst/>
          </a:prstGeom>
          <a:noFill/>
        </p:spPr>
      </p:pic>
      <p:pic>
        <p:nvPicPr>
          <p:cNvPr id="7" name="Picture 6" descr="TP_tmp.png"/>
          <p:cNvPicPr>
            <a:picLocks noChangeAspect="1"/>
          </p:cNvPicPr>
          <p:nvPr>
            <p:custDataLst>
              <p:tags r:id="rId2"/>
            </p:custDataLst>
          </p:nvPr>
        </p:nvPicPr>
        <p:blipFill>
          <a:blip r:embed="rId8">
            <a:clrChange>
              <a:clrFrom>
                <a:srgbClr val="FFFFFF"/>
              </a:clrFrom>
              <a:clrTo>
                <a:srgbClr val="FFFFFF">
                  <a:alpha val="0"/>
                </a:srgbClr>
              </a:clrTo>
            </a:clrChange>
          </a:blip>
          <a:stretch>
            <a:fillRect/>
          </a:stretch>
        </p:blipFill>
        <p:spPr>
          <a:xfrm>
            <a:off x="1066800" y="2819398"/>
            <a:ext cx="3252222" cy="762002"/>
          </a:xfrm>
          <a:prstGeom prst="rect">
            <a:avLst/>
          </a:prstGeom>
          <a:noFill/>
        </p:spPr>
      </p:pic>
      <p:pic>
        <p:nvPicPr>
          <p:cNvPr id="9" name="Picture 8" descr="TP_tmp.png"/>
          <p:cNvPicPr>
            <a:picLocks noChangeAspect="1"/>
          </p:cNvPicPr>
          <p:nvPr>
            <p:custDataLst>
              <p:tags r:id="rId3"/>
            </p:custDataLst>
          </p:nvPr>
        </p:nvPicPr>
        <p:blipFill>
          <a:blip r:embed="rId9">
            <a:clrChange>
              <a:clrFrom>
                <a:srgbClr val="FFFFFF"/>
              </a:clrFrom>
              <a:clrTo>
                <a:srgbClr val="FFFFFF">
                  <a:alpha val="0"/>
                </a:srgbClr>
              </a:clrTo>
            </a:clrChange>
          </a:blip>
          <a:stretch>
            <a:fillRect/>
          </a:stretch>
        </p:blipFill>
        <p:spPr>
          <a:xfrm>
            <a:off x="5105400" y="3028948"/>
            <a:ext cx="2996189" cy="329184"/>
          </a:xfrm>
          <a:prstGeom prst="rect">
            <a:avLst/>
          </a:prstGeom>
          <a:noFill/>
        </p:spPr>
      </p:pic>
      <p:pic>
        <p:nvPicPr>
          <p:cNvPr id="11" name="Picture 10" descr="TP_tmp.png"/>
          <p:cNvPicPr>
            <a:picLocks noChangeAspect="1"/>
          </p:cNvPicPr>
          <p:nvPr>
            <p:custDataLst>
              <p:tags r:id="rId4"/>
            </p:custDataLst>
          </p:nvPr>
        </p:nvPicPr>
        <p:blipFill>
          <a:blip r:embed="rId10">
            <a:clrChange>
              <a:clrFrom>
                <a:srgbClr val="FFFFFF"/>
              </a:clrFrom>
              <a:clrTo>
                <a:srgbClr val="FFFFFF">
                  <a:alpha val="0"/>
                </a:srgbClr>
              </a:clrTo>
            </a:clrChange>
          </a:blip>
          <a:stretch>
            <a:fillRect/>
          </a:stretch>
        </p:blipFill>
        <p:spPr>
          <a:xfrm>
            <a:off x="1066800" y="3809998"/>
            <a:ext cx="3429005" cy="762002"/>
          </a:xfrm>
          <a:prstGeom prst="rect">
            <a:avLst/>
          </a:prstGeom>
          <a:noFill/>
        </p:spPr>
      </p:pic>
      <p:pic>
        <p:nvPicPr>
          <p:cNvPr id="8" name="Picture 7" descr="TP_tmp.png"/>
          <p:cNvPicPr>
            <a:picLocks noChangeAspect="1"/>
          </p:cNvPicPr>
          <p:nvPr>
            <p:custDataLst>
              <p:tags r:id="rId5"/>
            </p:custDataLst>
          </p:nvPr>
        </p:nvPicPr>
        <p:blipFill>
          <a:blip r:embed="rId11">
            <a:clrChange>
              <a:clrFrom>
                <a:srgbClr val="FFFFFF"/>
              </a:clrFrom>
              <a:clrTo>
                <a:srgbClr val="FFFFFF">
                  <a:alpha val="0"/>
                </a:srgbClr>
              </a:clrTo>
            </a:clrChange>
          </a:blip>
          <a:stretch>
            <a:fillRect/>
          </a:stretch>
        </p:blipFill>
        <p:spPr bwMode="auto">
          <a:xfrm>
            <a:off x="5038725" y="3962400"/>
            <a:ext cx="2590812" cy="405385"/>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4251-5813-43C9-9952-3F7B4226F0C4}"/>
              </a:ext>
            </a:extLst>
          </p:cNvPr>
          <p:cNvSpPr>
            <a:spLocks noGrp="1"/>
          </p:cNvSpPr>
          <p:nvPr>
            <p:ph type="title"/>
          </p:nvPr>
        </p:nvSpPr>
        <p:spPr/>
        <p:txBody>
          <a:bodyPr/>
          <a:lstStyle/>
          <a:p>
            <a:r>
              <a:rPr lang="en-GB" dirty="0"/>
              <a:t>Overview of pattern analysis part of unit</a:t>
            </a:r>
          </a:p>
        </p:txBody>
      </p:sp>
      <p:sp>
        <p:nvSpPr>
          <p:cNvPr id="3" name="Date Placeholder 2">
            <a:extLst>
              <a:ext uri="{FF2B5EF4-FFF2-40B4-BE49-F238E27FC236}">
                <a16:creationId xmlns:a16="http://schemas.microsoft.com/office/drawing/2014/main" id="{0A54BDFB-BDA9-41E5-84E9-3F85CA490462}"/>
              </a:ext>
            </a:extLst>
          </p:cNvPr>
          <p:cNvSpPr>
            <a:spLocks noGrp="1"/>
          </p:cNvSpPr>
          <p:nvPr>
            <p:ph type="dt" sz="half" idx="10"/>
          </p:nvPr>
        </p:nvSpPr>
        <p:spPr/>
        <p:txBody>
          <a:bodyPr/>
          <a:lstStyle/>
          <a:p>
            <a:pPr>
              <a:defRPr/>
            </a:pPr>
            <a:fld id="{5932CE14-CC13-4620-B930-7BFD3247FB53}" type="datetime1">
              <a:rPr lang="en-GB" altLang="en-GB" smtClean="0"/>
              <a:t>21/03/2021</a:t>
            </a:fld>
            <a:endParaRPr lang="en-GB" altLang="en-GB"/>
          </a:p>
        </p:txBody>
      </p:sp>
      <p:sp>
        <p:nvSpPr>
          <p:cNvPr id="4" name="Footer Placeholder 3">
            <a:extLst>
              <a:ext uri="{FF2B5EF4-FFF2-40B4-BE49-F238E27FC236}">
                <a16:creationId xmlns:a16="http://schemas.microsoft.com/office/drawing/2014/main" id="{B6C52AF2-AED4-471C-86BC-E71910BF80C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5E37F35-CF09-4687-83BD-EEF547BC4064}"/>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sp>
        <p:nvSpPr>
          <p:cNvPr id="6" name="TextBox 5">
            <a:extLst>
              <a:ext uri="{FF2B5EF4-FFF2-40B4-BE49-F238E27FC236}">
                <a16:creationId xmlns:a16="http://schemas.microsoft.com/office/drawing/2014/main" id="{DC41AA07-A724-4B24-90E0-E44D0CCB043F}"/>
              </a:ext>
            </a:extLst>
          </p:cNvPr>
          <p:cNvSpPr txBox="1"/>
          <p:nvPr/>
        </p:nvSpPr>
        <p:spPr>
          <a:xfrm>
            <a:off x="276447" y="1509823"/>
            <a:ext cx="8495413"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We will cover principles, algorithms, and application of linear and non-linear methods for statistical pattern recognition.</a:t>
            </a:r>
          </a:p>
          <a:p>
            <a:pPr marL="285750" indent="-285750" algn="l">
              <a:buFont typeface="Arial" panose="020B0604020202020204" pitchFamily="34" charset="0"/>
              <a:buChar char="•"/>
            </a:pPr>
            <a:r>
              <a:rPr lang="en-GB" sz="2000" i="0" dirty="0"/>
              <a:t>The primary focus will be on dimensionality reduction, but this will allow us to cover a range of other models in passing (e.g. Gaussian mixture models, Gaussian Processes, kernel methods, etc.).</a:t>
            </a:r>
          </a:p>
          <a:p>
            <a:pPr marL="285750" indent="-285750" algn="l">
              <a:buFont typeface="Arial" panose="020B0604020202020204" pitchFamily="34" charset="0"/>
              <a:buChar char="•"/>
            </a:pPr>
            <a:r>
              <a:rPr lang="en-GB" sz="2000" i="0" dirty="0"/>
              <a:t>It is aimed to complement Introduction to AI. Some of material may overlap, but the principles are so fundamental, this is not a bad thing</a:t>
            </a:r>
          </a:p>
          <a:p>
            <a:pPr marL="285750" indent="-285750" algn="l">
              <a:buFont typeface="Arial" panose="020B0604020202020204" pitchFamily="34" charset="0"/>
              <a:buChar char="•"/>
            </a:pPr>
            <a:r>
              <a:rPr lang="en-GB" sz="2000" i="0" dirty="0"/>
              <a:t>It cannot be comprehensive: the </a:t>
            </a:r>
            <a:r>
              <a:rPr lang="en-GB" sz="2000" i="0" dirty="0">
                <a:hlinkClick r:id="rId2"/>
              </a:rPr>
              <a:t>Wikipedia page </a:t>
            </a:r>
            <a:r>
              <a:rPr lang="en-GB" sz="2000" i="0" dirty="0"/>
              <a:t>on non-linear dimensionality reduction methods lists 12 ‘Important Concepts’ and 14 ‘Other Algorithms’ and that does not include some of the methods that will be discussed in this unit!</a:t>
            </a:r>
          </a:p>
          <a:p>
            <a:pPr marL="285750" indent="-285750" algn="l">
              <a:buFont typeface="Arial" panose="020B0604020202020204" pitchFamily="34" charset="0"/>
              <a:buChar char="•"/>
            </a:pPr>
            <a:r>
              <a:rPr lang="en-GB" sz="2000" i="0" dirty="0"/>
              <a:t>Theory in lectures will be followed by practical exercises in the labs.</a:t>
            </a:r>
          </a:p>
          <a:p>
            <a:pPr marL="285750" indent="-285750" algn="l">
              <a:buFont typeface="Arial" panose="020B0604020202020204" pitchFamily="34" charset="0"/>
              <a:buChar char="•"/>
            </a:pPr>
            <a:endParaRPr lang="en-GB" sz="2000" i="0" dirty="0"/>
          </a:p>
        </p:txBody>
      </p:sp>
    </p:spTree>
    <p:extLst>
      <p:ext uri="{BB962C8B-B14F-4D97-AF65-F5344CB8AC3E}">
        <p14:creationId xmlns:p14="http://schemas.microsoft.com/office/powerpoint/2010/main" val="1501636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218" y="359440"/>
            <a:ext cx="4745782" cy="521585"/>
          </a:xfrm>
        </p:spPr>
        <p:txBody>
          <a:bodyPr/>
          <a:lstStyle/>
          <a:p>
            <a:r>
              <a:rPr lang="en-GB" dirty="0"/>
              <a:t>Bayesian Predictive Distribution</a:t>
            </a:r>
          </a:p>
        </p:txBody>
      </p:sp>
      <p:pic>
        <p:nvPicPr>
          <p:cNvPr id="4" name="Content Placeholder 3" descr="Figure1.17.jpg"/>
          <p:cNvPicPr>
            <a:picLocks noGrp="1" noChangeAspect="1"/>
          </p:cNvPicPr>
          <p:nvPr>
            <p:ph idx="1"/>
          </p:nvPr>
        </p:nvPicPr>
        <p:blipFill>
          <a:blip r:embed="rId3"/>
          <a:stretch>
            <a:fillRect/>
          </a:stretch>
        </p:blipFill>
        <p:spPr>
          <a:xfrm>
            <a:off x="1447800" y="2275367"/>
            <a:ext cx="5334000" cy="3962400"/>
          </a:xfrm>
        </p:spPr>
      </p:pic>
      <p:pic>
        <p:nvPicPr>
          <p:cNvPr id="6" name="Picture 5" descr="TP_tmp.png"/>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bwMode="auto">
          <a:xfrm>
            <a:off x="2895864" y="1600200"/>
            <a:ext cx="3352269" cy="329131"/>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846" y="361507"/>
            <a:ext cx="3863280" cy="510952"/>
          </a:xfrm>
        </p:spPr>
        <p:txBody>
          <a:bodyPr/>
          <a:lstStyle/>
          <a:p>
            <a:r>
              <a:rPr lang="en-GB" dirty="0"/>
              <a:t>Curse of Dimensionality</a:t>
            </a:r>
          </a:p>
        </p:txBody>
      </p:sp>
      <p:pic>
        <p:nvPicPr>
          <p:cNvPr id="4" name="Content Placeholder 3" descr="Figure1.21a.jpg"/>
          <p:cNvPicPr>
            <a:picLocks noGrp="1" noChangeAspect="1"/>
          </p:cNvPicPr>
          <p:nvPr>
            <p:ph idx="1"/>
          </p:nvPr>
        </p:nvPicPr>
        <p:blipFill>
          <a:blip r:embed="rId2"/>
          <a:stretch>
            <a:fillRect/>
          </a:stretch>
        </p:blipFill>
        <p:spPr>
          <a:xfrm>
            <a:off x="714375" y="4381500"/>
            <a:ext cx="1877568" cy="609600"/>
          </a:xfrm>
        </p:spPr>
      </p:pic>
      <p:pic>
        <p:nvPicPr>
          <p:cNvPr id="5" name="Picture 4" descr="Figure1.21b.jpg"/>
          <p:cNvPicPr>
            <a:picLocks noChangeAspect="1"/>
          </p:cNvPicPr>
          <p:nvPr/>
        </p:nvPicPr>
        <p:blipFill>
          <a:blip r:embed="rId3"/>
          <a:stretch>
            <a:fillRect/>
          </a:stretch>
        </p:blipFill>
        <p:spPr>
          <a:xfrm>
            <a:off x="2896743" y="2676525"/>
            <a:ext cx="2182368" cy="2310384"/>
          </a:xfrm>
          <a:prstGeom prst="rect">
            <a:avLst/>
          </a:prstGeom>
        </p:spPr>
      </p:pic>
      <p:pic>
        <p:nvPicPr>
          <p:cNvPr id="6" name="Picture 5" descr="Figure1.21c.jpg"/>
          <p:cNvPicPr>
            <a:picLocks noChangeAspect="1"/>
          </p:cNvPicPr>
          <p:nvPr/>
        </p:nvPicPr>
        <p:blipFill>
          <a:blip r:embed="rId4"/>
          <a:stretch>
            <a:fillRect/>
          </a:stretch>
        </p:blipFill>
        <p:spPr>
          <a:xfrm>
            <a:off x="5563743" y="1828800"/>
            <a:ext cx="2743200" cy="31760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ure1.23.jpg"/>
          <p:cNvPicPr>
            <a:picLocks noChangeAspect="1"/>
          </p:cNvPicPr>
          <p:nvPr/>
        </p:nvPicPr>
        <p:blipFill>
          <a:blip r:embed="rId3"/>
          <a:stretch>
            <a:fillRect/>
          </a:stretch>
        </p:blipFill>
        <p:spPr>
          <a:xfrm>
            <a:off x="4201633" y="3225210"/>
            <a:ext cx="3910771" cy="2870673"/>
          </a:xfrm>
          <a:prstGeom prst="rect">
            <a:avLst/>
          </a:prstGeom>
        </p:spPr>
      </p:pic>
      <p:sp>
        <p:nvSpPr>
          <p:cNvPr id="2" name="Title 1"/>
          <p:cNvSpPr>
            <a:spLocks noGrp="1"/>
          </p:cNvSpPr>
          <p:nvPr>
            <p:ph type="title"/>
          </p:nvPr>
        </p:nvSpPr>
        <p:spPr>
          <a:xfrm>
            <a:off x="4036710" y="363102"/>
            <a:ext cx="4660722" cy="542850"/>
          </a:xfrm>
        </p:spPr>
        <p:txBody>
          <a:bodyPr/>
          <a:lstStyle/>
          <a:p>
            <a:pPr algn="r"/>
            <a:r>
              <a:rPr lang="en-GB" dirty="0"/>
              <a:t>Curse of Dimensionality</a:t>
            </a:r>
          </a:p>
        </p:txBody>
      </p:sp>
      <p:pic>
        <p:nvPicPr>
          <p:cNvPr id="5" name="Picture 4" descr="TP_tmp.png"/>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a:xfrm>
            <a:off x="910195" y="2081782"/>
            <a:ext cx="7367030" cy="813818"/>
          </a:xfrm>
          <a:prstGeom prst="rect">
            <a:avLst/>
          </a:prstGeom>
          <a:noFill/>
        </p:spPr>
      </p:pic>
      <p:sp>
        <p:nvSpPr>
          <p:cNvPr id="6" name="TextBox 5"/>
          <p:cNvSpPr txBox="1"/>
          <p:nvPr/>
        </p:nvSpPr>
        <p:spPr>
          <a:xfrm>
            <a:off x="609600" y="1566208"/>
            <a:ext cx="4495800" cy="2677656"/>
          </a:xfrm>
          <a:prstGeom prst="rect">
            <a:avLst/>
          </a:prstGeom>
          <a:noFill/>
        </p:spPr>
        <p:txBody>
          <a:bodyPr wrap="square" rtlCol="0">
            <a:spAutoFit/>
          </a:bodyPr>
          <a:lstStyle/>
          <a:p>
            <a:r>
              <a:rPr lang="en-GB" sz="2400" i="0" dirty="0"/>
              <a:t>Polynomial curve fitting, </a:t>
            </a:r>
            <a:r>
              <a:rPr lang="en-GB" sz="2400" i="0" dirty="0">
                <a:latin typeface="cmti10" pitchFamily="34" charset="0"/>
              </a:rPr>
              <a:t>M </a:t>
            </a:r>
            <a:r>
              <a:rPr lang="en-GB" sz="2400" i="0" dirty="0">
                <a:latin typeface="cmr10" pitchFamily="34" charset="0"/>
              </a:rPr>
              <a:t>= 3</a:t>
            </a:r>
            <a:endParaRPr lang="en-GB" sz="2400" i="0" dirty="0"/>
          </a:p>
          <a:p>
            <a:endParaRPr lang="en-GB" sz="2400" dirty="0"/>
          </a:p>
          <a:p>
            <a:endParaRPr lang="en-GB" sz="2400" dirty="0"/>
          </a:p>
          <a:p>
            <a:endParaRPr lang="en-GB" sz="2400" dirty="0"/>
          </a:p>
          <a:p>
            <a:endParaRPr lang="en-GB" sz="2400" dirty="0"/>
          </a:p>
          <a:p>
            <a:r>
              <a:rPr lang="en-GB" sz="2400" i="0" dirty="0"/>
              <a:t>Gaussian Densities in </a:t>
            </a:r>
            <a:br>
              <a:rPr lang="en-GB" sz="2400" i="0" dirty="0"/>
            </a:br>
            <a:r>
              <a:rPr lang="en-GB" sz="2400" i="0" dirty="0"/>
              <a:t>higher dimensions</a:t>
            </a:r>
            <a:endParaRPr lang="en-GB" sz="2400" i="0" dirty="0">
              <a:latin typeface="cmti10"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29DA-2FDD-45A9-8DD3-838453EF7F1A}"/>
              </a:ext>
            </a:extLst>
          </p:cNvPr>
          <p:cNvSpPr>
            <a:spLocks noGrp="1"/>
          </p:cNvSpPr>
          <p:nvPr>
            <p:ph type="title"/>
          </p:nvPr>
        </p:nvSpPr>
        <p:spPr>
          <a:xfrm>
            <a:off x="3551274" y="233074"/>
            <a:ext cx="5135526" cy="620206"/>
          </a:xfrm>
        </p:spPr>
        <p:txBody>
          <a:bodyPr/>
          <a:lstStyle/>
          <a:p>
            <a:r>
              <a:rPr lang="en-GB" dirty="0"/>
              <a:t>Pattern analysis in high dimensions</a:t>
            </a:r>
          </a:p>
        </p:txBody>
      </p:sp>
      <p:sp>
        <p:nvSpPr>
          <p:cNvPr id="3" name="Date Placeholder 2">
            <a:extLst>
              <a:ext uri="{FF2B5EF4-FFF2-40B4-BE49-F238E27FC236}">
                <a16:creationId xmlns:a16="http://schemas.microsoft.com/office/drawing/2014/main" id="{40BDDBEB-9BB4-4BAE-A7A7-0BFF6E064486}"/>
              </a:ext>
            </a:extLst>
          </p:cNvPr>
          <p:cNvSpPr>
            <a:spLocks noGrp="1"/>
          </p:cNvSpPr>
          <p:nvPr>
            <p:ph type="dt" sz="half" idx="10"/>
          </p:nvPr>
        </p:nvSpPr>
        <p:spPr/>
        <p:txBody>
          <a:bodyPr/>
          <a:lstStyle/>
          <a:p>
            <a:pPr>
              <a:defRPr/>
            </a:pPr>
            <a:fld id="{17E338CC-31E6-497A-B459-9F359D5C2F3A}" type="datetime1">
              <a:rPr lang="en-GB" altLang="en-GB" smtClean="0"/>
              <a:t>21/03/2021</a:t>
            </a:fld>
            <a:endParaRPr lang="en-GB" altLang="en-GB"/>
          </a:p>
        </p:txBody>
      </p:sp>
      <p:sp>
        <p:nvSpPr>
          <p:cNvPr id="4" name="Footer Placeholder 3">
            <a:extLst>
              <a:ext uri="{FF2B5EF4-FFF2-40B4-BE49-F238E27FC236}">
                <a16:creationId xmlns:a16="http://schemas.microsoft.com/office/drawing/2014/main" id="{17A18FDC-6AF1-4ED4-89D8-D6AA652F2B9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0CB24192-995F-4EF5-91D2-CAE46CC92229}"/>
              </a:ext>
            </a:extLst>
          </p:cNvPr>
          <p:cNvSpPr>
            <a:spLocks noGrp="1"/>
          </p:cNvSpPr>
          <p:nvPr>
            <p:ph type="sldNum" sz="quarter" idx="12"/>
          </p:nvPr>
        </p:nvSpPr>
        <p:spPr/>
        <p:txBody>
          <a:bodyPr/>
          <a:lstStyle/>
          <a:p>
            <a:pPr>
              <a:defRPr/>
            </a:pPr>
            <a:fld id="{774C7798-4690-44F7-8BD5-F3F898FCA55B}" type="slidenum">
              <a:rPr lang="en-GB" altLang="en-GB" smtClean="0"/>
              <a:pPr>
                <a:defRPr/>
              </a:pPr>
              <a:t>33</a:t>
            </a:fld>
            <a:endParaRPr lang="en-GB" altLang="en-GB"/>
          </a:p>
        </p:txBody>
      </p:sp>
      <p:sp>
        <p:nvSpPr>
          <p:cNvPr id="6" name="TextBox 5">
            <a:extLst>
              <a:ext uri="{FF2B5EF4-FFF2-40B4-BE49-F238E27FC236}">
                <a16:creationId xmlns:a16="http://schemas.microsoft.com/office/drawing/2014/main" id="{5E8E5220-1606-454E-BEA9-C4EB065DF065}"/>
              </a:ext>
            </a:extLst>
          </p:cNvPr>
          <p:cNvSpPr txBox="1"/>
          <p:nvPr/>
        </p:nvSpPr>
        <p:spPr>
          <a:xfrm>
            <a:off x="223284" y="1424763"/>
            <a:ext cx="8463516" cy="2308324"/>
          </a:xfrm>
          <a:prstGeom prst="rect">
            <a:avLst/>
          </a:prstGeom>
          <a:noFill/>
        </p:spPr>
        <p:txBody>
          <a:bodyPr wrap="square" rtlCol="0">
            <a:spAutoFit/>
          </a:bodyPr>
          <a:lstStyle/>
          <a:p>
            <a:pPr marL="285750" indent="-285750" algn="l">
              <a:buFont typeface="Arial" panose="020B0604020202020204" pitchFamily="34" charset="0"/>
              <a:buChar char="•"/>
            </a:pPr>
            <a:r>
              <a:rPr lang="en-GB" i="0" dirty="0"/>
              <a:t>We can still find effective techniques in high dimensions for two reasons:</a:t>
            </a:r>
          </a:p>
          <a:p>
            <a:pPr marL="742950" lvl="1" indent="-285750">
              <a:buFont typeface="Arial" panose="020B0604020202020204" pitchFamily="34" charset="0"/>
              <a:buChar char="•"/>
            </a:pPr>
            <a:r>
              <a:rPr lang="en-GB" i="0" dirty="0"/>
              <a:t>Real data is often confined to a region of the space having lower effective dimensionality. In particular, the directions over which important variations in the target variables occur may be so confined.</a:t>
            </a:r>
          </a:p>
          <a:p>
            <a:pPr marL="742950" lvl="1" indent="-285750">
              <a:buFont typeface="Arial" panose="020B0604020202020204" pitchFamily="34" charset="0"/>
              <a:buChar char="•"/>
            </a:pPr>
            <a:r>
              <a:rPr lang="en-GB" i="0" dirty="0"/>
              <a:t>Real data typically exhibits some smoothness properties (at least locally) so that for the most part small changes in input variables produce small changes in the target variables. We can exploit local interpolation-like techniques to allow us to make predictions of the </a:t>
            </a:r>
            <a:r>
              <a:rPr lang="en-GB" i="0"/>
              <a:t>target variables. </a:t>
            </a:r>
            <a:endParaRPr lang="en-GB" i="0" dirty="0"/>
          </a:p>
        </p:txBody>
      </p:sp>
    </p:spTree>
    <p:extLst>
      <p:ext uri="{BB962C8B-B14F-4D97-AF65-F5344CB8AC3E}">
        <p14:creationId xmlns:p14="http://schemas.microsoft.com/office/powerpoint/2010/main" val="117331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315" y="542260"/>
            <a:ext cx="5830304" cy="392367"/>
          </a:xfrm>
        </p:spPr>
        <p:txBody>
          <a:bodyPr>
            <a:normAutofit fontScale="90000"/>
          </a:bodyPr>
          <a:lstStyle/>
          <a:p>
            <a:pPr algn="r"/>
            <a:r>
              <a:rPr lang="en-GB" dirty="0"/>
              <a:t>Polynomial Curve Fitting	</a:t>
            </a:r>
          </a:p>
        </p:txBody>
      </p:sp>
      <p:pic>
        <p:nvPicPr>
          <p:cNvPr id="8" name="Content Placeholder 7" descr="Figure1.2.jpg"/>
          <p:cNvPicPr>
            <a:picLocks noGrp="1" noChangeAspect="1"/>
          </p:cNvPicPr>
          <p:nvPr>
            <p:ph idx="1"/>
          </p:nvPr>
        </p:nvPicPr>
        <p:blipFill>
          <a:blip r:embed="rId3"/>
          <a:stretch>
            <a:fillRect/>
          </a:stretch>
        </p:blipFill>
        <p:spPr>
          <a:xfrm>
            <a:off x="1981200" y="1524000"/>
            <a:ext cx="4800600" cy="3566160"/>
          </a:xfrm>
        </p:spPr>
      </p:pic>
      <p:pic>
        <p:nvPicPr>
          <p:cNvPr id="5" name="Picture 4" descr="TP_tmp.emf"/>
          <p:cNvPicPr>
            <a:picLocks noChangeAspect="1"/>
          </p:cNvPicPr>
          <p:nvPr>
            <p:custDataLst>
              <p:tags r:id="rId1"/>
            </p:custDataLst>
          </p:nvPr>
        </p:nvPicPr>
        <p:blipFill>
          <a:blip r:embed="rId4"/>
          <a:stretch>
            <a:fillRect/>
          </a:stretch>
        </p:blipFill>
        <p:spPr bwMode="auto">
          <a:xfrm>
            <a:off x="1644889" y="5105400"/>
            <a:ext cx="6026036" cy="817973"/>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757" y="186659"/>
            <a:ext cx="4618192" cy="663946"/>
          </a:xfrm>
        </p:spPr>
        <p:txBody>
          <a:bodyPr/>
          <a:lstStyle/>
          <a:p>
            <a:r>
              <a:rPr lang="en-GB" dirty="0"/>
              <a:t>Sum-of-Squares Error Function</a:t>
            </a:r>
          </a:p>
        </p:txBody>
      </p:sp>
      <p:pic>
        <p:nvPicPr>
          <p:cNvPr id="4" name="Content Placeholder 3" descr="Figure1.3.jpg"/>
          <p:cNvPicPr>
            <a:picLocks noGrp="1" noChangeAspect="1"/>
          </p:cNvPicPr>
          <p:nvPr>
            <p:ph idx="1"/>
          </p:nvPr>
        </p:nvPicPr>
        <p:blipFill>
          <a:blip r:embed="rId3"/>
          <a:stretch>
            <a:fillRect/>
          </a:stretch>
        </p:blipFill>
        <p:spPr>
          <a:xfrm>
            <a:off x="2183072" y="1524001"/>
            <a:ext cx="4446328" cy="3352799"/>
          </a:xfrm>
        </p:spPr>
      </p:pic>
      <p:pic>
        <p:nvPicPr>
          <p:cNvPr id="5" name="Picture 4" descr="TP_tmp.emf"/>
          <p:cNvPicPr>
            <a:picLocks noChangeAspect="1"/>
          </p:cNvPicPr>
          <p:nvPr>
            <p:custDataLst>
              <p:tags r:id="rId1"/>
            </p:custDataLst>
          </p:nvPr>
        </p:nvPicPr>
        <p:blipFill>
          <a:blip r:embed="rId4"/>
          <a:stretch>
            <a:fillRect/>
          </a:stretch>
        </p:blipFill>
        <p:spPr bwMode="auto">
          <a:xfrm>
            <a:off x="2783819" y="5105400"/>
            <a:ext cx="3445928" cy="765762"/>
          </a:xfrm>
          <a:prstGeom prst="rect">
            <a:avLst/>
          </a:prstGeom>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704" y="322075"/>
            <a:ext cx="3161531" cy="539752"/>
          </a:xfrm>
        </p:spPr>
        <p:txBody>
          <a:bodyPr>
            <a:normAutofit/>
          </a:bodyPr>
          <a:lstStyle/>
          <a:p>
            <a:r>
              <a:rPr lang="en-GB" dirty="0"/>
              <a:t>0</a:t>
            </a:r>
            <a:r>
              <a:rPr lang="en-GB" baseline="30000" dirty="0"/>
              <a:t>th</a:t>
            </a:r>
            <a:r>
              <a:rPr lang="en-GB" dirty="0"/>
              <a:t> Order Polynomial</a:t>
            </a:r>
          </a:p>
        </p:txBody>
      </p:sp>
      <p:pic>
        <p:nvPicPr>
          <p:cNvPr id="4" name="Content Placeholder 3" descr="Figure1.4a.jpg"/>
          <p:cNvPicPr>
            <a:picLocks noGrp="1" noChangeAspect="1"/>
          </p:cNvPicPr>
          <p:nvPr>
            <p:ph idx="1"/>
          </p:nvPr>
        </p:nvPicPr>
        <p:blipFill>
          <a:blip r:embed="rId2"/>
          <a:stretch>
            <a:fillRect/>
          </a:stretch>
        </p:blipFill>
        <p:spPr>
          <a:xfrm>
            <a:off x="1757470" y="1800000"/>
            <a:ext cx="5334000" cy="39624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295" y="385870"/>
            <a:ext cx="2991410" cy="539752"/>
          </a:xfrm>
        </p:spPr>
        <p:txBody>
          <a:bodyPr>
            <a:normAutofit/>
          </a:bodyPr>
          <a:lstStyle/>
          <a:p>
            <a:r>
              <a:rPr lang="en-GB" dirty="0"/>
              <a:t>1</a:t>
            </a:r>
            <a:r>
              <a:rPr lang="en-GB" baseline="30000" dirty="0"/>
              <a:t>st</a:t>
            </a:r>
            <a:r>
              <a:rPr lang="en-GB" dirty="0"/>
              <a:t> Order Polynomial</a:t>
            </a:r>
          </a:p>
        </p:txBody>
      </p:sp>
      <p:pic>
        <p:nvPicPr>
          <p:cNvPr id="4" name="Content Placeholder 3" descr="Figure1.4b.jpg"/>
          <p:cNvPicPr>
            <a:picLocks noGrp="1" noChangeAspect="1"/>
          </p:cNvPicPr>
          <p:nvPr>
            <p:ph idx="1"/>
          </p:nvPr>
        </p:nvPicPr>
        <p:blipFill>
          <a:blip r:embed="rId2"/>
          <a:stretch>
            <a:fillRect/>
          </a:stretch>
        </p:blipFill>
        <p:spPr>
          <a:xfrm>
            <a:off x="1800000" y="1800000"/>
            <a:ext cx="5334000" cy="39624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969" y="265814"/>
            <a:ext cx="3204061" cy="627910"/>
          </a:xfrm>
        </p:spPr>
        <p:txBody>
          <a:bodyPr>
            <a:normAutofit/>
          </a:bodyPr>
          <a:lstStyle/>
          <a:p>
            <a:r>
              <a:rPr lang="en-GB" dirty="0"/>
              <a:t>3</a:t>
            </a:r>
            <a:r>
              <a:rPr lang="en-GB" baseline="30000" dirty="0"/>
              <a:t>rd</a:t>
            </a:r>
            <a:r>
              <a:rPr lang="en-GB" dirty="0"/>
              <a:t> Order Polynomial</a:t>
            </a:r>
          </a:p>
        </p:txBody>
      </p:sp>
      <p:pic>
        <p:nvPicPr>
          <p:cNvPr id="4" name="Content Placeholder 3" descr="Figure1.4c.jpg"/>
          <p:cNvPicPr>
            <a:picLocks noGrp="1" noChangeAspect="1"/>
          </p:cNvPicPr>
          <p:nvPr>
            <p:ph idx="1"/>
          </p:nvPr>
        </p:nvPicPr>
        <p:blipFill>
          <a:blip r:embed="rId2"/>
          <a:stretch>
            <a:fillRect/>
          </a:stretch>
        </p:blipFill>
        <p:spPr>
          <a:xfrm>
            <a:off x="1800000" y="1800000"/>
            <a:ext cx="5334000" cy="39624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492" y="343340"/>
            <a:ext cx="3087103" cy="539752"/>
          </a:xfrm>
        </p:spPr>
        <p:txBody>
          <a:bodyPr>
            <a:normAutofit/>
          </a:bodyPr>
          <a:lstStyle/>
          <a:p>
            <a:r>
              <a:rPr lang="en-GB" dirty="0"/>
              <a:t>9</a:t>
            </a:r>
            <a:r>
              <a:rPr lang="en-GB" baseline="30000" dirty="0"/>
              <a:t>th</a:t>
            </a:r>
            <a:r>
              <a:rPr lang="en-GB" dirty="0"/>
              <a:t> Order Polynomial</a:t>
            </a:r>
          </a:p>
        </p:txBody>
      </p:sp>
      <p:pic>
        <p:nvPicPr>
          <p:cNvPr id="4" name="Content Placeholder 3" descr="Figure1.4d.jpg"/>
          <p:cNvPicPr>
            <a:picLocks noGrp="1" noChangeAspect="1"/>
          </p:cNvPicPr>
          <p:nvPr>
            <p:ph idx="1"/>
          </p:nvPr>
        </p:nvPicPr>
        <p:blipFill>
          <a:blip r:embed="rId2"/>
          <a:stretch>
            <a:fillRect/>
          </a:stretch>
        </p:blipFill>
        <p:spPr>
          <a:xfrm>
            <a:off x="1800000" y="1800000"/>
            <a:ext cx="5330769" cy="39600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y(x, \bfw) = w_0 + w_1 x + w_2 x^2 + \ldots + w_M x^M =&#10;    \sum_{j=0}^M w_j x^j&#10;\]&#10;\end{document}&#10;"/>
  <p:tag name="FILENAME" val="TP_tmp"/>
  <p:tag name="FORMAT" val="png256"/>
  <p:tag name="RES" val="600"/>
  <p:tag name="BLEND" val="0"/>
  <p:tag name="TRANSPARENT" val="0"/>
  <p:tag name="TBUG" val="0"/>
  <p:tag name="ALLOWFS" val="0"/>
  <p:tag name="ORIGWIDTH" val="236"/>
  <p:tag name="PICTUREFILESIZE" val="7254"/>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ln \lambda&#10;\]&#10;\end{document}&#10;"/>
  <p:tag name="FILENAME" val="TP_tmp"/>
  <p:tag name="FORMAT" val="png256"/>
  <p:tag name="RES" val="600"/>
  <p:tag name="BLEND" val="0"/>
  <p:tag name="TRANSPARENT" val="1"/>
  <p:tag name="TBUG" val="0"/>
  <p:tag name="ALLOWFS" val="0"/>
  <p:tag name="ORIGWIDTH" val="16"/>
  <p:tag name="PICTUREFILESIZE" val="1235"/>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_{\rm RMS}&#10;\]&#10;\end{document}&#10;"/>
  <p:tag name="FILENAME" val="TP_tmp"/>
  <p:tag name="FORMAT" val="png256"/>
  <p:tag name="RES" val="600"/>
  <p:tag name="BLEND" val="0"/>
  <p:tag name="TRANSPARENT" val="1"/>
  <p:tag name="TBUG" val="0"/>
  <p:tag name="ALLOWFS" val="0"/>
  <p:tag name="ORIGWIDTH" val="25"/>
  <p:tag name="PICTUREFILESIZE" val="163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tabular}{l|rrr}&#10;&amp; $\ln \lambda = - \infty$ &amp; $\ln \lambda = -18$ &amp; $\ln \lambda = 0$ \\ \hline &#10;$w_{ 0}^{\star}$ &amp;        0.35  &amp;       0.35  &amp;       0.13 \\&#10;$w_{ 1}^{\star}$ &amp;      232.37  &amp;       4.74  &amp;      -0.05 \\&#10;$w_{ 2}^{\star}$ &amp;    -5321.83  &amp;      -0.77  &amp;      -0.06 \\&#10;$w_{ 3}^{\star}$ &amp;    48568.31  &amp;     -31.97  &amp;      -0.05 \\&#10;$w_{ 4}^{\star}$ &amp;  -231639.30  &amp;      -3.89  &amp;      -0.03 \\&#10;$w_{ 5}^{\star}$ &amp;   640042.26  &amp;      55.28  &amp;      -0.02 \\&#10;$w_{ 6}^{\star}$ &amp;  -1061800.52  &amp;      41.32  &amp;      -0.01 \\&#10;$w_{ 7}^{\star}$ &amp;  1042400.18  &amp;     -45.95  &amp;      -0.00 \\&#10;$w_{ 8}^{\star}$ &amp;  -557682.99  &amp;     -91.53  &amp;       0.00 \\&#10;$w_{ 9}^{\star}$ &amp;   125201.43  &amp;      72.68  &amp;       0.01 \\&#10;\end{tabular}&#10;\end{document}&#10;"/>
  <p:tag name="FILENAME" val="TP_tmp"/>
  <p:tag name="FORMAT" val="png256"/>
  <p:tag name="RES" val="600"/>
  <p:tag name="BLEND" val="0"/>
  <p:tag name="TRANSPARENT" val="1"/>
  <p:tag name="TBUG" val="0"/>
  <p:tag name="ALLOWFS" val="0"/>
  <p:tag name="ORIGWIDTH" val="193"/>
  <p:tag name="PICTUREFILESIZE" val="3309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al N} \left(x|\mu, \sigma^2 \right) =&#10;    \frac{1}{(2 \pi \sigma^2)^{1/2} }&#10;    \exp \left\{ - \frac{1}{2 \sigma^2} (x - \mu)^2 \right\}&#10;\]&#10;\end{document}&#10;"/>
  <p:tag name="FILENAME" val="TP_tmp"/>
  <p:tag name="FORMAT" val="png256"/>
  <p:tag name="RES" val="600"/>
  <p:tag name="BLEND" val="0"/>
  <p:tag name="TRANSPARENT" val="1"/>
  <p:tag name="TBUG" val="0"/>
  <p:tag name="ALLOWFS" val="0"/>
  <p:tag name="ORIGWIDTH" val="202"/>
  <p:tag name="PICTUREFILESIZE" val="7193"/>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al N}(x|\mu, \sigma^2) &gt; 0&#10;\]&#10;\end{document}&#10;"/>
  <p:tag name="FILENAME" val="TP_tmp"/>
  <p:tag name="FORMAT" val="png256"/>
  <p:tag name="RES" val="600"/>
  <p:tag name="BLEND" val="0"/>
  <p:tag name="TRANSPARENT" val="1"/>
  <p:tag name="TBUG" val="0"/>
  <p:tag name="ALLOWFS" val="0"/>
  <p:tag name="ORIGWIDTH" val="66"/>
  <p:tag name="PICTUREFILESIZE" val="2723"/>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int_{-\infty}^\infty {\cal N} \left(x|\mu, \sigma^2 \right)&#10;    \diff{x} = 1&#10;\]&#10;\end{document}&#10;"/>
  <p:tag name="FILENAME" val="TP_tmp"/>
  <p:tag name="FORMAT" val="png256"/>
  <p:tag name="RES" val="600"/>
  <p:tag name="BLEND" val="0"/>
  <p:tag name="TRANSPARENT" val="1"/>
  <p:tag name="TBUG" val="0"/>
  <p:tag name="ALLOWFS" val="0"/>
  <p:tag name="ORIGWIDTH" val="105"/>
  <p:tag name="PICTUREFILESIZE" val="4164"/>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xpect[x] = \int_{-\infty}^\infty {\cal N} \left(x|\mu, \sigma^2&#10;    \right) x \diff{x} = \mu&#10;\]&#10;\end{document}&#10;"/>
  <p:tag name="FILENAME" val="TP_tmp"/>
  <p:tag name="FORMAT" val="png256"/>
  <p:tag name="RES" val="600"/>
  <p:tag name="BLEND" val="0"/>
  <p:tag name="TRANSPARENT" val="1"/>
  <p:tag name="TBUG" val="0"/>
  <p:tag name="ALLOWFS" val="0"/>
  <p:tag name="ORIGWIDTH" val="143"/>
  <p:tag name="PICTUREFILESIZE" val="5190"/>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expect[x^2] = \int_{-\infty}^\infty {\cal N}&#10;    \left(x|\mu, \sigma^2 \right)&#10;    x^2 \diff{x} = \mu^2 + \sigma^2&#10;\]&#10;\end{document}&#10;"/>
  <p:tag name="FILENAME" val="TP_tmp"/>
  <p:tag name="FORMAT" val="png256"/>
  <p:tag name="RES" val="600"/>
  <p:tag name="BLEND" val="0"/>
  <p:tag name="TRANSPARENT" val="1"/>
  <p:tag name="TBUG" val="0"/>
  <p:tag name="ALLOWFS" val="0"/>
  <p:tag name="ORIGWIDTH" val="179"/>
  <p:tag name="PICTUREFILESIZE" val="616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rm var}[x] =  \expect[x^2] - \expect[ x ]^2&#10;    = \sigma^2&#10;\]&#10;\end{document}&#10;"/>
  <p:tag name="FILENAME" val="TP_tmp"/>
  <p:tag name="FORMAT" val="png256"/>
  <p:tag name="RES" val="600"/>
  <p:tag name="BLEND" val="0"/>
  <p:tag name="TRANSPARENT" val="1"/>
  <p:tag name="TBUG" val="0"/>
  <p:tag name="ALLOWFS" val="0"/>
  <p:tag name="ORIGWIDTH" val="119"/>
  <p:tag name="PICTUREFILESIZE" val="330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vectx|\mu, \sigma^2) = \prod_{n=1}^N {\cal N}&#10;    \left(x_n | \mu, \sigma^2 \right)&#10;\]&#10;\end{document}&#10;"/>
  <p:tag name="FILENAME" val="TP_tmp"/>
  <p:tag name="FORMAT" val="png256"/>
  <p:tag name="RES" val="600"/>
  <p:tag name="BLEND" val="0"/>
  <p:tag name="TRANSPARENT" val="1"/>
  <p:tag name="TBUG" val="0"/>
  <p:tag name="ALLOWFS" val="0"/>
  <p:tag name="ORIGWIDTH" val="126"/>
  <p:tag name="PICTUREFILESIZE" val="536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E(\bfw) = \frac{1}{2} \sum_{n=1}^N \left\{ y(x_n, \bfw) - t_n&#10;    \right\}^2&#10;\]&#10;\end{document}&#10;"/>
  <p:tag name="FILENAME" val="TP_tmp"/>
  <p:tag name="FORMAT" val="png256"/>
  <p:tag name="RES" val="600"/>
  <p:tag name="BLEND" val="0"/>
  <p:tag name="TRANSPARENT" val="0"/>
  <p:tag name="TBUG" val="0"/>
  <p:tag name="ALLOWFS" val="0"/>
  <p:tag name="ORIGWIDTH" val="135"/>
  <p:tag name="PICTUREFILESIZE" val="5475"/>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ln p \left(\vectx|\mu, \sigma^2 \right) =&#10;    - \frac{1}{2\sigma^2} \sum_{n=1}^N (x_n -&#10;    \mu)^2 - \frac{N}{2} \ln \sigma^2 - \frac{N}{2} \ln (2 \pi)&#10;\]&#10;\end{document}&#10;"/>
  <p:tag name="FILENAME" val="TP_tmp"/>
  <p:tag name="FORMAT" val="png256"/>
  <p:tag name="RES" val="600"/>
  <p:tag name="BLEND" val="0"/>
  <p:tag name="TRANSPARENT" val="1"/>
  <p:tag name="TBUG" val="0"/>
  <p:tag name="ALLOWFS" val="0"/>
  <p:tag name="ORIGWIDTH" val="249"/>
  <p:tag name="PICTUREFILESIZE" val="856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uml = \frac{1}{N} \sum_{n=1}^N x_n&#10;\]&#10;\end{document}&#10;"/>
  <p:tag name="FILENAME" val="TP_tmp"/>
  <p:tag name="FORMAT" val="png256"/>
  <p:tag name="RES" val="600"/>
  <p:tag name="BLEND" val="0"/>
  <p:tag name="TRANSPARENT" val="1"/>
  <p:tag name="TBUG" val="0"/>
  <p:tag name="ALLOWFS" val="0"/>
  <p:tag name="ORIGWIDTH" val="73"/>
  <p:tag name="PICTUREFILESIZE" val="357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sigml^2 = \frac{1}{N}&#10;    \sum_{n=1}^N (x_n - \muml)^2&#10;\]&#10;\end{document}&#10;"/>
  <p:tag name="FILENAME" val="TP_tmp"/>
  <p:tag name="FORMAT" val="png256"/>
  <p:tag name="RES" val="600"/>
  <p:tag name="BLEND" val="0"/>
  <p:tag name="TRANSPARENT" val="1"/>
  <p:tag name="TBUG" val="0"/>
  <p:tag name="ALLOWFS" val="0"/>
  <p:tag name="ORIGWIDTH" val="113"/>
  <p:tag name="PICTUREFILESIZE" val="4883"/>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u_{\rm ML}&#10;\]&#10;\end{document}&#10;"/>
  <p:tag name="FILENAME" val="TP_tmp"/>
  <p:tag name="FORMAT" val="png256"/>
  <p:tag name="RES" val="600"/>
  <p:tag name="BLEND" val="0"/>
  <p:tag name="TRANSPARENT" val="1"/>
  <p:tag name="TBUG" val="0"/>
  <p:tag name="ALLOWFS" val="0"/>
  <p:tag name="ORIGWIDTH" val="19"/>
  <p:tag name="PICTUREFILESIZE" val="1338"/>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sigma^{2}_{\rm ML}&#10;\]&#10;\end{document}&#10;"/>
  <p:tag name="FILENAME" val="TP_tmp"/>
  <p:tag name="FORMAT" val="png256"/>
  <p:tag name="RES" val="600"/>
  <p:tag name="BLEND" val="0"/>
  <p:tag name="TRANSPARENT" val="1"/>
  <p:tag name="TBUG" val="0"/>
  <p:tag name="ALLOWFS" val="0"/>
  <p:tag name="ORIGWIDTH" val="19"/>
  <p:tag name="PICTUREFILESIZE" val="1501"/>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xpect[ \muml ] = \mu&#10;\]&#10;\end{document}&#10;"/>
  <p:tag name="FILENAME" val="TP_tmp"/>
  <p:tag name="FORMAT" val="png256"/>
  <p:tag name="RES" val="600"/>
  <p:tag name="BLEND" val="0"/>
  <p:tag name="TRANSPARENT" val="1"/>
  <p:tag name="TBUG" val="0"/>
  <p:tag name="ALLOWFS" val="0"/>
  <p:tag name="ORIGWIDTH" val="51"/>
  <p:tag name="PICTUREFILESIZE" val="2011"/>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xpect[ \sigml^2 ] = \left( \frac{N-1}{N} \right)&#10;  \sigma^2&#10;\]&#10;\end{document}&#10;"/>
  <p:tag name="FILENAME" val="TP_tmp"/>
  <p:tag name="FORMAT" val="png256"/>
  <p:tag name="RES" val="600"/>
  <p:tag name="BLEND" val="0"/>
  <p:tag name="TRANSPARENT" val="1"/>
  <p:tag name="TBUG" val="0"/>
  <p:tag name="ALLOWFS" val="0"/>
  <p:tag name="ORIGWIDTH" val="99"/>
  <p:tag name="PICTUREFILESIZE" val="4302"/>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widetilde{\sigma}^2 &amp; = &amp; \frac{N}{N-1} \sigml^2 \\&#10;    &amp; = &amp; \frac{1}{N-1} \sum_{n=1}^N (x_n - \muml)^2&#10;\end{eqnarray*}&#10;\end{document}&#10;"/>
  <p:tag name="FILENAME" val="TP_tmp"/>
  <p:tag name="FORMAT" val="png256"/>
  <p:tag name="RES" val="600"/>
  <p:tag name="BLEND" val="0"/>
  <p:tag name="TRANSPARENT" val="1"/>
  <p:tag name="TBUG" val="0"/>
  <p:tag name="ALLOWFS" val="0"/>
  <p:tag name="ORIGWIDTH" val="137"/>
  <p:tag name="PICTUREFILESIZE" val="7378"/>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cal N}\left(t|y(x_{0}, \bfw), \beta^{-1}&#10;    \right)&#10;\]&#10;\end{document}&#10;"/>
  <p:tag name="FILENAME" val="TP_tmp"/>
  <p:tag name="FORMAT" val="png256"/>
  <p:tag name="RES" val="600"/>
  <p:tag name="BLEND" val="0"/>
  <p:tag name="TRANSPARENT" val="1"/>
  <p:tag name="TBUG" val="0"/>
  <p:tag name="ALLOWFS" val="0"/>
  <p:tag name="ORIGWIDTH" val="94"/>
  <p:tag name="PICTUREFILESIZE" val="3457"/>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 ( \vectt |\vectx, \bfw, \beta ) =&#10;    \prod_{n=1}^N {\cal N} \left(t_n|y(x_n, \bfw), \beta^{-1}&#10;    \right)&#10;\]&#10;\end{document}&#10;"/>
  <p:tag name="FILENAME" val="TP_tmp"/>
  <p:tag name="FORMAT" val="png256"/>
  <p:tag name="RES" val="600"/>
  <p:tag name="BLEND" val="0"/>
  <p:tag name="TRANSPARENT" val="1"/>
  <p:tag name="TBUG" val="0"/>
  <p:tag name="ALLOWFS" val="0"/>
  <p:tag name="ORIGWIDTH" val="168"/>
  <p:tag name="PICTUREFILESIZE" val="697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_{\rm RMS} = \sqrt{2E(\bfw^\star)/N}&#10;\]&#10;\end{document}&#10;"/>
  <p:tag name="FILENAME" val="TP_tmp"/>
  <p:tag name="FORMAT" val="png256"/>
  <p:tag name="RES" val="600"/>
  <p:tag name="BLEND" val="0"/>
  <p:tag name="TRANSPARENT" val="1"/>
  <p:tag name="TBUG" val="0"/>
  <p:tag name="ALLOWFS" val="0"/>
  <p:tag name="ORIGWIDTH" val="96"/>
  <p:tag name="PICTUREFILESIZE" val="3570"/>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ln p(\vectt |\vectx, \bfw, \beta) = - \underbrace{\frac{\beta}{2}&#10;    \sum_{n=1}^N \left\{ y(x_n,&#10;    \bfw) - t_n \right\}^2}_{\beta E(\bfw)} + \frac{N}{2} \ln \beta - \frac{N}{2}&#10;    \ln (2 \pi)&#10;\]&#10;\end{document}&#10;"/>
  <p:tag name="FILENAME" val="TP_tmp"/>
  <p:tag name="FORMAT" val="png256"/>
  <p:tag name="RES" val="600"/>
  <p:tag name="BLEND" val="0"/>
  <p:tag name="TRANSPARENT" val="1"/>
  <p:tag name="TBUG" val="0"/>
  <p:tag name="ALLOWFS" val="0"/>
  <p:tag name="ORIGWIDTH" val="271"/>
  <p:tag name="PICTUREFILESIZE" val="11604"/>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frac{1}{\beta_{\rm ML}} = \frac{1}{N} \sum_{n=1}^N&#10;    \left\{ y(x_n,  \bfw_{\rm ML}) - t_n \right\}^2&#10;\]&#10;\end{document}&#10;"/>
  <p:tag name="FILENAME" val="TP_tmp"/>
  <p:tag name="FORMAT" val="png256"/>
  <p:tag name="RES" val="600"/>
  <p:tag name="BLEND" val="0"/>
  <p:tag name="TRANSPARENT" val="1"/>
  <p:tag name="TBUG" val="0"/>
  <p:tag name="ALLOWFS" val="0"/>
  <p:tag name="ORIGWIDTH" val="148"/>
  <p:tag name="PICTUREFILESIZE" val="5953"/>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bfw_{\rm ML}&#10;\]&#10;\end{document}&#10;"/>
  <p:tag name="FILENAME" val="TP_tmp"/>
  <p:tag name="FORMAT" val="png256"/>
  <p:tag name="RES" val="600"/>
  <p:tag name="BLEND" val="0"/>
  <p:tag name="TRANSPARENT" val="1"/>
  <p:tag name="TBUG" val="0"/>
  <p:tag name="ALLOWFS" val="0"/>
  <p:tag name="ORIGWIDTH" val="21"/>
  <p:tag name="PICTUREFILESIZE" val="1372"/>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bfw)&#10;\]&#10;\end{document}&#10;"/>
  <p:tag name="FILENAME" val="TP_tmp"/>
  <p:tag name="FORMAT" val="png256"/>
  <p:tag name="RES" val="600"/>
  <p:tag name="BLEND" val="0"/>
  <p:tag name="TRANSPARENT" val="1"/>
  <p:tag name="TBUG" val="0"/>
  <p:tag name="ALLOWFS" val="0"/>
  <p:tag name="ORIGWIDTH" val="24"/>
  <p:tag name="PICTUREFILESIZE" val="1621"/>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t|x,  \bfw_{\rm ML}, \beta_{\rm ML}) =&#10;    {\cal N} \left(t|y(x, \bfw_{\rm ML}), \beta_{\rm ML}^{-1}&#10;    \right)&#10;\]&#10;\end{document}&#10;"/>
  <p:tag name="FILENAME" val="TP_tmp"/>
  <p:tag name="FORMAT" val="png256"/>
  <p:tag name="RES" val="600"/>
  <p:tag name="BLEND" val="0"/>
  <p:tag name="TRANSPARENT" val="1"/>
  <p:tag name="TBUG" val="0"/>
  <p:tag name="ALLOWFS" val="0"/>
  <p:tag name="ORIGWIDTH" val="180"/>
  <p:tag name="PICTUREFILESIZE" val="5702"/>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w|\alpha) = {\cal N}(\bfw|{\bf0}, \alpha^{-1} \bfI)&#10;    = \left( \frac{\alpha}{2 \pi} \right)^{(M+1)/2} \exp&#10;    \left\{ - \frac{\alpha}{2} \bfw^\T \bfw \right\}&#10;\]&#10;\end{document}&#10;"/>
  <p:tag name="FILENAME" val="TP_tmp"/>
  <p:tag name="FORMAT" val="png256"/>
  <p:tag name="RES" val="600"/>
  <p:tag name="BLEND" val="0"/>
  <p:tag name="TRANSPARENT" val="1"/>
  <p:tag name="TBUG" val="0"/>
  <p:tag name="ALLOWFS" val="0"/>
  <p:tag name="ORIGWIDTH" val="248"/>
  <p:tag name="PICTUREFILESIZE" val="8377"/>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w|\vectx, \vectt, \alpha, \beta) \propto p(\vectt|\vectx, \bfw, \beta)&#10;    p(\bfw | \alpha)&#10;\]&#10;\end{document}&#10;"/>
  <p:tag name="FILENAME" val="TP_tmp"/>
  <p:tag name="FORMAT" val="png256"/>
  <p:tag name="RES" val="600"/>
  <p:tag name="BLEND" val="0"/>
  <p:tag name="TRANSPARENT" val="1"/>
  <p:tag name="TBUG" val="0"/>
  <p:tag name="ALLOWFS" val="0"/>
  <p:tag name="ORIGWIDTH" val="150"/>
  <p:tag name="PICTUREFILESIZE" val="4804"/>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beta \widetilde{E}(\bfw) = \frac{\beta}{2} \sum_{n=1}^N \{ y(x_n,&#10;    \bfw) - t_n \}^2 + \frac{\alpha}{2} \bfw^\T \bfw&#10;\]&#10;\end{document}&#10;"/>
  <p:tag name="FILENAME" val="TP_tmp"/>
  <p:tag name="FORMAT" val="png256"/>
  <p:tag name="RES" val="600"/>
  <p:tag name="BLEND" val="0"/>
  <p:tag name="TRANSPARENT" val="1"/>
  <p:tag name="TBUG" val="0"/>
  <p:tag name="ALLOWFS" val="0"/>
  <p:tag name="ORIGWIDTH" val="186"/>
  <p:tag name="PICTUREFILESIZE" val="7171"/>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bfw_{\rm MAP}&#10;\]&#10;\end{document}&#10;"/>
  <p:tag name="FILENAME" val="TP_tmp"/>
  <p:tag name="FORMAT" val="png256"/>
  <p:tag name="RES" val="600"/>
  <p:tag name="BLEND" val="0"/>
  <p:tag name="TRANSPARENT" val="1"/>
  <p:tag name="TBUG" val="0"/>
  <p:tag name="ALLOWFS" val="0"/>
  <p:tag name="ORIGWIDTH" val="27"/>
  <p:tag name="PICTUREFILESIZE" val="1570"/>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widetilde{E}(\bfw)&#10;\]&#10;\end{document}&#10;"/>
  <p:tag name="FILENAME" val="TP_tmp"/>
  <p:tag name="FORMAT" val="png256"/>
  <p:tag name="RES" val="600"/>
  <p:tag name="BLEND" val="0"/>
  <p:tag name="TRANSPARENT" val="1"/>
  <p:tag name="TBUG" val="0"/>
  <p:tag name="ALLOWFS" val="0"/>
  <p:tag name="ORIGWIDTH" val="24"/>
  <p:tag name="PICTUREFILESIZE" val="172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tabular}{l|rrrr}&#10;&amp; $M = 0$ &amp; $M = 1$ &amp; $M = 3$ &amp; $M = 9$ \\ \hline &#10;$w_{ 0}^{\star}$ &amp;        0.19  &amp;       0.82  &amp;       0.31  &amp;       0.35 \\&#10;$w_{ 1}^{\star}$ &amp;    &amp;      -1.27  &amp;       7.99  &amp;     232.37 \\&#10;$w_{ 2}^{\star}$ &amp;    &amp;   &amp;     -25.43  &amp;   -5321.83 \\&#10;$w_{ 3}^{\star}$ &amp;    &amp;   &amp;      17.37  &amp;   48568.31 \\&#10;$w_{ 4}^{\star}$ &amp;    &amp;   &amp;   &amp; -231639.30 \\&#10;$w_{ 5}^{\star}$ &amp;    &amp;   &amp;   &amp;  640042.26 \\&#10;$w_{ 6}^{\star}$ &amp;    &amp;   &amp;   &amp; -1061800.52 \\&#10;$w_{ 7}^{\star}$ &amp;    &amp;   &amp;   &amp; 1042400.18 \\&#10;$w_{ 8}^{\star}$ &amp;    &amp;   &amp;   &amp; -557682.99 \\&#10;$w_{ 9}^{\star}$ &amp;    &amp;   &amp;   &amp;  125201.43 \\&#10;\end{tabular}&#10;\end{document}&#10;"/>
  <p:tag name="FILENAME" val="TP_tmp"/>
  <p:tag name="FORMAT" val="png256"/>
  <p:tag name="RES" val="600"/>
  <p:tag name="BLEND" val="0"/>
  <p:tag name="TRANSPARENT" val="1"/>
  <p:tag name="TBUG" val="0"/>
  <p:tag name="ALLOWFS" val="0"/>
  <p:tag name="ORIGWIDTH" val="211"/>
  <p:tag name="PICTUREFILESIZE" val="27517"/>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t|x, \vectx, \vectt) = \int p(t|x, \bfw) p(\bfw| \vectx, \vectt)&#10;  \diff{\bfw} = {\cal N} \left( t|m(x), s^2(x) \right)&#10;\]&#10;\end{document}&#10;"/>
  <p:tag name="FILENAME" val="TP_tmp"/>
  <p:tag name="FORMAT" val="png256"/>
  <p:tag name="RES" val="600"/>
  <p:tag name="BLEND" val="0"/>
  <p:tag name="TRANSPARENT" val="1"/>
  <p:tag name="TBUG" val="0"/>
  <p:tag name="ALLOWFS" val="0"/>
  <p:tag name="ORIGWIDTH" val="247"/>
  <p:tag name="PICTUREFILESIZE" val="8346"/>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x) = \beta \boldphi(x)^\T \bfS \sum_{n=1}^N \boldphi(x_n) t_n&#10;\]&#10;\end{document}&#10;"/>
  <p:tag name="FILENAME" val="TP_tmp"/>
  <p:tag name="FORMAT" val="png256"/>
  <p:tag name="RES" val="600"/>
  <p:tag name="BLEND" val="0"/>
  <p:tag name="TRANSPARENT" val="1"/>
  <p:tag name="TBUG" val="0"/>
  <p:tag name="ALLOWFS" val="0"/>
  <p:tag name="ORIGWIDTH" val="128"/>
  <p:tag name="PICTUREFILESIZE" val="5441"/>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s^2(x) = \beta^{-1} + \boldphi(x)^\T \bfS&#10;  \boldphi(x)&#10;\]&#10;\end{document}&#10;"/>
  <p:tag name="FILENAME" val="TP_tmp"/>
  <p:tag name="FORMAT" val="png256"/>
  <p:tag name="RES" val="600"/>
  <p:tag name="BLEND" val="0"/>
  <p:tag name="TRANSPARENT" val="1"/>
  <p:tag name="TBUG" val="0"/>
  <p:tag name="ALLOWFS" val="0"/>
  <p:tag name="ORIGWIDTH" val="118"/>
  <p:tag name="PICTUREFILESIZE" val="3809"/>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bfS^{-1} = \alpha \bfI + \beta \sum_{n=1}^N \boldphi(x_n)&#10;  \boldphi(x_n)^\T&#10;\]&#10;\end{document}&#10;"/>
  <p:tag name="FILENAME" val="TP_tmp"/>
  <p:tag name="FORMAT" val="png256"/>
  <p:tag name="RES" val="600"/>
  <p:tag name="BLEND" val="0"/>
  <p:tag name="TRANSPARENT" val="1"/>
  <p:tag name="TBUG" val="0"/>
  <p:tag name="ALLOWFS" val="0"/>
  <p:tag name="ORIGWIDTH" val="135"/>
  <p:tag name="PICTUREFILESIZE" val="4988"/>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boldphi( x_{n} ) = \left( x_{n}^{0}, \ldots, x_{n}^{M} \right)^{\T} &#10;\]&#10;\end{document}&#10;"/>
  <p:tag name="FILENAME" val="TP_tmp"/>
  <p:tag name="FORMAT" val="png256"/>
  <p:tag name="RES" val="600"/>
  <p:tag name="BLEND" val="0"/>
  <p:tag name="TRANSPARENT" val="1"/>
  <p:tag name="TBUG" val="0"/>
  <p:tag name="ALLOWFS" val="0"/>
  <p:tag name="ORIGWIDTH" val="102"/>
  <p:tag name="PICTUREFILESIZE" val="3472"/>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t|x, \vectx, \vectt) =  {\cal N} \left( t|m(x), s^2(x) \right)&#10;\]&#10;\end{document}&#10;"/>
  <p:tag name="FILENAME" val="TP_tmp"/>
  <p:tag name="FORMAT" val="png256"/>
  <p:tag name="RES" val="600"/>
  <p:tag name="BLEND" val="0"/>
  <p:tag name="TRANSPARENT" val="1"/>
  <p:tag name="TBUG" val="0"/>
  <p:tag name="ALLOWFS" val="0"/>
  <p:tag name="ORIGWIDTH" val="132"/>
  <p:tag name="PICTUREFILESIZE" val="4620"/>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y(\bfx, \bfw) = w_0 + \sum_{i=1}^D w_i x_i + \sum_{i=1}^D&#10;    \sum_{j=1}^D w_{ij} x_i x_j + \sum_{i=1}^D&#10;    \sum_{j=1}^D \sum_{k=1}^D w_{ijk} x_i x_j x_k&#10;\]&#10;\end{document}&#10;"/>
  <p:tag name="FILENAME" val="TP_tmp"/>
  <p:tag name="FORMAT" val="png256"/>
  <p:tag name="RES" val="600"/>
  <p:tag name="BLEND" val="0"/>
  <p:tag name="TRANSPARENT" val="1"/>
  <p:tag name="TBUG" val="0"/>
  <p:tag name="ALLOWFS" val="0"/>
  <p:tag name="ORIGWIDTH" val="290"/>
  <p:tag name="PICTUREFILESIZE" val="957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 = 15&#10;\]&#10;\end{document}&#10;"/>
  <p:tag name="FILENAME" val="TP_tmp"/>
  <p:tag name="FORMAT" val="png256"/>
  <p:tag name="RES" val="600"/>
  <p:tag name="BLEND" val="0"/>
  <p:tag name="TRANSPARENT" val="1"/>
  <p:tag name="TBUG" val="0"/>
  <p:tag name="ALLOWFS" val="0"/>
  <p:tag name="ORIGWIDTH" val="33"/>
  <p:tag name="PICTUREFILESIZE" val="15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 = 100&#10;\]&#10;\end{document}&#10;"/>
  <p:tag name="FILENAME" val="TP_tmp"/>
  <p:tag name="FORMAT" val="png256"/>
  <p:tag name="RES" val="600"/>
  <p:tag name="BLEND" val="0"/>
  <p:tag name="TRANSPARENT" val="1"/>
  <p:tag name="TBUG" val="0"/>
  <p:tag name="ALLOWFS" val="0"/>
  <p:tag name="ORIGWIDTH" val="38"/>
  <p:tag name="PICTUREFILESIZE" val="157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usepackage{color}&#10;\begin{document}&#10;\[&#10;    \widetilde{E}(\bfw) = \frac{1}{2} \sum_{n=1}^N&#10;    \left\{ y(x_n, \bfw) - t_n \right\}^2&#10;    \color{red} + \frac{\lambda}{2} \| \bfw \|^2&#10;\]&#10;\end{document}&#10;"/>
  <p:tag name="FILENAME" val="TP_tmp"/>
  <p:tag name="FORMAT" val="png256"/>
  <p:tag name="RES" val="600"/>
  <p:tag name="BLEND" val="0"/>
  <p:tag name="TRANSPARENT" val="1"/>
  <p:tag name="TBUG" val="0"/>
  <p:tag name="ALLOWFS" val="0"/>
  <p:tag name="ORIGWIDTH" val="179"/>
  <p:tag name="PICTUREFILESIZE" val="660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ln \lambda = -18&#10;\]&#10;\end{document}&#10;"/>
  <p:tag name="FILENAME" val="TP_tmp"/>
  <p:tag name="FORMAT" val="png256"/>
  <p:tag name="RES" val="600"/>
  <p:tag name="BLEND" val="0"/>
  <p:tag name="TRANSPARENT" val="1"/>
  <p:tag name="TBUG" val="0"/>
  <p:tag name="ALLOWFS" val="0"/>
  <p:tag name="ORIGWIDTH" val="47"/>
  <p:tag name="PICTUREFILESIZE" val="165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ln \lambda = 0&#10;\]&#10;\end{document}&#10;"/>
  <p:tag name="FILENAME" val="TP_tmp"/>
  <p:tag name="FORMAT" val="png256"/>
  <p:tag name="RES" val="600"/>
  <p:tag name="BLEND" val="0"/>
  <p:tag name="TRANSPARENT" val="1"/>
  <p:tag name="TBUG" val="0"/>
  <p:tag name="ALLOWFS" val="0"/>
  <p:tag name="ORIGWIDTH" val="35"/>
  <p:tag name="PICTUREFILESIZE" val="1457"/>
</p:tagLst>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2611</TotalTime>
  <Words>652</Words>
  <Application>Microsoft Office PowerPoint</Application>
  <PresentationFormat>On-screen Show (4:3)</PresentationFormat>
  <Paragraphs>75</Paragraphs>
  <Slides>33</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33</vt:i4>
      </vt:variant>
    </vt:vector>
  </HeadingPairs>
  <TitlesOfParts>
    <vt:vector size="48" baseType="lpstr">
      <vt:lpstr>Sanchez</vt:lpstr>
      <vt:lpstr>Sanchez Regular</vt:lpstr>
      <vt:lpstr>Arial</vt:lpstr>
      <vt:lpstr>Calibri</vt:lpstr>
      <vt:lpstr>cmmi10</vt:lpstr>
      <vt:lpstr>cmr10</vt:lpstr>
      <vt:lpstr>cmti10</vt:lpstr>
      <vt:lpstr>Courier New</vt:lpstr>
      <vt:lpstr>Wingdings</vt:lpstr>
      <vt:lpstr>Default Design</vt:lpstr>
      <vt:lpstr>1_Default Design</vt:lpstr>
      <vt:lpstr>1_University of Bristol (Main URL)</vt:lpstr>
      <vt:lpstr>Office Theme</vt:lpstr>
      <vt:lpstr>2_University of Bristol (Main URL)</vt:lpstr>
      <vt:lpstr>1_Office Theme</vt:lpstr>
      <vt:lpstr>Visual Analytics: Introduction to Statistical Pattern Analysis</vt:lpstr>
      <vt:lpstr>Overview</vt:lpstr>
      <vt:lpstr>Overview of pattern analysis part of unit</vt:lpstr>
      <vt:lpstr>Polynomial Curve Fitting </vt:lpstr>
      <vt:lpstr>Sum-of-Squares Error Function</vt:lpstr>
      <vt:lpstr>0th Order Polynomial</vt:lpstr>
      <vt:lpstr>1st Order Polynomial</vt:lpstr>
      <vt:lpstr>3rd Order Polynomial</vt:lpstr>
      <vt:lpstr>9th Order Polynomial</vt:lpstr>
      <vt:lpstr>Over-fitting</vt:lpstr>
      <vt:lpstr>Polynomial Coefficients   </vt:lpstr>
      <vt:lpstr>Data Set Size: </vt:lpstr>
      <vt:lpstr>Data Set Size: </vt:lpstr>
      <vt:lpstr>Managing model complexity</vt:lpstr>
      <vt:lpstr>Regularization</vt:lpstr>
      <vt:lpstr>Regularization: </vt:lpstr>
      <vt:lpstr>Regularization: </vt:lpstr>
      <vt:lpstr>Regularization:              vs. </vt:lpstr>
      <vt:lpstr>Polynomial Coefficients   </vt:lpstr>
      <vt:lpstr>The Gaussian Distribution</vt:lpstr>
      <vt:lpstr>Gaussian Mean and Variance</vt:lpstr>
      <vt:lpstr>Gaussian Parameter Estimation</vt:lpstr>
      <vt:lpstr>Maximum (Log) Likelihood</vt:lpstr>
      <vt:lpstr>Properties of            and </vt:lpstr>
      <vt:lpstr>Curve Fitting Re-visited</vt:lpstr>
      <vt:lpstr>Maximum Likelihood</vt:lpstr>
      <vt:lpstr>Predictive Distribution</vt:lpstr>
      <vt:lpstr>MAP: A Step towards Bayes</vt:lpstr>
      <vt:lpstr>Bayesian Curve Fitting</vt:lpstr>
      <vt:lpstr>Bayesian Predictive Distribution</vt:lpstr>
      <vt:lpstr>Curse of Dimensionality</vt:lpstr>
      <vt:lpstr>Curse of Dimensionality</vt:lpstr>
      <vt:lpstr>Pattern analysis in high dimensions</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cp:revision>
  <dcterms:created xsi:type="dcterms:W3CDTF">2007-11-16T13:56:05Z</dcterms:created>
  <dcterms:modified xsi:type="dcterms:W3CDTF">2021-03-21T15:35:03Z</dcterms:modified>
</cp:coreProperties>
</file>