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4012" r:id="rId3"/>
    <p:sldMasterId id="2147484028" r:id="rId4"/>
    <p:sldMasterId id="2147484106" r:id="rId5"/>
    <p:sldMasterId id="2147484121" r:id="rId6"/>
  </p:sldMasterIdLst>
  <p:notesMasterIdLst>
    <p:notesMasterId r:id="rId13"/>
  </p:notesMasterIdLst>
  <p:sldIdLst>
    <p:sldId id="256" r:id="rId7"/>
    <p:sldId id="276" r:id="rId8"/>
    <p:sldId id="289" r:id="rId9"/>
    <p:sldId id="290" r:id="rId10"/>
    <p:sldId id="291" r:id="rId11"/>
    <p:sldId id="288" r:id="rId12"/>
  </p:sldIdLst>
  <p:sldSz cx="9144000" cy="6858000" type="screen4x3"/>
  <p:notesSz cx="6781800" cy="9918700"/>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Nabney" initials="IN" lastIdx="3" clrIdx="0">
    <p:extLst>
      <p:ext uri="{19B8F6BF-5375-455C-9EA6-DF929625EA0E}">
        <p15:presenceInfo xmlns:p15="http://schemas.microsoft.com/office/powerpoint/2012/main" userId="S::in17746@bristol.ac.uk::d6603c99-5c95-4d2b-ba76-fe87db2f29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33CC"/>
    <a:srgbClr val="FF0000"/>
    <a:srgbClr val="6992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80E7B4-4BE4-4E53-94AA-9D7E77797917}" v="10" dt="2022-03-17T17:07:55.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Nabney" userId="d6603c99-5c95-4d2b-ba76-fe87db2f29c6" providerId="ADAL" clId="{B3AE9A3F-9F70-40B7-9026-0A90F23F3739}"/>
    <pc:docChg chg="undo custSel addSld delSld modSld">
      <pc:chgData name="Ian Nabney" userId="d6603c99-5c95-4d2b-ba76-fe87db2f29c6" providerId="ADAL" clId="{B3AE9A3F-9F70-40B7-9026-0A90F23F3739}" dt="2021-01-25T14:53:26.393" v="1907"/>
      <pc:docMkLst>
        <pc:docMk/>
      </pc:docMkLst>
      <pc:sldChg chg="modTransition">
        <pc:chgData name="Ian Nabney" userId="d6603c99-5c95-4d2b-ba76-fe87db2f29c6" providerId="ADAL" clId="{B3AE9A3F-9F70-40B7-9026-0A90F23F3739}" dt="2021-01-24T16:57:35.996" v="1449"/>
        <pc:sldMkLst>
          <pc:docMk/>
          <pc:sldMk cId="0" sldId="256"/>
        </pc:sldMkLst>
      </pc:sldChg>
      <pc:sldChg chg="modTransition">
        <pc:chgData name="Ian Nabney" userId="d6603c99-5c95-4d2b-ba76-fe87db2f29c6" providerId="ADAL" clId="{B3AE9A3F-9F70-40B7-9026-0A90F23F3739}" dt="2021-01-24T16:57:35.996" v="1449"/>
        <pc:sldMkLst>
          <pc:docMk/>
          <pc:sldMk cId="0" sldId="258"/>
        </pc:sldMkLst>
      </pc:sldChg>
      <pc:sldChg chg="del">
        <pc:chgData name="Ian Nabney" userId="d6603c99-5c95-4d2b-ba76-fe87db2f29c6" providerId="ADAL" clId="{B3AE9A3F-9F70-40B7-9026-0A90F23F3739}" dt="2021-01-24T16:56:00.123" v="1448" actId="2696"/>
        <pc:sldMkLst>
          <pc:docMk/>
          <pc:sldMk cId="0" sldId="259"/>
        </pc:sldMkLst>
      </pc:sldChg>
      <pc:sldChg chg="modSp mod modTransition">
        <pc:chgData name="Ian Nabney" userId="d6603c99-5c95-4d2b-ba76-fe87db2f29c6" providerId="ADAL" clId="{B3AE9A3F-9F70-40B7-9026-0A90F23F3739}" dt="2021-01-24T16:57:35.996" v="1449"/>
        <pc:sldMkLst>
          <pc:docMk/>
          <pc:sldMk cId="0" sldId="276"/>
        </pc:sldMkLst>
        <pc:spChg chg="mod">
          <ac:chgData name="Ian Nabney" userId="d6603c99-5c95-4d2b-ba76-fe87db2f29c6" providerId="ADAL" clId="{B3AE9A3F-9F70-40B7-9026-0A90F23F3739}" dt="2021-01-24T15:28:48.077" v="0" actId="20577"/>
          <ac:spMkLst>
            <pc:docMk/>
            <pc:sldMk cId="0" sldId="276"/>
            <ac:spMk id="32771" creationId="{8674BF37-E827-4547-8249-5CE423AC6A24}"/>
          </ac:spMkLst>
        </pc:spChg>
      </pc:sldChg>
      <pc:sldChg chg="modTransition">
        <pc:chgData name="Ian Nabney" userId="d6603c99-5c95-4d2b-ba76-fe87db2f29c6" providerId="ADAL" clId="{B3AE9A3F-9F70-40B7-9026-0A90F23F3739}" dt="2021-01-24T16:57:35.996" v="1449"/>
        <pc:sldMkLst>
          <pc:docMk/>
          <pc:sldMk cId="0" sldId="282"/>
        </pc:sldMkLst>
      </pc:sldChg>
      <pc:sldChg chg="modTransition">
        <pc:chgData name="Ian Nabney" userId="d6603c99-5c95-4d2b-ba76-fe87db2f29c6" providerId="ADAL" clId="{B3AE9A3F-9F70-40B7-9026-0A90F23F3739}" dt="2021-01-24T16:57:35.996" v="1449"/>
        <pc:sldMkLst>
          <pc:docMk/>
          <pc:sldMk cId="0" sldId="288"/>
        </pc:sldMkLst>
      </pc:sldChg>
      <pc:sldChg chg="del modTransition">
        <pc:chgData name="Ian Nabney" userId="d6603c99-5c95-4d2b-ba76-fe87db2f29c6" providerId="ADAL" clId="{B3AE9A3F-9F70-40B7-9026-0A90F23F3739}" dt="2021-01-24T16:58:30.310" v="1453" actId="2696"/>
        <pc:sldMkLst>
          <pc:docMk/>
          <pc:sldMk cId="0" sldId="291"/>
        </pc:sldMkLst>
      </pc:sldChg>
      <pc:sldChg chg="del">
        <pc:chgData name="Ian Nabney" userId="d6603c99-5c95-4d2b-ba76-fe87db2f29c6" providerId="ADAL" clId="{B3AE9A3F-9F70-40B7-9026-0A90F23F3739}" dt="2021-01-24T16:55:43.602" v="1447" actId="2696"/>
        <pc:sldMkLst>
          <pc:docMk/>
          <pc:sldMk cId="0" sldId="293"/>
        </pc:sldMkLst>
      </pc:sldChg>
      <pc:sldChg chg="del modTransition">
        <pc:chgData name="Ian Nabney" userId="d6603c99-5c95-4d2b-ba76-fe87db2f29c6" providerId="ADAL" clId="{B3AE9A3F-9F70-40B7-9026-0A90F23F3739}" dt="2021-01-24T16:58:33.418" v="1454" actId="2696"/>
        <pc:sldMkLst>
          <pc:docMk/>
          <pc:sldMk cId="0" sldId="294"/>
        </pc:sldMkLst>
      </pc:sldChg>
      <pc:sldChg chg="del modTransition">
        <pc:chgData name="Ian Nabney" userId="d6603c99-5c95-4d2b-ba76-fe87db2f29c6" providerId="ADAL" clId="{B3AE9A3F-9F70-40B7-9026-0A90F23F3739}" dt="2021-01-24T16:58:21.176" v="1451" actId="2696"/>
        <pc:sldMkLst>
          <pc:docMk/>
          <pc:sldMk cId="0" sldId="295"/>
        </pc:sldMkLst>
      </pc:sldChg>
      <pc:sldChg chg="del modTransition">
        <pc:chgData name="Ian Nabney" userId="d6603c99-5c95-4d2b-ba76-fe87db2f29c6" providerId="ADAL" clId="{B3AE9A3F-9F70-40B7-9026-0A90F23F3739}" dt="2021-01-24T16:58:25.485" v="1452" actId="2696"/>
        <pc:sldMkLst>
          <pc:docMk/>
          <pc:sldMk cId="0" sldId="296"/>
        </pc:sldMkLst>
      </pc:sldChg>
      <pc:sldChg chg="modSp mod modTransition">
        <pc:chgData name="Ian Nabney" userId="d6603c99-5c95-4d2b-ba76-fe87db2f29c6" providerId="ADAL" clId="{B3AE9A3F-9F70-40B7-9026-0A90F23F3739}" dt="2021-01-24T16:57:35.996" v="1449"/>
        <pc:sldMkLst>
          <pc:docMk/>
          <pc:sldMk cId="0" sldId="297"/>
        </pc:sldMkLst>
        <pc:spChg chg="mod">
          <ac:chgData name="Ian Nabney" userId="d6603c99-5c95-4d2b-ba76-fe87db2f29c6" providerId="ADAL" clId="{B3AE9A3F-9F70-40B7-9026-0A90F23F3739}" dt="2021-01-24T15:42:03.033" v="12" actId="20577"/>
          <ac:spMkLst>
            <pc:docMk/>
            <pc:sldMk cId="0" sldId="297"/>
            <ac:spMk id="33795" creationId="{23197C43-B85C-4ACB-B792-0B3008912482}"/>
          </ac:spMkLst>
        </pc:spChg>
      </pc:sldChg>
      <pc:sldChg chg="modTransition">
        <pc:chgData name="Ian Nabney" userId="d6603c99-5c95-4d2b-ba76-fe87db2f29c6" providerId="ADAL" clId="{B3AE9A3F-9F70-40B7-9026-0A90F23F3739}" dt="2021-01-24T16:57:35.996" v="1449"/>
        <pc:sldMkLst>
          <pc:docMk/>
          <pc:sldMk cId="0" sldId="298"/>
        </pc:sldMkLst>
      </pc:sldChg>
      <pc:sldChg chg="modTransition">
        <pc:chgData name="Ian Nabney" userId="d6603c99-5c95-4d2b-ba76-fe87db2f29c6" providerId="ADAL" clId="{B3AE9A3F-9F70-40B7-9026-0A90F23F3739}" dt="2021-01-24T16:57:35.996" v="1449"/>
        <pc:sldMkLst>
          <pc:docMk/>
          <pc:sldMk cId="0" sldId="299"/>
        </pc:sldMkLst>
      </pc:sldChg>
      <pc:sldChg chg="modSp mod modTransition">
        <pc:chgData name="Ian Nabney" userId="d6603c99-5c95-4d2b-ba76-fe87db2f29c6" providerId="ADAL" clId="{B3AE9A3F-9F70-40B7-9026-0A90F23F3739}" dt="2021-01-24T16:57:35.996" v="1449"/>
        <pc:sldMkLst>
          <pc:docMk/>
          <pc:sldMk cId="0" sldId="300"/>
        </pc:sldMkLst>
        <pc:spChg chg="mod">
          <ac:chgData name="Ian Nabney" userId="d6603c99-5c95-4d2b-ba76-fe87db2f29c6" providerId="ADAL" clId="{B3AE9A3F-9F70-40B7-9026-0A90F23F3739}" dt="2021-01-24T16:13:51.393" v="977" actId="20577"/>
          <ac:spMkLst>
            <pc:docMk/>
            <pc:sldMk cId="0" sldId="300"/>
            <ac:spMk id="34818" creationId="{561AD36A-3E53-41CF-830E-4589AF380786}"/>
          </ac:spMkLst>
        </pc:spChg>
        <pc:spChg chg="mod">
          <ac:chgData name="Ian Nabney" userId="d6603c99-5c95-4d2b-ba76-fe87db2f29c6" providerId="ADAL" clId="{B3AE9A3F-9F70-40B7-9026-0A90F23F3739}" dt="2021-01-24T16:39:24.347" v="1182" actId="20577"/>
          <ac:spMkLst>
            <pc:docMk/>
            <pc:sldMk cId="0" sldId="300"/>
            <ac:spMk id="34819" creationId="{23C6CE69-5894-4CA6-A261-12A4A1F8EA53}"/>
          </ac:spMkLst>
        </pc:spChg>
      </pc:sldChg>
      <pc:sldChg chg="modTransition">
        <pc:chgData name="Ian Nabney" userId="d6603c99-5c95-4d2b-ba76-fe87db2f29c6" providerId="ADAL" clId="{B3AE9A3F-9F70-40B7-9026-0A90F23F3739}" dt="2021-01-24T16:57:35.996" v="1449"/>
        <pc:sldMkLst>
          <pc:docMk/>
          <pc:sldMk cId="0" sldId="301"/>
        </pc:sldMkLst>
      </pc:sldChg>
      <pc:sldChg chg="modTransition">
        <pc:chgData name="Ian Nabney" userId="d6603c99-5c95-4d2b-ba76-fe87db2f29c6" providerId="ADAL" clId="{B3AE9A3F-9F70-40B7-9026-0A90F23F3739}" dt="2021-01-24T16:57:35.996" v="1449"/>
        <pc:sldMkLst>
          <pc:docMk/>
          <pc:sldMk cId="0" sldId="302"/>
        </pc:sldMkLst>
      </pc:sldChg>
      <pc:sldChg chg="del modTransition">
        <pc:chgData name="Ian Nabney" userId="d6603c99-5c95-4d2b-ba76-fe87db2f29c6" providerId="ADAL" clId="{B3AE9A3F-9F70-40B7-9026-0A90F23F3739}" dt="2021-01-24T16:58:58.918" v="1457" actId="47"/>
        <pc:sldMkLst>
          <pc:docMk/>
          <pc:sldMk cId="0" sldId="303"/>
        </pc:sldMkLst>
      </pc:sldChg>
      <pc:sldChg chg="del modTransition">
        <pc:chgData name="Ian Nabney" userId="d6603c99-5c95-4d2b-ba76-fe87db2f29c6" providerId="ADAL" clId="{B3AE9A3F-9F70-40B7-9026-0A90F23F3739}" dt="2021-01-24T16:59:13.584" v="1458" actId="47"/>
        <pc:sldMkLst>
          <pc:docMk/>
          <pc:sldMk cId="0" sldId="304"/>
        </pc:sldMkLst>
      </pc:sldChg>
      <pc:sldChg chg="del modTransition">
        <pc:chgData name="Ian Nabney" userId="d6603c99-5c95-4d2b-ba76-fe87db2f29c6" providerId="ADAL" clId="{B3AE9A3F-9F70-40B7-9026-0A90F23F3739}" dt="2021-01-24T16:58:18.309" v="1450" actId="2696"/>
        <pc:sldMkLst>
          <pc:docMk/>
          <pc:sldMk cId="0" sldId="305"/>
        </pc:sldMkLst>
      </pc:sldChg>
      <pc:sldChg chg="addSp delSp modSp mod modTransition">
        <pc:chgData name="Ian Nabney" userId="d6603c99-5c95-4d2b-ba76-fe87db2f29c6" providerId="ADAL" clId="{B3AE9A3F-9F70-40B7-9026-0A90F23F3739}" dt="2021-01-24T16:57:35.996" v="1449"/>
        <pc:sldMkLst>
          <pc:docMk/>
          <pc:sldMk cId="0" sldId="307"/>
        </pc:sldMkLst>
        <pc:spChg chg="add del mod">
          <ac:chgData name="Ian Nabney" userId="d6603c99-5c95-4d2b-ba76-fe87db2f29c6" providerId="ADAL" clId="{B3AE9A3F-9F70-40B7-9026-0A90F23F3739}" dt="2021-01-24T16:10:36.019" v="948"/>
          <ac:spMkLst>
            <pc:docMk/>
            <pc:sldMk cId="0" sldId="307"/>
            <ac:spMk id="2" creationId="{C9AE9DB6-A78C-406C-A245-E484C9DB0889}"/>
          </ac:spMkLst>
        </pc:spChg>
        <pc:spChg chg="add mod">
          <ac:chgData name="Ian Nabney" userId="d6603c99-5c95-4d2b-ba76-fe87db2f29c6" providerId="ADAL" clId="{B3AE9A3F-9F70-40B7-9026-0A90F23F3739}" dt="2021-01-24T16:10:31.447" v="946" actId="14100"/>
          <ac:spMkLst>
            <pc:docMk/>
            <pc:sldMk cId="0" sldId="307"/>
            <ac:spMk id="3" creationId="{25B6E791-DC53-4635-8D15-37493B41669F}"/>
          </ac:spMkLst>
        </pc:spChg>
        <pc:spChg chg="mod">
          <ac:chgData name="Ian Nabney" userId="d6603c99-5c95-4d2b-ba76-fe87db2f29c6" providerId="ADAL" clId="{B3AE9A3F-9F70-40B7-9026-0A90F23F3739}" dt="2021-01-24T16:08:23.314" v="888" actId="14100"/>
          <ac:spMkLst>
            <pc:docMk/>
            <pc:sldMk cId="0" sldId="307"/>
            <ac:spMk id="35842" creationId="{271C4228-A08A-444F-A7F6-77D9AA3ED7AA}"/>
          </ac:spMkLst>
        </pc:spChg>
        <pc:spChg chg="del">
          <ac:chgData name="Ian Nabney" userId="d6603c99-5c95-4d2b-ba76-fe87db2f29c6" providerId="ADAL" clId="{B3AE9A3F-9F70-40B7-9026-0A90F23F3739}" dt="2021-01-24T16:08:28.803" v="889" actId="21"/>
          <ac:spMkLst>
            <pc:docMk/>
            <pc:sldMk cId="0" sldId="307"/>
            <ac:spMk id="35846" creationId="{56CE3B10-8B8C-424F-96E7-4FC307CA9A45}"/>
          </ac:spMkLst>
        </pc:spChg>
        <pc:picChg chg="del">
          <ac:chgData name="Ian Nabney" userId="d6603c99-5c95-4d2b-ba76-fe87db2f29c6" providerId="ADAL" clId="{B3AE9A3F-9F70-40B7-9026-0A90F23F3739}" dt="2021-01-24T16:08:28.803" v="889" actId="21"/>
          <ac:picMkLst>
            <pc:docMk/>
            <pc:sldMk cId="0" sldId="307"/>
            <ac:picMk id="35845" creationId="{3C544DC3-C4AE-4B0C-B1BA-62D74E9FF7A3}"/>
          </ac:picMkLst>
        </pc:picChg>
      </pc:sldChg>
      <pc:sldChg chg="del modTransition">
        <pc:chgData name="Ian Nabney" userId="d6603c99-5c95-4d2b-ba76-fe87db2f29c6" providerId="ADAL" clId="{B3AE9A3F-9F70-40B7-9026-0A90F23F3739}" dt="2021-01-24T16:59:13.584" v="1458" actId="47"/>
        <pc:sldMkLst>
          <pc:docMk/>
          <pc:sldMk cId="0" sldId="308"/>
        </pc:sldMkLst>
      </pc:sldChg>
      <pc:sldChg chg="del modTransition">
        <pc:chgData name="Ian Nabney" userId="d6603c99-5c95-4d2b-ba76-fe87db2f29c6" providerId="ADAL" clId="{B3AE9A3F-9F70-40B7-9026-0A90F23F3739}" dt="2021-01-24T16:58:36.817" v="1455" actId="2696"/>
        <pc:sldMkLst>
          <pc:docMk/>
          <pc:sldMk cId="0" sldId="309"/>
        </pc:sldMkLst>
      </pc:sldChg>
      <pc:sldChg chg="del modTransition">
        <pc:chgData name="Ian Nabney" userId="d6603c99-5c95-4d2b-ba76-fe87db2f29c6" providerId="ADAL" clId="{B3AE9A3F-9F70-40B7-9026-0A90F23F3739}" dt="2021-01-24T16:58:50.123" v="1456" actId="47"/>
        <pc:sldMkLst>
          <pc:docMk/>
          <pc:sldMk cId="0" sldId="310"/>
        </pc:sldMkLst>
      </pc:sldChg>
      <pc:sldChg chg="del modTransition">
        <pc:chgData name="Ian Nabney" userId="d6603c99-5c95-4d2b-ba76-fe87db2f29c6" providerId="ADAL" clId="{B3AE9A3F-9F70-40B7-9026-0A90F23F3739}" dt="2021-01-24T16:58:50.123" v="1456" actId="47"/>
        <pc:sldMkLst>
          <pc:docMk/>
          <pc:sldMk cId="0" sldId="311"/>
        </pc:sldMkLst>
      </pc:sldChg>
      <pc:sldChg chg="del modTransition">
        <pc:chgData name="Ian Nabney" userId="d6603c99-5c95-4d2b-ba76-fe87db2f29c6" providerId="ADAL" clId="{B3AE9A3F-9F70-40B7-9026-0A90F23F3739}" dt="2021-01-24T16:58:50.123" v="1456" actId="47"/>
        <pc:sldMkLst>
          <pc:docMk/>
          <pc:sldMk cId="0" sldId="312"/>
        </pc:sldMkLst>
      </pc:sldChg>
      <pc:sldChg chg="del modTransition">
        <pc:chgData name="Ian Nabney" userId="d6603c99-5c95-4d2b-ba76-fe87db2f29c6" providerId="ADAL" clId="{B3AE9A3F-9F70-40B7-9026-0A90F23F3739}" dt="2021-01-24T16:58:50.123" v="1456" actId="47"/>
        <pc:sldMkLst>
          <pc:docMk/>
          <pc:sldMk cId="0" sldId="313"/>
        </pc:sldMkLst>
      </pc:sldChg>
      <pc:sldChg chg="del modTransition">
        <pc:chgData name="Ian Nabney" userId="d6603c99-5c95-4d2b-ba76-fe87db2f29c6" providerId="ADAL" clId="{B3AE9A3F-9F70-40B7-9026-0A90F23F3739}" dt="2021-01-24T16:58:50.123" v="1456" actId="47"/>
        <pc:sldMkLst>
          <pc:docMk/>
          <pc:sldMk cId="0" sldId="314"/>
        </pc:sldMkLst>
      </pc:sldChg>
      <pc:sldChg chg="del modTransition">
        <pc:chgData name="Ian Nabney" userId="d6603c99-5c95-4d2b-ba76-fe87db2f29c6" providerId="ADAL" clId="{B3AE9A3F-9F70-40B7-9026-0A90F23F3739}" dt="2021-01-24T16:58:50.123" v="1456" actId="47"/>
        <pc:sldMkLst>
          <pc:docMk/>
          <pc:sldMk cId="0" sldId="315"/>
        </pc:sldMkLst>
      </pc:sldChg>
      <pc:sldChg chg="del modTransition">
        <pc:chgData name="Ian Nabney" userId="d6603c99-5c95-4d2b-ba76-fe87db2f29c6" providerId="ADAL" clId="{B3AE9A3F-9F70-40B7-9026-0A90F23F3739}" dt="2021-01-24T16:59:13.584" v="1458" actId="47"/>
        <pc:sldMkLst>
          <pc:docMk/>
          <pc:sldMk cId="0" sldId="316"/>
        </pc:sldMkLst>
      </pc:sldChg>
      <pc:sldChg chg="del modTransition">
        <pc:chgData name="Ian Nabney" userId="d6603c99-5c95-4d2b-ba76-fe87db2f29c6" providerId="ADAL" clId="{B3AE9A3F-9F70-40B7-9026-0A90F23F3739}" dt="2021-01-24T16:58:58.918" v="1457" actId="47"/>
        <pc:sldMkLst>
          <pc:docMk/>
          <pc:sldMk cId="3779904454" sldId="318"/>
        </pc:sldMkLst>
      </pc:sldChg>
      <pc:sldChg chg="del modTransition">
        <pc:chgData name="Ian Nabney" userId="d6603c99-5c95-4d2b-ba76-fe87db2f29c6" providerId="ADAL" clId="{B3AE9A3F-9F70-40B7-9026-0A90F23F3739}" dt="2021-01-24T16:59:29.375" v="1459" actId="47"/>
        <pc:sldMkLst>
          <pc:docMk/>
          <pc:sldMk cId="2528139394" sldId="319"/>
        </pc:sldMkLst>
      </pc:sldChg>
      <pc:sldChg chg="del modTransition">
        <pc:chgData name="Ian Nabney" userId="d6603c99-5c95-4d2b-ba76-fe87db2f29c6" providerId="ADAL" clId="{B3AE9A3F-9F70-40B7-9026-0A90F23F3739}" dt="2021-01-24T16:59:29.375" v="1459" actId="47"/>
        <pc:sldMkLst>
          <pc:docMk/>
          <pc:sldMk cId="1858474073" sldId="320"/>
        </pc:sldMkLst>
      </pc:sldChg>
      <pc:sldChg chg="del modTransition">
        <pc:chgData name="Ian Nabney" userId="d6603c99-5c95-4d2b-ba76-fe87db2f29c6" providerId="ADAL" clId="{B3AE9A3F-9F70-40B7-9026-0A90F23F3739}" dt="2021-01-24T16:59:29.375" v="1459" actId="47"/>
        <pc:sldMkLst>
          <pc:docMk/>
          <pc:sldMk cId="47179415" sldId="321"/>
        </pc:sldMkLst>
      </pc:sldChg>
      <pc:sldChg chg="del modTransition">
        <pc:chgData name="Ian Nabney" userId="d6603c99-5c95-4d2b-ba76-fe87db2f29c6" providerId="ADAL" clId="{B3AE9A3F-9F70-40B7-9026-0A90F23F3739}" dt="2021-01-24T16:59:29.375" v="1459" actId="47"/>
        <pc:sldMkLst>
          <pc:docMk/>
          <pc:sldMk cId="2339563606" sldId="322"/>
        </pc:sldMkLst>
      </pc:sldChg>
      <pc:sldChg chg="addSp delSp modSp new mod modTransition">
        <pc:chgData name="Ian Nabney" userId="d6603c99-5c95-4d2b-ba76-fe87db2f29c6" providerId="ADAL" clId="{B3AE9A3F-9F70-40B7-9026-0A90F23F3739}" dt="2021-01-25T14:53:03.305" v="1904"/>
        <pc:sldMkLst>
          <pc:docMk/>
          <pc:sldMk cId="4167395581" sldId="323"/>
        </pc:sldMkLst>
        <pc:spChg chg="mod">
          <ac:chgData name="Ian Nabney" userId="d6603c99-5c95-4d2b-ba76-fe87db2f29c6" providerId="ADAL" clId="{B3AE9A3F-9F70-40B7-9026-0A90F23F3739}" dt="2021-01-24T16:07:40.873" v="852" actId="14100"/>
          <ac:spMkLst>
            <pc:docMk/>
            <pc:sldMk cId="4167395581" sldId="323"/>
            <ac:spMk id="2" creationId="{E923CF9B-1213-4B54-B21C-7925075D4D05}"/>
          </ac:spMkLst>
        </pc:spChg>
        <pc:spChg chg="add">
          <ac:chgData name="Ian Nabney" userId="d6603c99-5c95-4d2b-ba76-fe87db2f29c6" providerId="ADAL" clId="{B3AE9A3F-9F70-40B7-9026-0A90F23F3739}" dt="2021-01-24T15:37:59.206" v="6"/>
          <ac:spMkLst>
            <pc:docMk/>
            <pc:sldMk cId="4167395581" sldId="323"/>
            <ac:spMk id="6" creationId="{9FB8522C-0526-48E9-BDE3-330EC781E5BB}"/>
          </ac:spMkLst>
        </pc:spChg>
        <pc:spChg chg="add del mod">
          <ac:chgData name="Ian Nabney" userId="d6603c99-5c95-4d2b-ba76-fe87db2f29c6" providerId="ADAL" clId="{B3AE9A3F-9F70-40B7-9026-0A90F23F3739}" dt="2021-01-24T15:38:12.099" v="9" actId="21"/>
          <ac:spMkLst>
            <pc:docMk/>
            <pc:sldMk cId="4167395581" sldId="323"/>
            <ac:spMk id="7" creationId="{B2F7FFA6-AA41-4C69-916C-83497AB541FD}"/>
          </ac:spMkLst>
        </pc:spChg>
        <pc:spChg chg="add del mod">
          <ac:chgData name="Ian Nabney" userId="d6603c99-5c95-4d2b-ba76-fe87db2f29c6" providerId="ADAL" clId="{B3AE9A3F-9F70-40B7-9026-0A90F23F3739}" dt="2021-01-24T15:43:31.541" v="40"/>
          <ac:spMkLst>
            <pc:docMk/>
            <pc:sldMk cId="4167395581" sldId="323"/>
            <ac:spMk id="9" creationId="{75C772E4-1976-444D-B6CE-5C4C9EA3B314}"/>
          </ac:spMkLst>
        </pc:spChg>
        <pc:spChg chg="add mod">
          <ac:chgData name="Ian Nabney" userId="d6603c99-5c95-4d2b-ba76-fe87db2f29c6" providerId="ADAL" clId="{B3AE9A3F-9F70-40B7-9026-0A90F23F3739}" dt="2021-01-24T16:05:32.216" v="840" actId="20577"/>
          <ac:spMkLst>
            <pc:docMk/>
            <pc:sldMk cId="4167395581" sldId="323"/>
            <ac:spMk id="10" creationId="{00BE0914-5456-44B0-BA4C-306608EDF922}"/>
          </ac:spMkLst>
        </pc:spChg>
        <pc:picChg chg="add del">
          <ac:chgData name="Ian Nabney" userId="d6603c99-5c95-4d2b-ba76-fe87db2f29c6" providerId="ADAL" clId="{B3AE9A3F-9F70-40B7-9026-0A90F23F3739}" dt="2021-01-24T15:39:48.905" v="11" actId="478"/>
          <ac:picMkLst>
            <pc:docMk/>
            <pc:sldMk cId="4167395581" sldId="323"/>
            <ac:picMk id="8" creationId="{5083FE59-03A1-412D-8B7A-59B0EC74D55C}"/>
          </ac:picMkLst>
        </pc:picChg>
      </pc:sldChg>
      <pc:sldChg chg="addSp modSp new mod modTransition">
        <pc:chgData name="Ian Nabney" userId="d6603c99-5c95-4d2b-ba76-fe87db2f29c6" providerId="ADAL" clId="{B3AE9A3F-9F70-40B7-9026-0A90F23F3739}" dt="2021-01-25T14:52:57.882" v="1903"/>
        <pc:sldMkLst>
          <pc:docMk/>
          <pc:sldMk cId="391201338" sldId="324"/>
        </pc:sldMkLst>
        <pc:spChg chg="mod">
          <ac:chgData name="Ian Nabney" userId="d6603c99-5c95-4d2b-ba76-fe87db2f29c6" providerId="ADAL" clId="{B3AE9A3F-9F70-40B7-9026-0A90F23F3739}" dt="2021-01-24T15:43:59.710" v="58" actId="20577"/>
          <ac:spMkLst>
            <pc:docMk/>
            <pc:sldMk cId="391201338" sldId="324"/>
            <ac:spMk id="2" creationId="{2E248C42-D04A-48E8-B7D1-3BD5562A110E}"/>
          </ac:spMkLst>
        </pc:spChg>
        <pc:picChg chg="add mod">
          <ac:chgData name="Ian Nabney" userId="d6603c99-5c95-4d2b-ba76-fe87db2f29c6" providerId="ADAL" clId="{B3AE9A3F-9F70-40B7-9026-0A90F23F3739}" dt="2021-01-24T15:44:54.020" v="119" actId="962"/>
          <ac:picMkLst>
            <pc:docMk/>
            <pc:sldMk cId="391201338" sldId="324"/>
            <ac:picMk id="7" creationId="{EF5B07AD-50C0-45D4-B73E-8A47581BFCB3}"/>
          </ac:picMkLst>
        </pc:picChg>
      </pc:sldChg>
      <pc:sldChg chg="addSp modSp new mod modTransition">
        <pc:chgData name="Ian Nabney" userId="d6603c99-5c95-4d2b-ba76-fe87db2f29c6" providerId="ADAL" clId="{B3AE9A3F-9F70-40B7-9026-0A90F23F3739}" dt="2021-01-25T14:53:11.042" v="1905"/>
        <pc:sldMkLst>
          <pc:docMk/>
          <pc:sldMk cId="3213586937" sldId="325"/>
        </pc:sldMkLst>
        <pc:spChg chg="mod">
          <ac:chgData name="Ian Nabney" userId="d6603c99-5c95-4d2b-ba76-fe87db2f29c6" providerId="ADAL" clId="{B3AE9A3F-9F70-40B7-9026-0A90F23F3739}" dt="2021-01-24T16:09:03.513" v="935" actId="14100"/>
          <ac:spMkLst>
            <pc:docMk/>
            <pc:sldMk cId="3213586937" sldId="325"/>
            <ac:spMk id="2" creationId="{54F11BAA-21C1-4121-820D-15082496F693}"/>
          </ac:spMkLst>
        </pc:spChg>
        <pc:spChg chg="add mod">
          <ac:chgData name="Ian Nabney" userId="d6603c99-5c95-4d2b-ba76-fe87db2f29c6" providerId="ADAL" clId="{B3AE9A3F-9F70-40B7-9026-0A90F23F3739}" dt="2021-01-24T16:08:47.058" v="893" actId="14100"/>
          <ac:spMkLst>
            <pc:docMk/>
            <pc:sldMk cId="3213586937" sldId="325"/>
            <ac:spMk id="7" creationId="{8CF09BAF-749C-4501-A132-3F1479647649}"/>
          </ac:spMkLst>
        </pc:spChg>
        <pc:picChg chg="add mod">
          <ac:chgData name="Ian Nabney" userId="d6603c99-5c95-4d2b-ba76-fe87db2f29c6" providerId="ADAL" clId="{B3AE9A3F-9F70-40B7-9026-0A90F23F3739}" dt="2021-01-24T16:08:47.058" v="893" actId="14100"/>
          <ac:picMkLst>
            <pc:docMk/>
            <pc:sldMk cId="3213586937" sldId="325"/>
            <ac:picMk id="6" creationId="{ADD2226E-ADC7-4C94-819E-68CE03E57385}"/>
          </ac:picMkLst>
        </pc:picChg>
      </pc:sldChg>
      <pc:sldChg chg="addSp delSp modSp new mod modTransition">
        <pc:chgData name="Ian Nabney" userId="d6603c99-5c95-4d2b-ba76-fe87db2f29c6" providerId="ADAL" clId="{B3AE9A3F-9F70-40B7-9026-0A90F23F3739}" dt="2021-01-25T14:53:16.381" v="1906"/>
        <pc:sldMkLst>
          <pc:docMk/>
          <pc:sldMk cId="891527413" sldId="326"/>
        </pc:sldMkLst>
        <pc:spChg chg="mod">
          <ac:chgData name="Ian Nabney" userId="d6603c99-5c95-4d2b-ba76-fe87db2f29c6" providerId="ADAL" clId="{B3AE9A3F-9F70-40B7-9026-0A90F23F3739}" dt="2021-01-24T16:52:45.383" v="1205" actId="20577"/>
          <ac:spMkLst>
            <pc:docMk/>
            <pc:sldMk cId="891527413" sldId="326"/>
            <ac:spMk id="2" creationId="{2A952E60-50B9-4045-AF10-85CFD9CF81C9}"/>
          </ac:spMkLst>
        </pc:spChg>
        <pc:spChg chg="add del">
          <ac:chgData name="Ian Nabney" userId="d6603c99-5c95-4d2b-ba76-fe87db2f29c6" providerId="ADAL" clId="{B3AE9A3F-9F70-40B7-9026-0A90F23F3739}" dt="2021-01-24T16:52:25.179" v="1184"/>
          <ac:spMkLst>
            <pc:docMk/>
            <pc:sldMk cId="891527413" sldId="326"/>
            <ac:spMk id="6" creationId="{5B606596-9201-4BBD-8E4D-0F6FD51198BB}"/>
          </ac:spMkLst>
        </pc:spChg>
        <pc:spChg chg="add mod">
          <ac:chgData name="Ian Nabney" userId="d6603c99-5c95-4d2b-ba76-fe87db2f29c6" providerId="ADAL" clId="{B3AE9A3F-9F70-40B7-9026-0A90F23F3739}" dt="2021-01-24T16:54:25.276" v="1446" actId="20577"/>
          <ac:spMkLst>
            <pc:docMk/>
            <pc:sldMk cId="891527413" sldId="326"/>
            <ac:spMk id="8" creationId="{D4E38CB2-594E-4621-A921-E381FC999823}"/>
          </ac:spMkLst>
        </pc:spChg>
        <pc:picChg chg="add mod">
          <ac:chgData name="Ian Nabney" userId="d6603c99-5c95-4d2b-ba76-fe87db2f29c6" providerId="ADAL" clId="{B3AE9A3F-9F70-40B7-9026-0A90F23F3739}" dt="2021-01-24T16:52:37.054" v="1188" actId="14100"/>
          <ac:picMkLst>
            <pc:docMk/>
            <pc:sldMk cId="891527413" sldId="326"/>
            <ac:picMk id="7" creationId="{9D1EDC75-8CFB-4030-8EA8-E0B86C625531}"/>
          </ac:picMkLst>
        </pc:picChg>
      </pc:sldChg>
      <pc:sldChg chg="addSp modSp new mod modTransition">
        <pc:chgData name="Ian Nabney" userId="d6603c99-5c95-4d2b-ba76-fe87db2f29c6" providerId="ADAL" clId="{B3AE9A3F-9F70-40B7-9026-0A90F23F3739}" dt="2021-01-25T14:53:26.393" v="1907"/>
        <pc:sldMkLst>
          <pc:docMk/>
          <pc:sldMk cId="395974474" sldId="327"/>
        </pc:sldMkLst>
        <pc:spChg chg="mod">
          <ac:chgData name="Ian Nabney" userId="d6603c99-5c95-4d2b-ba76-fe87db2f29c6" providerId="ADAL" clId="{B3AE9A3F-9F70-40B7-9026-0A90F23F3739}" dt="2021-01-24T17:12:24.101" v="1474" actId="20577"/>
          <ac:spMkLst>
            <pc:docMk/>
            <pc:sldMk cId="395974474" sldId="327"/>
            <ac:spMk id="2" creationId="{12158CF2-536C-450F-848B-5B6AFFE7345C}"/>
          </ac:spMkLst>
        </pc:spChg>
        <pc:spChg chg="add mod">
          <ac:chgData name="Ian Nabney" userId="d6603c99-5c95-4d2b-ba76-fe87db2f29c6" providerId="ADAL" clId="{B3AE9A3F-9F70-40B7-9026-0A90F23F3739}" dt="2021-01-24T17:18:33.161" v="1902" actId="20577"/>
          <ac:spMkLst>
            <pc:docMk/>
            <pc:sldMk cId="395974474" sldId="327"/>
            <ac:spMk id="6" creationId="{87C5E6D5-4B96-4EDF-A142-55D4AE4A584A}"/>
          </ac:spMkLst>
        </pc:spChg>
      </pc:sldChg>
    </pc:docChg>
  </pc:docChgLst>
  <pc:docChgLst>
    <pc:chgData name="Ian Nabney" userId="d6603c99-5c95-4d2b-ba76-fe87db2f29c6" providerId="ADAL" clId="{6380E7B4-4BE4-4E53-94AA-9D7E77797917}"/>
    <pc:docChg chg="custSel addSld delSld modSld">
      <pc:chgData name="Ian Nabney" userId="d6603c99-5c95-4d2b-ba76-fe87db2f29c6" providerId="ADAL" clId="{6380E7B4-4BE4-4E53-94AA-9D7E77797917}" dt="2022-03-17T17:08:18.151" v="185" actId="255"/>
      <pc:docMkLst>
        <pc:docMk/>
      </pc:docMkLst>
      <pc:sldChg chg="modSp mod">
        <pc:chgData name="Ian Nabney" userId="d6603c99-5c95-4d2b-ba76-fe87db2f29c6" providerId="ADAL" clId="{6380E7B4-4BE4-4E53-94AA-9D7E77797917}" dt="2022-03-17T15:44:53.596" v="20" actId="20577"/>
        <pc:sldMkLst>
          <pc:docMk/>
          <pc:sldMk cId="0" sldId="256"/>
        </pc:sldMkLst>
        <pc:spChg chg="mod">
          <ac:chgData name="Ian Nabney" userId="d6603c99-5c95-4d2b-ba76-fe87db2f29c6" providerId="ADAL" clId="{6380E7B4-4BE4-4E53-94AA-9D7E77797917}" dt="2022-03-17T15:44:53.596" v="20" actId="20577"/>
          <ac:spMkLst>
            <pc:docMk/>
            <pc:sldMk cId="0" sldId="256"/>
            <ac:spMk id="30722" creationId="{1EFC9091-8354-444B-BB79-2B3E0582CEE3}"/>
          </ac:spMkLst>
        </pc:spChg>
      </pc:sldChg>
      <pc:sldChg chg="modSp mod">
        <pc:chgData name="Ian Nabney" userId="d6603c99-5c95-4d2b-ba76-fe87db2f29c6" providerId="ADAL" clId="{6380E7B4-4BE4-4E53-94AA-9D7E77797917}" dt="2022-03-17T17:02:29.436" v="91" actId="20577"/>
        <pc:sldMkLst>
          <pc:docMk/>
          <pc:sldMk cId="0" sldId="276"/>
        </pc:sldMkLst>
        <pc:spChg chg="mod">
          <ac:chgData name="Ian Nabney" userId="d6603c99-5c95-4d2b-ba76-fe87db2f29c6" providerId="ADAL" clId="{6380E7B4-4BE4-4E53-94AA-9D7E77797917}" dt="2022-03-17T17:01:12.273" v="69" actId="20577"/>
          <ac:spMkLst>
            <pc:docMk/>
            <pc:sldMk cId="0" sldId="276"/>
            <ac:spMk id="32770" creationId="{73F05125-44B8-4492-8B46-7CAAC973D0F7}"/>
          </ac:spMkLst>
        </pc:spChg>
        <pc:spChg chg="mod">
          <ac:chgData name="Ian Nabney" userId="d6603c99-5c95-4d2b-ba76-fe87db2f29c6" providerId="ADAL" clId="{6380E7B4-4BE4-4E53-94AA-9D7E77797917}" dt="2022-03-17T17:02:29.436" v="91" actId="20577"/>
          <ac:spMkLst>
            <pc:docMk/>
            <pc:sldMk cId="0" sldId="276"/>
            <ac:spMk id="32771" creationId="{8674BF37-E827-4547-8249-5CE423AC6A24}"/>
          </ac:spMkLst>
        </pc:spChg>
      </pc:sldChg>
      <pc:sldChg chg="delSp modSp mod">
        <pc:chgData name="Ian Nabney" userId="d6603c99-5c95-4d2b-ba76-fe87db2f29c6" providerId="ADAL" clId="{6380E7B4-4BE4-4E53-94AA-9D7E77797917}" dt="2022-03-17T15:46:57.862" v="58" actId="255"/>
        <pc:sldMkLst>
          <pc:docMk/>
          <pc:sldMk cId="0" sldId="288"/>
        </pc:sldMkLst>
        <pc:spChg chg="mod">
          <ac:chgData name="Ian Nabney" userId="d6603c99-5c95-4d2b-ba76-fe87db2f29c6" providerId="ADAL" clId="{6380E7B4-4BE4-4E53-94AA-9D7E77797917}" dt="2022-03-17T15:45:16.479" v="49" actId="20577"/>
          <ac:spMkLst>
            <pc:docMk/>
            <pc:sldMk cId="0" sldId="288"/>
            <ac:spMk id="64514" creationId="{1BBA0BC4-8621-4EB2-9808-3E961AF128D2}"/>
          </ac:spMkLst>
        </pc:spChg>
        <pc:spChg chg="mod">
          <ac:chgData name="Ian Nabney" userId="d6603c99-5c95-4d2b-ba76-fe87db2f29c6" providerId="ADAL" clId="{6380E7B4-4BE4-4E53-94AA-9D7E77797917}" dt="2022-03-17T15:46:57.862" v="58" actId="255"/>
          <ac:spMkLst>
            <pc:docMk/>
            <pc:sldMk cId="0" sldId="288"/>
            <ac:spMk id="64515" creationId="{F8CAB87E-0CEA-4786-81A2-AB5FC03D41AB}"/>
          </ac:spMkLst>
        </pc:spChg>
        <pc:picChg chg="del">
          <ac:chgData name="Ian Nabney" userId="d6603c99-5c95-4d2b-ba76-fe87db2f29c6" providerId="ADAL" clId="{6380E7B4-4BE4-4E53-94AA-9D7E77797917}" dt="2022-03-17T15:45:30.355" v="50" actId="21"/>
          <ac:picMkLst>
            <pc:docMk/>
            <pc:sldMk cId="0" sldId="288"/>
            <ac:picMk id="2" creationId="{FCCCE940-9918-4B4A-A5E8-65B807A52E28}"/>
          </ac:picMkLst>
        </pc:picChg>
      </pc:sldChg>
      <pc:sldChg chg="modSp new mod">
        <pc:chgData name="Ian Nabney" userId="d6603c99-5c95-4d2b-ba76-fe87db2f29c6" providerId="ADAL" clId="{6380E7B4-4BE4-4E53-94AA-9D7E77797917}" dt="2022-03-17T17:05:43.187" v="114" actId="20577"/>
        <pc:sldMkLst>
          <pc:docMk/>
          <pc:sldMk cId="583274022" sldId="289"/>
        </pc:sldMkLst>
        <pc:spChg chg="mod">
          <ac:chgData name="Ian Nabney" userId="d6603c99-5c95-4d2b-ba76-fe87db2f29c6" providerId="ADAL" clId="{6380E7B4-4BE4-4E53-94AA-9D7E77797917}" dt="2022-03-17T17:04:20.297" v="108" actId="20577"/>
          <ac:spMkLst>
            <pc:docMk/>
            <pc:sldMk cId="583274022" sldId="289"/>
            <ac:spMk id="2" creationId="{91B5FE8E-F39E-4ED5-A14B-17737EB6042D}"/>
          </ac:spMkLst>
        </pc:spChg>
        <pc:spChg chg="mod">
          <ac:chgData name="Ian Nabney" userId="d6603c99-5c95-4d2b-ba76-fe87db2f29c6" providerId="ADAL" clId="{6380E7B4-4BE4-4E53-94AA-9D7E77797917}" dt="2022-03-17T17:05:43.187" v="114" actId="20577"/>
          <ac:spMkLst>
            <pc:docMk/>
            <pc:sldMk cId="583274022" sldId="289"/>
            <ac:spMk id="3" creationId="{32768BEF-63C5-4988-BAB0-F66E14CEE117}"/>
          </ac:spMkLst>
        </pc:spChg>
      </pc:sldChg>
      <pc:sldChg chg="modSp new mod">
        <pc:chgData name="Ian Nabney" userId="d6603c99-5c95-4d2b-ba76-fe87db2f29c6" providerId="ADAL" clId="{6380E7B4-4BE4-4E53-94AA-9D7E77797917}" dt="2022-03-17T17:07:07.407" v="149" actId="1076"/>
        <pc:sldMkLst>
          <pc:docMk/>
          <pc:sldMk cId="205609966" sldId="290"/>
        </pc:sldMkLst>
        <pc:spChg chg="mod">
          <ac:chgData name="Ian Nabney" userId="d6603c99-5c95-4d2b-ba76-fe87db2f29c6" providerId="ADAL" clId="{6380E7B4-4BE4-4E53-94AA-9D7E77797917}" dt="2022-03-17T17:06:19.031" v="133" actId="1076"/>
          <ac:spMkLst>
            <pc:docMk/>
            <pc:sldMk cId="205609966" sldId="290"/>
            <ac:spMk id="2" creationId="{5446A715-91E3-4531-9E1A-E52590522FAF}"/>
          </ac:spMkLst>
        </pc:spChg>
        <pc:spChg chg="mod">
          <ac:chgData name="Ian Nabney" userId="d6603c99-5c95-4d2b-ba76-fe87db2f29c6" providerId="ADAL" clId="{6380E7B4-4BE4-4E53-94AA-9D7E77797917}" dt="2022-03-17T17:07:07.407" v="149" actId="1076"/>
          <ac:spMkLst>
            <pc:docMk/>
            <pc:sldMk cId="205609966" sldId="290"/>
            <ac:spMk id="3" creationId="{F4EECB8C-F7E0-4261-BC54-60B5E573E91B}"/>
          </ac:spMkLst>
        </pc:spChg>
      </pc:sldChg>
      <pc:sldChg chg="modSp new mod">
        <pc:chgData name="Ian Nabney" userId="d6603c99-5c95-4d2b-ba76-fe87db2f29c6" providerId="ADAL" clId="{6380E7B4-4BE4-4E53-94AA-9D7E77797917}" dt="2022-03-17T17:08:18.151" v="185" actId="255"/>
        <pc:sldMkLst>
          <pc:docMk/>
          <pc:sldMk cId="1109624613" sldId="291"/>
        </pc:sldMkLst>
        <pc:spChg chg="mod">
          <ac:chgData name="Ian Nabney" userId="d6603c99-5c95-4d2b-ba76-fe87db2f29c6" providerId="ADAL" clId="{6380E7B4-4BE4-4E53-94AA-9D7E77797917}" dt="2022-03-17T17:07:51.455" v="172" actId="1076"/>
          <ac:spMkLst>
            <pc:docMk/>
            <pc:sldMk cId="1109624613" sldId="291"/>
            <ac:spMk id="2" creationId="{7BB7D152-1892-4F21-A179-B10D41D82BE7}"/>
          </ac:spMkLst>
        </pc:spChg>
        <pc:spChg chg="mod">
          <ac:chgData name="Ian Nabney" userId="d6603c99-5c95-4d2b-ba76-fe87db2f29c6" providerId="ADAL" clId="{6380E7B4-4BE4-4E53-94AA-9D7E77797917}" dt="2022-03-17T17:08:18.151" v="185" actId="255"/>
          <ac:spMkLst>
            <pc:docMk/>
            <pc:sldMk cId="1109624613" sldId="291"/>
            <ac:spMk id="3" creationId="{EF7811BE-A2C8-4512-95ED-1629334D4250}"/>
          </ac:spMkLst>
        </pc:spChg>
      </pc:sldChg>
      <pc:sldChg chg="del">
        <pc:chgData name="Ian Nabney" userId="d6603c99-5c95-4d2b-ba76-fe87db2f29c6" providerId="ADAL" clId="{6380E7B4-4BE4-4E53-94AA-9D7E77797917}" dt="2022-03-17T17:03:53.323" v="92" actId="47"/>
        <pc:sldMkLst>
          <pc:docMk/>
          <pc:sldMk cId="0" sldId="297"/>
        </pc:sldMkLst>
      </pc:sldChg>
      <pc:sldChg chg="del">
        <pc:chgData name="Ian Nabney" userId="d6603c99-5c95-4d2b-ba76-fe87db2f29c6" providerId="ADAL" clId="{6380E7B4-4BE4-4E53-94AA-9D7E77797917}" dt="2022-03-17T17:03:53.323" v="92" actId="47"/>
        <pc:sldMkLst>
          <pc:docMk/>
          <pc:sldMk cId="0" sldId="300"/>
        </pc:sldMkLst>
      </pc:sldChg>
      <pc:sldChg chg="del">
        <pc:chgData name="Ian Nabney" userId="d6603c99-5c95-4d2b-ba76-fe87db2f29c6" providerId="ADAL" clId="{6380E7B4-4BE4-4E53-94AA-9D7E77797917}" dt="2022-03-17T17:03:53.323" v="92" actId="47"/>
        <pc:sldMkLst>
          <pc:docMk/>
          <pc:sldMk cId="0" sldId="307"/>
        </pc:sldMkLst>
      </pc:sldChg>
      <pc:sldChg chg="del">
        <pc:chgData name="Ian Nabney" userId="d6603c99-5c95-4d2b-ba76-fe87db2f29c6" providerId="ADAL" clId="{6380E7B4-4BE4-4E53-94AA-9D7E77797917}" dt="2022-03-17T17:03:53.323" v="92" actId="47"/>
        <pc:sldMkLst>
          <pc:docMk/>
          <pc:sldMk cId="4167395581" sldId="323"/>
        </pc:sldMkLst>
      </pc:sldChg>
      <pc:sldChg chg="del">
        <pc:chgData name="Ian Nabney" userId="d6603c99-5c95-4d2b-ba76-fe87db2f29c6" providerId="ADAL" clId="{6380E7B4-4BE4-4E53-94AA-9D7E77797917}" dt="2022-03-17T17:03:53.323" v="92" actId="47"/>
        <pc:sldMkLst>
          <pc:docMk/>
          <pc:sldMk cId="3213586937" sldId="325"/>
        </pc:sldMkLst>
      </pc:sldChg>
      <pc:sldChg chg="del">
        <pc:chgData name="Ian Nabney" userId="d6603c99-5c95-4d2b-ba76-fe87db2f29c6" providerId="ADAL" clId="{6380E7B4-4BE4-4E53-94AA-9D7E77797917}" dt="2022-03-17T17:03:53.323" v="92" actId="47"/>
        <pc:sldMkLst>
          <pc:docMk/>
          <pc:sldMk cId="891527413" sldId="326"/>
        </pc:sldMkLst>
      </pc:sldChg>
      <pc:sldChg chg="del">
        <pc:chgData name="Ian Nabney" userId="d6603c99-5c95-4d2b-ba76-fe87db2f29c6" providerId="ADAL" clId="{6380E7B4-4BE4-4E53-94AA-9D7E77797917}" dt="2022-03-17T17:03:53.323" v="92" actId="47"/>
        <pc:sldMkLst>
          <pc:docMk/>
          <pc:sldMk cId="395974474" sldId="327"/>
        </pc:sldMkLst>
      </pc:sldChg>
      <pc:sldChg chg="del">
        <pc:chgData name="Ian Nabney" userId="d6603c99-5c95-4d2b-ba76-fe87db2f29c6" providerId="ADAL" clId="{6380E7B4-4BE4-4E53-94AA-9D7E77797917}" dt="2022-03-17T17:03:53.323" v="92" actId="47"/>
        <pc:sldMkLst>
          <pc:docMk/>
          <pc:sldMk cId="2710396747" sldId="329"/>
        </pc:sldMkLst>
      </pc:sldChg>
    </pc:docChg>
  </pc:docChgLst>
  <pc:docChgLst>
    <pc:chgData name="Ian Nabney" userId="d6603c99-5c95-4d2b-ba76-fe87db2f29c6" providerId="ADAL" clId="{F63C9BB6-4D96-49E6-8102-B35E708FDD6F}"/>
    <pc:docChg chg="undo custSel addSld delSld modSld modShowInfo">
      <pc:chgData name="Ian Nabney" userId="d6603c99-5c95-4d2b-ba76-fe87db2f29c6" providerId="ADAL" clId="{F63C9BB6-4D96-49E6-8102-B35E708FDD6F}" dt="2022-01-23T14:38:53.888" v="1349" actId="2744"/>
      <pc:docMkLst>
        <pc:docMk/>
      </pc:docMkLst>
      <pc:sldChg chg="modSp mod">
        <pc:chgData name="Ian Nabney" userId="d6603c99-5c95-4d2b-ba76-fe87db2f29c6" providerId="ADAL" clId="{F63C9BB6-4D96-49E6-8102-B35E708FDD6F}" dt="2022-01-23T10:59:10.467" v="47" actId="20577"/>
        <pc:sldMkLst>
          <pc:docMk/>
          <pc:sldMk cId="0" sldId="256"/>
        </pc:sldMkLst>
        <pc:spChg chg="mod">
          <ac:chgData name="Ian Nabney" userId="d6603c99-5c95-4d2b-ba76-fe87db2f29c6" providerId="ADAL" clId="{F63C9BB6-4D96-49E6-8102-B35E708FDD6F}" dt="2022-01-23T10:59:10.467" v="47" actId="20577"/>
          <ac:spMkLst>
            <pc:docMk/>
            <pc:sldMk cId="0" sldId="256"/>
            <ac:spMk id="30722" creationId="{1EFC9091-8354-444B-BB79-2B3E0582CEE3}"/>
          </ac:spMkLst>
        </pc:spChg>
      </pc:sldChg>
      <pc:sldChg chg="del">
        <pc:chgData name="Ian Nabney" userId="d6603c99-5c95-4d2b-ba76-fe87db2f29c6" providerId="ADAL" clId="{F63C9BB6-4D96-49E6-8102-B35E708FDD6F}" dt="2022-01-23T11:18:59.470" v="1297" actId="47"/>
        <pc:sldMkLst>
          <pc:docMk/>
          <pc:sldMk cId="0" sldId="258"/>
        </pc:sldMkLst>
      </pc:sldChg>
      <pc:sldChg chg="modSp mod">
        <pc:chgData name="Ian Nabney" userId="d6603c99-5c95-4d2b-ba76-fe87db2f29c6" providerId="ADAL" clId="{F63C9BB6-4D96-49E6-8102-B35E708FDD6F}" dt="2022-01-23T11:15:40.503" v="1237" actId="15"/>
        <pc:sldMkLst>
          <pc:docMk/>
          <pc:sldMk cId="0" sldId="276"/>
        </pc:sldMkLst>
        <pc:spChg chg="mod">
          <ac:chgData name="Ian Nabney" userId="d6603c99-5c95-4d2b-ba76-fe87db2f29c6" providerId="ADAL" clId="{F63C9BB6-4D96-49E6-8102-B35E708FDD6F}" dt="2022-01-23T11:15:40.503" v="1237" actId="15"/>
          <ac:spMkLst>
            <pc:docMk/>
            <pc:sldMk cId="0" sldId="276"/>
            <ac:spMk id="32771" creationId="{8674BF37-E827-4547-8249-5CE423AC6A24}"/>
          </ac:spMkLst>
        </pc:spChg>
      </pc:sldChg>
      <pc:sldChg chg="del">
        <pc:chgData name="Ian Nabney" userId="d6603c99-5c95-4d2b-ba76-fe87db2f29c6" providerId="ADAL" clId="{F63C9BB6-4D96-49E6-8102-B35E708FDD6F}" dt="2022-01-23T11:18:59.470" v="1297" actId="47"/>
        <pc:sldMkLst>
          <pc:docMk/>
          <pc:sldMk cId="0" sldId="282"/>
        </pc:sldMkLst>
      </pc:sldChg>
      <pc:sldChg chg="addSp modSp mod">
        <pc:chgData name="Ian Nabney" userId="d6603c99-5c95-4d2b-ba76-fe87db2f29c6" providerId="ADAL" clId="{F63C9BB6-4D96-49E6-8102-B35E708FDD6F}" dt="2022-01-23T11:22:38.859" v="1345" actId="1076"/>
        <pc:sldMkLst>
          <pc:docMk/>
          <pc:sldMk cId="0" sldId="288"/>
        </pc:sldMkLst>
        <pc:spChg chg="mod">
          <ac:chgData name="Ian Nabney" userId="d6603c99-5c95-4d2b-ba76-fe87db2f29c6" providerId="ADAL" clId="{F63C9BB6-4D96-49E6-8102-B35E708FDD6F}" dt="2022-01-23T11:21:37.898" v="1341" actId="255"/>
          <ac:spMkLst>
            <pc:docMk/>
            <pc:sldMk cId="0" sldId="288"/>
            <ac:spMk id="64515" creationId="{F8CAB87E-0CEA-4786-81A2-AB5FC03D41AB}"/>
          </ac:spMkLst>
        </pc:spChg>
        <pc:picChg chg="add mod">
          <ac:chgData name="Ian Nabney" userId="d6603c99-5c95-4d2b-ba76-fe87db2f29c6" providerId="ADAL" clId="{F63C9BB6-4D96-49E6-8102-B35E708FDD6F}" dt="2022-01-23T11:22:38.859" v="1345" actId="1076"/>
          <ac:picMkLst>
            <pc:docMk/>
            <pc:sldMk cId="0" sldId="288"/>
            <ac:picMk id="2" creationId="{FCCCE940-9918-4B4A-A5E8-65B807A52E28}"/>
          </ac:picMkLst>
        </pc:picChg>
      </pc:sldChg>
      <pc:sldChg chg="modSp mod">
        <pc:chgData name="Ian Nabney" userId="d6603c99-5c95-4d2b-ba76-fe87db2f29c6" providerId="ADAL" clId="{F63C9BB6-4D96-49E6-8102-B35E708FDD6F}" dt="2022-01-23T11:18:00.984" v="1294" actId="255"/>
        <pc:sldMkLst>
          <pc:docMk/>
          <pc:sldMk cId="0" sldId="297"/>
        </pc:sldMkLst>
        <pc:spChg chg="mod">
          <ac:chgData name="Ian Nabney" userId="d6603c99-5c95-4d2b-ba76-fe87db2f29c6" providerId="ADAL" clId="{F63C9BB6-4D96-49E6-8102-B35E708FDD6F}" dt="2022-01-23T11:18:00.984" v="1294" actId="255"/>
          <ac:spMkLst>
            <pc:docMk/>
            <pc:sldMk cId="0" sldId="297"/>
            <ac:spMk id="33795" creationId="{23197C43-B85C-4ACB-B792-0B3008912482}"/>
          </ac:spMkLst>
        </pc:spChg>
      </pc:sldChg>
      <pc:sldChg chg="del">
        <pc:chgData name="Ian Nabney" userId="d6603c99-5c95-4d2b-ba76-fe87db2f29c6" providerId="ADAL" clId="{F63C9BB6-4D96-49E6-8102-B35E708FDD6F}" dt="2022-01-23T11:18:59.470" v="1297" actId="47"/>
        <pc:sldMkLst>
          <pc:docMk/>
          <pc:sldMk cId="0" sldId="298"/>
        </pc:sldMkLst>
      </pc:sldChg>
      <pc:sldChg chg="del">
        <pc:chgData name="Ian Nabney" userId="d6603c99-5c95-4d2b-ba76-fe87db2f29c6" providerId="ADAL" clId="{F63C9BB6-4D96-49E6-8102-B35E708FDD6F}" dt="2022-01-23T11:18:59.470" v="1297" actId="47"/>
        <pc:sldMkLst>
          <pc:docMk/>
          <pc:sldMk cId="0" sldId="299"/>
        </pc:sldMkLst>
      </pc:sldChg>
      <pc:sldChg chg="del">
        <pc:chgData name="Ian Nabney" userId="d6603c99-5c95-4d2b-ba76-fe87db2f29c6" providerId="ADAL" clId="{F63C9BB6-4D96-49E6-8102-B35E708FDD6F}" dt="2022-01-23T11:18:59.470" v="1297" actId="47"/>
        <pc:sldMkLst>
          <pc:docMk/>
          <pc:sldMk cId="0" sldId="301"/>
        </pc:sldMkLst>
      </pc:sldChg>
      <pc:sldChg chg="del">
        <pc:chgData name="Ian Nabney" userId="d6603c99-5c95-4d2b-ba76-fe87db2f29c6" providerId="ADAL" clId="{F63C9BB6-4D96-49E6-8102-B35E708FDD6F}" dt="2022-01-23T11:18:59.470" v="1297" actId="47"/>
        <pc:sldMkLst>
          <pc:docMk/>
          <pc:sldMk cId="0" sldId="302"/>
        </pc:sldMkLst>
      </pc:sldChg>
      <pc:sldChg chg="modTransition">
        <pc:chgData name="Ian Nabney" userId="d6603c99-5c95-4d2b-ba76-fe87db2f29c6" providerId="ADAL" clId="{F63C9BB6-4D96-49E6-8102-B35E708FDD6F}" dt="2022-01-23T11:18:40.660" v="1296"/>
        <pc:sldMkLst>
          <pc:docMk/>
          <pc:sldMk cId="4167395581" sldId="323"/>
        </pc:sldMkLst>
      </pc:sldChg>
      <pc:sldChg chg="del">
        <pc:chgData name="Ian Nabney" userId="d6603c99-5c95-4d2b-ba76-fe87db2f29c6" providerId="ADAL" clId="{F63C9BB6-4D96-49E6-8102-B35E708FDD6F}" dt="2022-01-23T11:18:28.914" v="1295" actId="2696"/>
        <pc:sldMkLst>
          <pc:docMk/>
          <pc:sldMk cId="391201338" sldId="324"/>
        </pc:sldMkLst>
      </pc:sldChg>
      <pc:sldChg chg="modTransition">
        <pc:chgData name="Ian Nabney" userId="d6603c99-5c95-4d2b-ba76-fe87db2f29c6" providerId="ADAL" clId="{F63C9BB6-4D96-49E6-8102-B35E708FDD6F}" dt="2022-01-23T11:23:06.467" v="1348"/>
        <pc:sldMkLst>
          <pc:docMk/>
          <pc:sldMk cId="3213586937" sldId="325"/>
        </pc:sldMkLst>
      </pc:sldChg>
      <pc:sldChg chg="modTransition">
        <pc:chgData name="Ian Nabney" userId="d6603c99-5c95-4d2b-ba76-fe87db2f29c6" providerId="ADAL" clId="{F63C9BB6-4D96-49E6-8102-B35E708FDD6F}" dt="2022-01-23T11:22:55.419" v="1346"/>
        <pc:sldMkLst>
          <pc:docMk/>
          <pc:sldMk cId="891527413" sldId="326"/>
        </pc:sldMkLst>
      </pc:sldChg>
      <pc:sldChg chg="modTransition">
        <pc:chgData name="Ian Nabney" userId="d6603c99-5c95-4d2b-ba76-fe87db2f29c6" providerId="ADAL" clId="{F63C9BB6-4D96-49E6-8102-B35E708FDD6F}" dt="2022-01-23T11:23:01.627" v="1347"/>
        <pc:sldMkLst>
          <pc:docMk/>
          <pc:sldMk cId="395974474" sldId="327"/>
        </pc:sldMkLst>
      </pc:sldChg>
      <pc:sldChg chg="addSp delSp modSp new del mod">
        <pc:chgData name="Ian Nabney" userId="d6603c99-5c95-4d2b-ba76-fe87db2f29c6" providerId="ADAL" clId="{F63C9BB6-4D96-49E6-8102-B35E708FDD6F}" dt="2022-01-23T11:14:40.150" v="1231" actId="2696"/>
        <pc:sldMkLst>
          <pc:docMk/>
          <pc:sldMk cId="3757856742" sldId="328"/>
        </pc:sldMkLst>
        <pc:spChg chg="add del">
          <ac:chgData name="Ian Nabney" userId="d6603c99-5c95-4d2b-ba76-fe87db2f29c6" providerId="ADAL" clId="{F63C9BB6-4D96-49E6-8102-B35E708FDD6F}" dt="2022-01-23T11:02:55.325" v="74" actId="22"/>
          <ac:spMkLst>
            <pc:docMk/>
            <pc:sldMk cId="3757856742" sldId="328"/>
            <ac:spMk id="5" creationId="{680F74B6-10FF-4AEF-812F-FFD8BAC3F76D}"/>
          </ac:spMkLst>
        </pc:spChg>
        <pc:graphicFrameChg chg="add del mod modGraphic">
          <ac:chgData name="Ian Nabney" userId="d6603c99-5c95-4d2b-ba76-fe87db2f29c6" providerId="ADAL" clId="{F63C9BB6-4D96-49E6-8102-B35E708FDD6F}" dt="2022-01-23T11:03:18.427" v="80"/>
          <ac:graphicFrameMkLst>
            <pc:docMk/>
            <pc:sldMk cId="3757856742" sldId="328"/>
            <ac:graphicFrameMk id="6" creationId="{A0FF3FAA-F3D8-4565-B56C-249CD164E21F}"/>
          </ac:graphicFrameMkLst>
        </pc:graphicFrameChg>
        <pc:graphicFrameChg chg="add mod modGraphic">
          <ac:chgData name="Ian Nabney" userId="d6603c99-5c95-4d2b-ba76-fe87db2f29c6" providerId="ADAL" clId="{F63C9BB6-4D96-49E6-8102-B35E708FDD6F}" dt="2022-01-23T11:13:56.972" v="1227" actId="20577"/>
          <ac:graphicFrameMkLst>
            <pc:docMk/>
            <pc:sldMk cId="3757856742" sldId="328"/>
            <ac:graphicFrameMk id="7" creationId="{477674A4-D3F3-4B36-821E-4325AF219F6F}"/>
          </ac:graphicFrameMkLst>
        </pc:graphicFrameChg>
      </pc:sldChg>
      <pc:sldChg chg="addSp modSp new mod">
        <pc:chgData name="Ian Nabney" userId="d6603c99-5c95-4d2b-ba76-fe87db2f29c6" providerId="ADAL" clId="{F63C9BB6-4D96-49E6-8102-B35E708FDD6F}" dt="2022-01-23T11:16:58.224" v="1241" actId="207"/>
        <pc:sldMkLst>
          <pc:docMk/>
          <pc:sldMk cId="2710396747" sldId="329"/>
        </pc:sldMkLst>
        <pc:graphicFrameChg chg="add mod modGraphic">
          <ac:chgData name="Ian Nabney" userId="d6603c99-5c95-4d2b-ba76-fe87db2f29c6" providerId="ADAL" clId="{F63C9BB6-4D96-49E6-8102-B35E708FDD6F}" dt="2022-01-23T11:16:58.224" v="1241" actId="207"/>
          <ac:graphicFrameMkLst>
            <pc:docMk/>
            <pc:sldMk cId="2710396747" sldId="329"/>
            <ac:graphicFrameMk id="2" creationId="{81F2ADE1-12DC-489C-ACDC-7395FE3BA40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5BCFC34-8750-4489-9C8C-2DC2F19DE997}"/>
              </a:ext>
            </a:extLst>
          </p:cNvPr>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charset="0"/>
              </a:defRPr>
            </a:lvl1pPr>
          </a:lstStyle>
          <a:p>
            <a:pPr>
              <a:defRPr/>
            </a:pPr>
            <a:endParaRPr lang="en-GB"/>
          </a:p>
        </p:txBody>
      </p:sp>
      <p:sp>
        <p:nvSpPr>
          <p:cNvPr id="25603" name="Rectangle 3">
            <a:extLst>
              <a:ext uri="{FF2B5EF4-FFF2-40B4-BE49-F238E27FC236}">
                <a16:creationId xmlns:a16="http://schemas.microsoft.com/office/drawing/2014/main" id="{C9987EC7-12E5-406B-81B1-7CABBBE4C172}"/>
              </a:ext>
            </a:extLst>
          </p:cNvPr>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latin typeface="Arial" charset="0"/>
              </a:defRPr>
            </a:lvl1pPr>
          </a:lstStyle>
          <a:p>
            <a:pPr>
              <a:defRPr/>
            </a:pPr>
            <a:endParaRPr lang="en-GB"/>
          </a:p>
        </p:txBody>
      </p:sp>
      <p:sp>
        <p:nvSpPr>
          <p:cNvPr id="29700" name="Rectangle 4">
            <a:extLst>
              <a:ext uri="{FF2B5EF4-FFF2-40B4-BE49-F238E27FC236}">
                <a16:creationId xmlns:a16="http://schemas.microsoft.com/office/drawing/2014/main" id="{E0DE5983-F28B-4E82-BE33-9648D9DB6BE8}"/>
              </a:ext>
            </a:extLst>
          </p:cNvPr>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E0C60CA2-BCC8-4896-9C76-79F8DBA0A871}"/>
              </a:ext>
            </a:extLst>
          </p:cNvPr>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606" name="Rectangle 6">
            <a:extLst>
              <a:ext uri="{FF2B5EF4-FFF2-40B4-BE49-F238E27FC236}">
                <a16:creationId xmlns:a16="http://schemas.microsoft.com/office/drawing/2014/main" id="{5573DB28-BA47-40FB-A5AC-F5298FC1E3B0}"/>
              </a:ext>
            </a:extLst>
          </p:cNvPr>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pPr>
              <a:defRPr/>
            </a:pPr>
            <a:endParaRPr lang="en-GB"/>
          </a:p>
        </p:txBody>
      </p:sp>
      <p:sp>
        <p:nvSpPr>
          <p:cNvPr id="25607" name="Rectangle 7">
            <a:extLst>
              <a:ext uri="{FF2B5EF4-FFF2-40B4-BE49-F238E27FC236}">
                <a16:creationId xmlns:a16="http://schemas.microsoft.com/office/drawing/2014/main" id="{6DE33CC7-25BE-4110-8539-2768A448F410}"/>
              </a:ext>
            </a:extLst>
          </p:cNvPr>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lvl1pPr>
          </a:lstStyle>
          <a:p>
            <a:pPr>
              <a:defRPr/>
            </a:pPr>
            <a:fld id="{87B37559-3438-4E1F-9E1E-68290CDDA7E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900CA96-0D7B-4796-B1E3-99791A50D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EF74C-9C64-4BE1-92F3-E13CA949700F}" type="slidenum">
              <a:rPr lang="en-GB" altLang="en-US" smtClean="0"/>
              <a:pPr>
                <a:spcBef>
                  <a:spcPct val="0"/>
                </a:spcBef>
              </a:pPr>
              <a:t>1</a:t>
            </a:fld>
            <a:endParaRPr lang="en-GB" altLang="en-US"/>
          </a:p>
        </p:txBody>
      </p:sp>
      <p:sp>
        <p:nvSpPr>
          <p:cNvPr id="31747" name="Rectangle 2">
            <a:extLst>
              <a:ext uri="{FF2B5EF4-FFF2-40B4-BE49-F238E27FC236}">
                <a16:creationId xmlns:a16="http://schemas.microsoft.com/office/drawing/2014/main" id="{B98F949B-DBE9-40FE-8A73-E48E0C125D3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D47B140-F82A-4D2D-B625-00D585F5B4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a:extLst>
              <a:ext uri="{FF2B5EF4-FFF2-40B4-BE49-F238E27FC236}">
                <a16:creationId xmlns:a16="http://schemas.microsoft.com/office/drawing/2014/main" id="{19698FD5-0416-4583-ACF9-D5A79A279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8"/>
            <a:ext cx="9148763"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a:extLst>
              <a:ext uri="{FF2B5EF4-FFF2-40B4-BE49-F238E27FC236}">
                <a16:creationId xmlns:a16="http://schemas.microsoft.com/office/drawing/2014/main" id="{96D0B0E9-600A-4711-BDE7-0D6638150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399718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51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3563"/>
            <a:ext cx="1890713"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54088" y="563563"/>
            <a:ext cx="55229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33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954088" y="2093913"/>
            <a:ext cx="3706812"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04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able Placeholder 2"/>
          <p:cNvSpPr>
            <a:spLocks noGrp="1"/>
          </p:cNvSpPr>
          <p:nvPr>
            <p:ph type="tbl" idx="1"/>
          </p:nvPr>
        </p:nvSpPr>
        <p:spPr>
          <a:xfrm>
            <a:off x="954088" y="2093913"/>
            <a:ext cx="7566025" cy="4024312"/>
          </a:xfrm>
        </p:spPr>
        <p:txBody>
          <a:bodyPr/>
          <a:lstStyle/>
          <a:p>
            <a:pPr lvl="0"/>
            <a:endParaRPr lang="en-GB" noProof="0"/>
          </a:p>
        </p:txBody>
      </p:sp>
    </p:spTree>
    <p:extLst>
      <p:ext uri="{BB962C8B-B14F-4D97-AF65-F5344CB8AC3E}">
        <p14:creationId xmlns:p14="http://schemas.microsoft.com/office/powerpoint/2010/main" val="102944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EC5C2A8C-9507-479A-8A37-E313EC26C145}"/>
              </a:ext>
            </a:extLst>
          </p:cNvPr>
          <p:cNvSpPr>
            <a:spLocks noChangeArrowheads="1"/>
          </p:cNvSpPr>
          <p:nvPr/>
        </p:nvSpPr>
        <p:spPr bwMode="auto">
          <a:xfrm>
            <a:off x="0" y="1143000"/>
            <a:ext cx="9144000" cy="5715000"/>
          </a:xfrm>
          <a:prstGeom prst="rect">
            <a:avLst/>
          </a:prstGeom>
          <a:solidFill>
            <a:srgbClr val="69923A"/>
          </a:solidFill>
          <a:ln w="9525">
            <a:solidFill>
              <a:schemeClr val="tx1"/>
            </a:solidFill>
            <a:miter lim="800000"/>
            <a:headEnd/>
            <a:tailEnd/>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4" name="AutoShape 8">
            <a:extLst>
              <a:ext uri="{FF2B5EF4-FFF2-40B4-BE49-F238E27FC236}">
                <a16:creationId xmlns:a16="http://schemas.microsoft.com/office/drawing/2014/main" id="{6EC211D4-7C34-4A57-BB39-F466DA76087E}"/>
              </a:ext>
            </a:extLst>
          </p:cNvPr>
          <p:cNvSpPr>
            <a:spLocks noChangeArrowheads="1"/>
          </p:cNvSpPr>
          <p:nvPr/>
        </p:nvSpPr>
        <p:spPr bwMode="auto">
          <a:xfrm rot="10800000">
            <a:off x="8423275" y="1341438"/>
            <a:ext cx="720725" cy="863600"/>
          </a:xfrm>
          <a:prstGeom prst="rtTriangle">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5" name="Rectangle 9">
            <a:extLst>
              <a:ext uri="{FF2B5EF4-FFF2-40B4-BE49-F238E27FC236}">
                <a16:creationId xmlns:a16="http://schemas.microsoft.com/office/drawing/2014/main" id="{EBC02B59-2B14-4FF7-81D2-636FC28735C3}"/>
              </a:ext>
            </a:extLst>
          </p:cNvPr>
          <p:cNvSpPr>
            <a:spLocks noChangeArrowheads="1"/>
          </p:cNvSpPr>
          <p:nvPr/>
        </p:nvSpPr>
        <p:spPr bwMode="auto">
          <a:xfrm>
            <a:off x="0" y="0"/>
            <a:ext cx="9144000" cy="1447800"/>
          </a:xfrm>
          <a:prstGeom prst="rect">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pic>
        <p:nvPicPr>
          <p:cNvPr id="6" name="Picture 11">
            <a:extLst>
              <a:ext uri="{FF2B5EF4-FFF2-40B4-BE49-F238E27FC236}">
                <a16:creationId xmlns:a16="http://schemas.microsoft.com/office/drawing/2014/main" id="{B6B1A404-77D3-4013-BFA2-CEAAEDC98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subTitle" idx="1"/>
          </p:nvPr>
        </p:nvSpPr>
        <p:spPr>
          <a:xfrm>
            <a:off x="665163" y="2427288"/>
            <a:ext cx="7851775" cy="1258887"/>
          </a:xfrm>
        </p:spPr>
        <p:txBody>
          <a:bodyPr/>
          <a:lstStyle>
            <a:lvl1pPr marL="0" indent="0">
              <a:lnSpc>
                <a:spcPct val="100000"/>
              </a:lnSpc>
              <a:buFontTx/>
              <a:buNone/>
              <a:defRPr sz="4000" b="1">
                <a:solidFill>
                  <a:schemeClr val="tx2"/>
                </a:solidFill>
              </a:defRPr>
            </a:lvl1pPr>
          </a:lstStyle>
          <a:p>
            <a:r>
              <a:rPr lang="en-GB"/>
              <a:t>Click to edit Master subtitle style</a:t>
            </a:r>
          </a:p>
        </p:txBody>
      </p:sp>
    </p:spTree>
    <p:extLst>
      <p:ext uri="{BB962C8B-B14F-4D97-AF65-F5344CB8AC3E}">
        <p14:creationId xmlns:p14="http://schemas.microsoft.com/office/powerpoint/2010/main" val="362720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898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2172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5163"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68838"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7992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1241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3133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82473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965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307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8391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45454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6375" y="563563"/>
            <a:ext cx="1963738"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5163" y="563563"/>
            <a:ext cx="57388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87171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CF0BB9-D681-44B7-B6F3-924C9EA9CA19}"/>
              </a:ext>
            </a:extLst>
          </p:cNvPr>
          <p:cNvSpPr>
            <a:spLocks noGrp="1"/>
          </p:cNvSpPr>
          <p:nvPr>
            <p:ph type="dt" sz="half" idx="10"/>
          </p:nvPr>
        </p:nvSpPr>
        <p:spPr/>
        <p:txBody>
          <a:bodyPr/>
          <a:lstStyle>
            <a:lvl1pPr>
              <a:defRPr/>
            </a:lvl1pPr>
          </a:lstStyle>
          <a:p>
            <a:pPr>
              <a:defRPr/>
            </a:pPr>
            <a:fld id="{1A664DDB-F7B8-4340-8B36-54D02D5F8AE9}" type="datetime1">
              <a:rPr lang="en-GB"/>
              <a:pPr>
                <a:defRPr/>
              </a:pPr>
              <a:t>17/03/2022</a:t>
            </a:fld>
            <a:endParaRPr lang="en-GB"/>
          </a:p>
        </p:txBody>
      </p:sp>
      <p:sp>
        <p:nvSpPr>
          <p:cNvPr id="5" name="Footer Placeholder 4">
            <a:extLst>
              <a:ext uri="{FF2B5EF4-FFF2-40B4-BE49-F238E27FC236}">
                <a16:creationId xmlns:a16="http://schemas.microsoft.com/office/drawing/2014/main" id="{68521D5C-AB0C-47C1-8F65-615BA69C1659}"/>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ECBF9EAA-E700-4516-9C43-7C7FE5C36A72}"/>
              </a:ext>
            </a:extLst>
          </p:cNvPr>
          <p:cNvSpPr>
            <a:spLocks noGrp="1"/>
          </p:cNvSpPr>
          <p:nvPr>
            <p:ph type="sldNum" sz="quarter" idx="12"/>
          </p:nvPr>
        </p:nvSpPr>
        <p:spPr/>
        <p:txBody>
          <a:bodyPr/>
          <a:lstStyle>
            <a:lvl1pPr>
              <a:defRPr/>
            </a:lvl1pPr>
          </a:lstStyle>
          <a:p>
            <a:pPr>
              <a:defRPr/>
            </a:pPr>
            <a:fld id="{891A6810-17DA-4D25-BA09-1C747B0198C0}" type="slidenum">
              <a:rPr lang="en-GB"/>
              <a:pPr>
                <a:defRPr/>
              </a:pPr>
              <a:t>‹#›</a:t>
            </a:fld>
            <a:endParaRPr lang="en-GB"/>
          </a:p>
        </p:txBody>
      </p:sp>
    </p:spTree>
    <p:extLst>
      <p:ext uri="{BB962C8B-B14F-4D97-AF65-F5344CB8AC3E}">
        <p14:creationId xmlns:p14="http://schemas.microsoft.com/office/powerpoint/2010/main" val="4251113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06DE7-362D-4742-9986-ED8DC2CBE551}"/>
              </a:ext>
            </a:extLst>
          </p:cNvPr>
          <p:cNvSpPr>
            <a:spLocks noGrp="1"/>
          </p:cNvSpPr>
          <p:nvPr>
            <p:ph type="dt" sz="half" idx="10"/>
          </p:nvPr>
        </p:nvSpPr>
        <p:spPr/>
        <p:txBody>
          <a:bodyPr/>
          <a:lstStyle>
            <a:lvl1pPr>
              <a:defRPr/>
            </a:lvl1pPr>
          </a:lstStyle>
          <a:p>
            <a:pPr>
              <a:defRPr/>
            </a:pPr>
            <a:fld id="{DAAAA4AC-602A-489F-BEB3-E8E14B25FF32}" type="datetime1">
              <a:rPr lang="en-GB"/>
              <a:pPr>
                <a:defRPr/>
              </a:pPr>
              <a:t>17/03/2022</a:t>
            </a:fld>
            <a:endParaRPr lang="en-GB"/>
          </a:p>
        </p:txBody>
      </p:sp>
      <p:sp>
        <p:nvSpPr>
          <p:cNvPr id="5" name="Footer Placeholder 4">
            <a:extLst>
              <a:ext uri="{FF2B5EF4-FFF2-40B4-BE49-F238E27FC236}">
                <a16:creationId xmlns:a16="http://schemas.microsoft.com/office/drawing/2014/main" id="{FABB3DC4-58DF-4F4A-B5D0-682CBEB26D3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A667443-38D6-4B82-A6A1-18E017D6544A}"/>
              </a:ext>
            </a:extLst>
          </p:cNvPr>
          <p:cNvSpPr>
            <a:spLocks noGrp="1"/>
          </p:cNvSpPr>
          <p:nvPr>
            <p:ph type="sldNum" sz="quarter" idx="12"/>
          </p:nvPr>
        </p:nvSpPr>
        <p:spPr/>
        <p:txBody>
          <a:bodyPr/>
          <a:lstStyle>
            <a:lvl1pPr>
              <a:defRPr/>
            </a:lvl1pPr>
          </a:lstStyle>
          <a:p>
            <a:pPr>
              <a:defRPr/>
            </a:pPr>
            <a:fld id="{3322C9D7-BD7A-4D33-88F9-70928F3A8B73}" type="slidenum">
              <a:rPr lang="en-GB"/>
              <a:pPr>
                <a:defRPr/>
              </a:pPr>
              <a:t>‹#›</a:t>
            </a:fld>
            <a:endParaRPr lang="en-GB"/>
          </a:p>
        </p:txBody>
      </p:sp>
    </p:spTree>
    <p:extLst>
      <p:ext uri="{BB962C8B-B14F-4D97-AF65-F5344CB8AC3E}">
        <p14:creationId xmlns:p14="http://schemas.microsoft.com/office/powerpoint/2010/main" val="4202665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BC58589-4EBF-4210-89A7-DCB530E4593A}"/>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9B01C1AE-EA67-4AB3-9690-B2A32C0D9AAD}"/>
              </a:ext>
            </a:extLst>
          </p:cNvPr>
          <p:cNvSpPr>
            <a:spLocks noGrp="1"/>
          </p:cNvSpPr>
          <p:nvPr>
            <p:ph type="dt" sz="half" idx="10"/>
          </p:nvPr>
        </p:nvSpPr>
        <p:spPr/>
        <p:txBody>
          <a:bodyPr/>
          <a:lstStyle>
            <a:lvl1pPr>
              <a:defRPr/>
            </a:lvl1pPr>
          </a:lstStyle>
          <a:p>
            <a:pPr>
              <a:defRPr/>
            </a:pPr>
            <a:fld id="{943D9F2D-9932-4726-8DBE-481141DB0BE1}" type="datetime1">
              <a:rPr lang="en-GB"/>
              <a:pPr>
                <a:defRPr/>
              </a:pPr>
              <a:t>17/03/2022</a:t>
            </a:fld>
            <a:endParaRPr lang="en-GB"/>
          </a:p>
        </p:txBody>
      </p:sp>
      <p:sp>
        <p:nvSpPr>
          <p:cNvPr id="6" name="Footer Placeholder 4">
            <a:extLst>
              <a:ext uri="{FF2B5EF4-FFF2-40B4-BE49-F238E27FC236}">
                <a16:creationId xmlns:a16="http://schemas.microsoft.com/office/drawing/2014/main" id="{0549AC14-AFE5-4EAC-A9E3-964A2CDAB98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E95661F-19D0-42E7-9D36-C3414B34F139}"/>
              </a:ext>
            </a:extLst>
          </p:cNvPr>
          <p:cNvSpPr>
            <a:spLocks noGrp="1"/>
          </p:cNvSpPr>
          <p:nvPr>
            <p:ph type="sldNum" sz="quarter" idx="12"/>
          </p:nvPr>
        </p:nvSpPr>
        <p:spPr/>
        <p:txBody>
          <a:bodyPr/>
          <a:lstStyle>
            <a:lvl1pPr>
              <a:defRPr/>
            </a:lvl1pPr>
          </a:lstStyle>
          <a:p>
            <a:pPr>
              <a:defRPr/>
            </a:pPr>
            <a:fld id="{1D6EEAA7-D1B8-4D95-8668-AAE1EF902115}" type="slidenum">
              <a:rPr lang="en-GB"/>
              <a:pPr>
                <a:defRPr/>
              </a:pPr>
              <a:t>‹#›</a:t>
            </a:fld>
            <a:endParaRPr lang="en-GB"/>
          </a:p>
        </p:txBody>
      </p:sp>
    </p:spTree>
    <p:extLst>
      <p:ext uri="{BB962C8B-B14F-4D97-AF65-F5344CB8AC3E}">
        <p14:creationId xmlns:p14="http://schemas.microsoft.com/office/powerpoint/2010/main" val="3633859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7ACCC50D-F4FD-4CA9-8F16-72D19D8B6218}"/>
              </a:ext>
            </a:extLst>
          </p:cNvPr>
          <p:cNvSpPr>
            <a:spLocks noGrp="1"/>
          </p:cNvSpPr>
          <p:nvPr>
            <p:ph type="dt" sz="half" idx="14"/>
          </p:nvPr>
        </p:nvSpPr>
        <p:spPr/>
        <p:txBody>
          <a:bodyPr/>
          <a:lstStyle>
            <a:lvl1pPr>
              <a:defRPr/>
            </a:lvl1pPr>
          </a:lstStyle>
          <a:p>
            <a:pPr>
              <a:defRPr/>
            </a:pPr>
            <a:fld id="{05912846-7A06-4B40-9C58-4B42233C3544}" type="datetime1">
              <a:rPr lang="en-GB"/>
              <a:pPr>
                <a:defRPr/>
              </a:pPr>
              <a:t>17/03/2022</a:t>
            </a:fld>
            <a:endParaRPr lang="en-GB"/>
          </a:p>
        </p:txBody>
      </p:sp>
      <p:sp>
        <p:nvSpPr>
          <p:cNvPr id="6" name="Footer Placeholder 4">
            <a:extLst>
              <a:ext uri="{FF2B5EF4-FFF2-40B4-BE49-F238E27FC236}">
                <a16:creationId xmlns:a16="http://schemas.microsoft.com/office/drawing/2014/main" id="{E088710A-9C82-4797-BBCE-DDBE3EFA964E}"/>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1F5AB60-4A32-4AA5-AFB5-F2282DDD005B}"/>
              </a:ext>
            </a:extLst>
          </p:cNvPr>
          <p:cNvSpPr>
            <a:spLocks noGrp="1"/>
          </p:cNvSpPr>
          <p:nvPr>
            <p:ph type="sldNum" sz="quarter" idx="16"/>
          </p:nvPr>
        </p:nvSpPr>
        <p:spPr/>
        <p:txBody>
          <a:bodyPr/>
          <a:lstStyle>
            <a:lvl1pPr>
              <a:defRPr/>
            </a:lvl1pPr>
          </a:lstStyle>
          <a:p>
            <a:pPr>
              <a:defRPr/>
            </a:pPr>
            <a:fld id="{EED1C3A3-733D-4E03-8BBA-57428344C856}" type="slidenum">
              <a:rPr lang="en-GB"/>
              <a:pPr>
                <a:defRPr/>
              </a:pPr>
              <a:t>‹#›</a:t>
            </a:fld>
            <a:endParaRPr lang="en-GB"/>
          </a:p>
        </p:txBody>
      </p:sp>
    </p:spTree>
    <p:extLst>
      <p:ext uri="{BB962C8B-B14F-4D97-AF65-F5344CB8AC3E}">
        <p14:creationId xmlns:p14="http://schemas.microsoft.com/office/powerpoint/2010/main" val="1555792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24BB02B-312F-4F64-894A-8B77BE68B99E}"/>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5" name="Picture 7">
            <a:extLst>
              <a:ext uri="{FF2B5EF4-FFF2-40B4-BE49-F238E27FC236}">
                <a16:creationId xmlns:a16="http://schemas.microsoft.com/office/drawing/2014/main" id="{37316F30-8E9A-4AB2-BED1-6E3EC7CAA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6" name="Date Placeholder 3">
            <a:extLst>
              <a:ext uri="{FF2B5EF4-FFF2-40B4-BE49-F238E27FC236}">
                <a16:creationId xmlns:a16="http://schemas.microsoft.com/office/drawing/2014/main" id="{94BE894D-40D6-44FC-A3D5-B0127346900B}"/>
              </a:ext>
            </a:extLst>
          </p:cNvPr>
          <p:cNvSpPr>
            <a:spLocks noGrp="1"/>
          </p:cNvSpPr>
          <p:nvPr>
            <p:ph type="dt" sz="half" idx="10"/>
          </p:nvPr>
        </p:nvSpPr>
        <p:spPr/>
        <p:txBody>
          <a:bodyPr/>
          <a:lstStyle>
            <a:lvl1pPr>
              <a:defRPr smtClean="0">
                <a:solidFill>
                  <a:schemeClr val="bg1"/>
                </a:solidFill>
              </a:defRPr>
            </a:lvl1pPr>
          </a:lstStyle>
          <a:p>
            <a:pPr>
              <a:defRPr/>
            </a:pPr>
            <a:fld id="{85338417-3E6F-4BFF-9057-0066DE782A8A}" type="datetime1">
              <a:rPr lang="en-GB"/>
              <a:pPr>
                <a:defRPr/>
              </a:pPr>
              <a:t>17/03/2022</a:t>
            </a:fld>
            <a:endParaRPr lang="en-GB"/>
          </a:p>
        </p:txBody>
      </p:sp>
      <p:sp>
        <p:nvSpPr>
          <p:cNvPr id="7" name="Footer Placeholder 4">
            <a:extLst>
              <a:ext uri="{FF2B5EF4-FFF2-40B4-BE49-F238E27FC236}">
                <a16:creationId xmlns:a16="http://schemas.microsoft.com/office/drawing/2014/main" id="{EFE55132-C60A-4B29-B914-03808639C337}"/>
              </a:ext>
            </a:extLst>
          </p:cNvPr>
          <p:cNvSpPr>
            <a:spLocks noGrp="1"/>
          </p:cNvSpPr>
          <p:nvPr>
            <p:ph type="ftr" sz="quarter" idx="11"/>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B6DDBB29-5B96-470C-AE52-DE7AB427CEA0}"/>
              </a:ext>
            </a:extLst>
          </p:cNvPr>
          <p:cNvSpPr>
            <a:spLocks noGrp="1"/>
          </p:cNvSpPr>
          <p:nvPr>
            <p:ph type="sldNum" sz="quarter" idx="12"/>
          </p:nvPr>
        </p:nvSpPr>
        <p:spPr/>
        <p:txBody>
          <a:bodyPr/>
          <a:lstStyle>
            <a:lvl1pPr>
              <a:defRPr smtClean="0">
                <a:solidFill>
                  <a:schemeClr val="bg1"/>
                </a:solidFill>
              </a:defRPr>
            </a:lvl1pPr>
          </a:lstStyle>
          <a:p>
            <a:pPr>
              <a:defRPr/>
            </a:pPr>
            <a:fld id="{C67D9B06-E0D3-482C-8B23-B369CDD28B6D}" type="slidenum">
              <a:rPr lang="en-GB"/>
              <a:pPr>
                <a:defRPr/>
              </a:pPr>
              <a:t>‹#›</a:t>
            </a:fld>
            <a:endParaRPr lang="en-GB"/>
          </a:p>
        </p:txBody>
      </p:sp>
    </p:spTree>
    <p:extLst>
      <p:ext uri="{BB962C8B-B14F-4D97-AF65-F5344CB8AC3E}">
        <p14:creationId xmlns:p14="http://schemas.microsoft.com/office/powerpoint/2010/main" val="123415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61290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5787D98-0122-4F28-95DF-41FFB1688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6" name="Date Placeholder 3">
            <a:extLst>
              <a:ext uri="{FF2B5EF4-FFF2-40B4-BE49-F238E27FC236}">
                <a16:creationId xmlns:a16="http://schemas.microsoft.com/office/drawing/2014/main" id="{895AF3E1-D41F-4308-BA14-5AC580C58B1C}"/>
              </a:ext>
            </a:extLst>
          </p:cNvPr>
          <p:cNvSpPr>
            <a:spLocks noGrp="1"/>
          </p:cNvSpPr>
          <p:nvPr>
            <p:ph type="dt" sz="half" idx="14"/>
          </p:nvPr>
        </p:nvSpPr>
        <p:spPr/>
        <p:txBody>
          <a:bodyPr/>
          <a:lstStyle>
            <a:lvl1pPr>
              <a:defRPr smtClean="0">
                <a:solidFill>
                  <a:schemeClr val="bg1"/>
                </a:solidFill>
              </a:defRPr>
            </a:lvl1pPr>
          </a:lstStyle>
          <a:p>
            <a:pPr>
              <a:defRPr/>
            </a:pPr>
            <a:fld id="{3BB8CA39-6DA6-43AC-B080-DCCFD77D534A}" type="datetime1">
              <a:rPr lang="en-GB"/>
              <a:pPr>
                <a:defRPr/>
              </a:pPr>
              <a:t>17/03/2022</a:t>
            </a:fld>
            <a:endParaRPr lang="en-GB"/>
          </a:p>
        </p:txBody>
      </p:sp>
      <p:sp>
        <p:nvSpPr>
          <p:cNvPr id="8" name="Footer Placeholder 4">
            <a:extLst>
              <a:ext uri="{FF2B5EF4-FFF2-40B4-BE49-F238E27FC236}">
                <a16:creationId xmlns:a16="http://schemas.microsoft.com/office/drawing/2014/main" id="{FA5E0505-F02F-44F5-87A5-25CD29EB32E2}"/>
              </a:ext>
            </a:extLst>
          </p:cNvPr>
          <p:cNvSpPr>
            <a:spLocks noGrp="1"/>
          </p:cNvSpPr>
          <p:nvPr>
            <p:ph type="ftr" sz="quarter" idx="15"/>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4229167-FF59-4A30-B511-E3CB7FE0315A}"/>
              </a:ext>
            </a:extLst>
          </p:cNvPr>
          <p:cNvSpPr>
            <a:spLocks noGrp="1"/>
          </p:cNvSpPr>
          <p:nvPr>
            <p:ph type="sldNum" sz="quarter" idx="16"/>
          </p:nvPr>
        </p:nvSpPr>
        <p:spPr/>
        <p:txBody>
          <a:bodyPr/>
          <a:lstStyle>
            <a:lvl1pPr>
              <a:defRPr smtClean="0">
                <a:solidFill>
                  <a:schemeClr val="bg1"/>
                </a:solidFill>
              </a:defRPr>
            </a:lvl1pPr>
          </a:lstStyle>
          <a:p>
            <a:pPr>
              <a:defRPr/>
            </a:pPr>
            <a:fld id="{B878F02F-C488-4E89-A041-182781D9BBDB}" type="slidenum">
              <a:rPr lang="en-GB"/>
              <a:pPr>
                <a:defRPr/>
              </a:pPr>
              <a:t>‹#›</a:t>
            </a:fld>
            <a:endParaRPr lang="en-GB"/>
          </a:p>
        </p:txBody>
      </p:sp>
    </p:spTree>
    <p:extLst>
      <p:ext uri="{BB962C8B-B14F-4D97-AF65-F5344CB8AC3E}">
        <p14:creationId xmlns:p14="http://schemas.microsoft.com/office/powerpoint/2010/main" val="80432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B94BB099-003D-4E6A-96EA-8A08451144EA}"/>
              </a:ext>
            </a:extLst>
          </p:cNvPr>
          <p:cNvSpPr>
            <a:spLocks noGrp="1"/>
          </p:cNvSpPr>
          <p:nvPr>
            <p:ph type="dt" sz="half" idx="14"/>
          </p:nvPr>
        </p:nvSpPr>
        <p:spPr/>
        <p:txBody>
          <a:bodyPr/>
          <a:lstStyle>
            <a:lvl1pPr>
              <a:defRPr/>
            </a:lvl1pPr>
          </a:lstStyle>
          <a:p>
            <a:pPr>
              <a:defRPr/>
            </a:pPr>
            <a:fld id="{F4EB1B16-47AC-4D2E-99C1-B92EA25D7546}" type="datetime1">
              <a:rPr lang="en-GB"/>
              <a:pPr>
                <a:defRPr/>
              </a:pPr>
              <a:t>17/03/2022</a:t>
            </a:fld>
            <a:endParaRPr lang="en-GB"/>
          </a:p>
        </p:txBody>
      </p:sp>
      <p:sp>
        <p:nvSpPr>
          <p:cNvPr id="6" name="Footer Placeholder 4">
            <a:extLst>
              <a:ext uri="{FF2B5EF4-FFF2-40B4-BE49-F238E27FC236}">
                <a16:creationId xmlns:a16="http://schemas.microsoft.com/office/drawing/2014/main" id="{CB5AFA87-E345-4CA5-8F9E-A61D06BD42A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C9F77067-B4CF-4127-8FAA-C02A3E95EBA8}"/>
              </a:ext>
            </a:extLst>
          </p:cNvPr>
          <p:cNvSpPr>
            <a:spLocks noGrp="1"/>
          </p:cNvSpPr>
          <p:nvPr>
            <p:ph type="sldNum" sz="quarter" idx="16"/>
          </p:nvPr>
        </p:nvSpPr>
        <p:spPr/>
        <p:txBody>
          <a:bodyPr/>
          <a:lstStyle>
            <a:lvl1pPr>
              <a:defRPr/>
            </a:lvl1pPr>
          </a:lstStyle>
          <a:p>
            <a:pPr>
              <a:defRPr/>
            </a:pPr>
            <a:fld id="{135877E6-CFA9-460C-AD53-BE61A6308504}" type="slidenum">
              <a:rPr lang="en-GB"/>
              <a:pPr>
                <a:defRPr/>
              </a:pPr>
              <a:t>‹#›</a:t>
            </a:fld>
            <a:endParaRPr lang="en-GB"/>
          </a:p>
        </p:txBody>
      </p:sp>
    </p:spTree>
    <p:extLst>
      <p:ext uri="{BB962C8B-B14F-4D97-AF65-F5344CB8AC3E}">
        <p14:creationId xmlns:p14="http://schemas.microsoft.com/office/powerpoint/2010/main" val="3250624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CD42EC-D67E-4769-BCD6-6853A1314718}"/>
              </a:ext>
            </a:extLst>
          </p:cNvPr>
          <p:cNvSpPr>
            <a:spLocks noGrp="1"/>
          </p:cNvSpPr>
          <p:nvPr>
            <p:ph type="dt" sz="half" idx="10"/>
          </p:nvPr>
        </p:nvSpPr>
        <p:spPr/>
        <p:txBody>
          <a:bodyPr/>
          <a:lstStyle>
            <a:lvl1pPr>
              <a:defRPr/>
            </a:lvl1pPr>
          </a:lstStyle>
          <a:p>
            <a:pPr>
              <a:defRPr/>
            </a:pPr>
            <a:fld id="{C11B097B-E4DF-49E1-B374-2855245427A4}" type="datetime1">
              <a:rPr lang="en-GB"/>
              <a:pPr>
                <a:defRPr/>
              </a:pPr>
              <a:t>17/03/2022</a:t>
            </a:fld>
            <a:endParaRPr lang="en-GB"/>
          </a:p>
        </p:txBody>
      </p:sp>
      <p:sp>
        <p:nvSpPr>
          <p:cNvPr id="6" name="Footer Placeholder 5">
            <a:extLst>
              <a:ext uri="{FF2B5EF4-FFF2-40B4-BE49-F238E27FC236}">
                <a16:creationId xmlns:a16="http://schemas.microsoft.com/office/drawing/2014/main" id="{41D32AC5-2C74-4E6B-A329-7D2AC17C6AF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D4949BA-C7D8-4533-A33A-FA4FDCCBF5AB}"/>
              </a:ext>
            </a:extLst>
          </p:cNvPr>
          <p:cNvSpPr>
            <a:spLocks noGrp="1"/>
          </p:cNvSpPr>
          <p:nvPr>
            <p:ph type="sldNum" sz="quarter" idx="12"/>
          </p:nvPr>
        </p:nvSpPr>
        <p:spPr/>
        <p:txBody>
          <a:bodyPr/>
          <a:lstStyle>
            <a:lvl1pPr>
              <a:defRPr/>
            </a:lvl1pPr>
          </a:lstStyle>
          <a:p>
            <a:pPr>
              <a:defRPr/>
            </a:pPr>
            <a:fld id="{BF2B9201-5EC8-4A99-AE8D-33B2CDA1DBFD}" type="slidenum">
              <a:rPr lang="en-GB"/>
              <a:pPr>
                <a:defRPr/>
              </a:pPr>
              <a:t>‹#›</a:t>
            </a:fld>
            <a:endParaRPr lang="en-GB"/>
          </a:p>
        </p:txBody>
      </p:sp>
    </p:spTree>
    <p:extLst>
      <p:ext uri="{BB962C8B-B14F-4D97-AF65-F5344CB8AC3E}">
        <p14:creationId xmlns:p14="http://schemas.microsoft.com/office/powerpoint/2010/main" val="217104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pPr lvl="0"/>
            <a:r>
              <a:rPr lang="en-US" noProof="0"/>
              <a:t>Click icon to add picture</a:t>
            </a:r>
            <a:endParaRPr lang="en-GB" noProof="0"/>
          </a:p>
        </p:txBody>
      </p:sp>
      <p:sp>
        <p:nvSpPr>
          <p:cNvPr id="5" name="Date Placeholder 4">
            <a:extLst>
              <a:ext uri="{FF2B5EF4-FFF2-40B4-BE49-F238E27FC236}">
                <a16:creationId xmlns:a16="http://schemas.microsoft.com/office/drawing/2014/main" id="{9CA4AB38-72E8-4EF6-86AE-E57C16D3700E}"/>
              </a:ext>
            </a:extLst>
          </p:cNvPr>
          <p:cNvSpPr>
            <a:spLocks noGrp="1"/>
          </p:cNvSpPr>
          <p:nvPr>
            <p:ph type="dt" sz="half" idx="14"/>
          </p:nvPr>
        </p:nvSpPr>
        <p:spPr/>
        <p:txBody>
          <a:bodyPr/>
          <a:lstStyle>
            <a:lvl1pPr>
              <a:defRPr/>
            </a:lvl1pPr>
          </a:lstStyle>
          <a:p>
            <a:pPr>
              <a:defRPr/>
            </a:pPr>
            <a:fld id="{6CE2869F-F472-45FC-943D-A79C8190976D}" type="datetime1">
              <a:rPr lang="en-GB"/>
              <a:pPr>
                <a:defRPr/>
              </a:pPr>
              <a:t>17/03/2022</a:t>
            </a:fld>
            <a:endParaRPr lang="en-GB"/>
          </a:p>
        </p:txBody>
      </p:sp>
      <p:sp>
        <p:nvSpPr>
          <p:cNvPr id="6" name="Footer Placeholder 5">
            <a:extLst>
              <a:ext uri="{FF2B5EF4-FFF2-40B4-BE49-F238E27FC236}">
                <a16:creationId xmlns:a16="http://schemas.microsoft.com/office/drawing/2014/main" id="{E06DAE7F-C0D3-4540-AC78-5D4E188A0790}"/>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67D26BF-432E-4C86-8331-C1345B599187}"/>
              </a:ext>
            </a:extLst>
          </p:cNvPr>
          <p:cNvSpPr>
            <a:spLocks noGrp="1"/>
          </p:cNvSpPr>
          <p:nvPr>
            <p:ph type="sldNum" sz="quarter" idx="16"/>
          </p:nvPr>
        </p:nvSpPr>
        <p:spPr/>
        <p:txBody>
          <a:bodyPr/>
          <a:lstStyle>
            <a:lvl1pPr>
              <a:defRPr/>
            </a:lvl1pPr>
          </a:lstStyle>
          <a:p>
            <a:pPr>
              <a:defRPr/>
            </a:pPr>
            <a:fld id="{E2187135-3C6A-4087-ACD3-911A6D361F8E}" type="slidenum">
              <a:rPr lang="en-GB"/>
              <a:pPr>
                <a:defRPr/>
              </a:pPr>
              <a:t>‹#›</a:t>
            </a:fld>
            <a:endParaRPr lang="en-GB"/>
          </a:p>
        </p:txBody>
      </p:sp>
    </p:spTree>
    <p:extLst>
      <p:ext uri="{BB962C8B-B14F-4D97-AF65-F5344CB8AC3E}">
        <p14:creationId xmlns:p14="http://schemas.microsoft.com/office/powerpoint/2010/main" val="37301332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66A58D-B396-42C3-A446-062954CF9B77}"/>
              </a:ext>
            </a:extLst>
          </p:cNvPr>
          <p:cNvSpPr/>
          <p:nvPr/>
        </p:nvSpPr>
        <p:spPr>
          <a:xfrm>
            <a:off x="0" y="0"/>
            <a:ext cx="9144000" cy="5632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pPr lvl="0"/>
            <a:r>
              <a:rPr lang="en-US" noProof="0"/>
              <a:t>Click icon to add picture</a:t>
            </a:r>
          </a:p>
        </p:txBody>
      </p:sp>
      <p:sp>
        <p:nvSpPr>
          <p:cNvPr id="9" name="Title 1">
            <a:extLst>
              <a:ext uri="{FF2B5EF4-FFF2-40B4-BE49-F238E27FC236}">
                <a16:creationId xmlns:a16="http://schemas.microsoft.com/office/drawing/2014/main" id="{E5AB8804-944C-44FE-AC90-21977F1B78F3}"/>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5" name="Date Placeholder 2">
            <a:extLst>
              <a:ext uri="{FF2B5EF4-FFF2-40B4-BE49-F238E27FC236}">
                <a16:creationId xmlns:a16="http://schemas.microsoft.com/office/drawing/2014/main" id="{F96EE377-27A5-4D9F-9F29-FCA7B3086870}"/>
              </a:ext>
            </a:extLst>
          </p:cNvPr>
          <p:cNvSpPr>
            <a:spLocks noGrp="1"/>
          </p:cNvSpPr>
          <p:nvPr>
            <p:ph type="dt" sz="half" idx="14"/>
          </p:nvPr>
        </p:nvSpPr>
        <p:spPr/>
        <p:txBody>
          <a:bodyPr/>
          <a:lstStyle>
            <a:lvl1pPr>
              <a:defRPr/>
            </a:lvl1pPr>
          </a:lstStyle>
          <a:p>
            <a:pPr>
              <a:defRPr/>
            </a:pPr>
            <a:fld id="{2344F369-CAD3-4818-9564-EF163E89707B}" type="datetime1">
              <a:rPr lang="en-GB"/>
              <a:pPr>
                <a:defRPr/>
              </a:pPr>
              <a:t>17/03/2022</a:t>
            </a:fld>
            <a:endParaRPr lang="en-GB"/>
          </a:p>
        </p:txBody>
      </p:sp>
      <p:sp>
        <p:nvSpPr>
          <p:cNvPr id="7" name="Footer Placeholder 3">
            <a:extLst>
              <a:ext uri="{FF2B5EF4-FFF2-40B4-BE49-F238E27FC236}">
                <a16:creationId xmlns:a16="http://schemas.microsoft.com/office/drawing/2014/main" id="{E42783E8-983A-49E7-8F46-3379DBB4CB7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4">
            <a:extLst>
              <a:ext uri="{FF2B5EF4-FFF2-40B4-BE49-F238E27FC236}">
                <a16:creationId xmlns:a16="http://schemas.microsoft.com/office/drawing/2014/main" id="{B5FDFADE-E8C6-42A5-8E98-F27EDC3F28BA}"/>
              </a:ext>
            </a:extLst>
          </p:cNvPr>
          <p:cNvSpPr>
            <a:spLocks noGrp="1"/>
          </p:cNvSpPr>
          <p:nvPr>
            <p:ph type="sldNum" sz="quarter" idx="16"/>
          </p:nvPr>
        </p:nvSpPr>
        <p:spPr/>
        <p:txBody>
          <a:bodyPr/>
          <a:lstStyle>
            <a:lvl1pPr>
              <a:defRPr/>
            </a:lvl1pPr>
          </a:lstStyle>
          <a:p>
            <a:pPr>
              <a:defRPr/>
            </a:pPr>
            <a:fld id="{27ED585F-DF48-42F9-ACBA-3B0DA106ABCE}" type="slidenum">
              <a:rPr lang="en-GB"/>
              <a:pPr>
                <a:defRPr/>
              </a:pPr>
              <a:t>‹#›</a:t>
            </a:fld>
            <a:endParaRPr lang="en-GB"/>
          </a:p>
        </p:txBody>
      </p:sp>
    </p:spTree>
    <p:extLst>
      <p:ext uri="{BB962C8B-B14F-4D97-AF65-F5344CB8AC3E}">
        <p14:creationId xmlns:p14="http://schemas.microsoft.com/office/powerpoint/2010/main" val="324079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p:nvPr>
        </p:nvSpPr>
        <p:spPr>
          <a:xfrm>
            <a:off x="0" y="0"/>
            <a:ext cx="9144000" cy="5689600"/>
          </a:xfrm>
          <a:prstGeom prst="rect">
            <a:avLst/>
          </a:prstGeom>
        </p:spPr>
        <p:txBody>
          <a:bodyPr/>
          <a:lstStyle>
            <a:lvl1pPr>
              <a:defRPr/>
            </a:lvl1pPr>
          </a:lstStyle>
          <a:p>
            <a:pPr lvl="0"/>
            <a:r>
              <a:rPr lang="en-US" noProof="0"/>
              <a:t>Click icon to add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4" name="Date Placeholder 2">
            <a:extLst>
              <a:ext uri="{FF2B5EF4-FFF2-40B4-BE49-F238E27FC236}">
                <a16:creationId xmlns:a16="http://schemas.microsoft.com/office/drawing/2014/main" id="{F6F9ADFD-16F6-4241-872B-7E5F486CF54E}"/>
              </a:ext>
            </a:extLst>
          </p:cNvPr>
          <p:cNvSpPr>
            <a:spLocks noGrp="1"/>
          </p:cNvSpPr>
          <p:nvPr>
            <p:ph type="dt" sz="half" idx="14"/>
          </p:nvPr>
        </p:nvSpPr>
        <p:spPr/>
        <p:txBody>
          <a:bodyPr/>
          <a:lstStyle>
            <a:lvl1pPr>
              <a:defRPr/>
            </a:lvl1pPr>
          </a:lstStyle>
          <a:p>
            <a:pPr>
              <a:defRPr/>
            </a:pPr>
            <a:fld id="{84B89B2E-8B73-46F8-AF95-17249E246D86}" type="datetime1">
              <a:rPr lang="en-GB"/>
              <a:pPr>
                <a:defRPr/>
              </a:pPr>
              <a:t>17/03/2022</a:t>
            </a:fld>
            <a:endParaRPr lang="en-GB"/>
          </a:p>
        </p:txBody>
      </p:sp>
      <p:sp>
        <p:nvSpPr>
          <p:cNvPr id="5" name="Footer Placeholder 3">
            <a:extLst>
              <a:ext uri="{FF2B5EF4-FFF2-40B4-BE49-F238E27FC236}">
                <a16:creationId xmlns:a16="http://schemas.microsoft.com/office/drawing/2014/main" id="{EC78599B-A145-4B2D-AA41-72A52C28EB7F}"/>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4">
            <a:extLst>
              <a:ext uri="{FF2B5EF4-FFF2-40B4-BE49-F238E27FC236}">
                <a16:creationId xmlns:a16="http://schemas.microsoft.com/office/drawing/2014/main" id="{19C5473B-821B-4642-AB8D-2DB9153728D7}"/>
              </a:ext>
            </a:extLst>
          </p:cNvPr>
          <p:cNvSpPr>
            <a:spLocks noGrp="1"/>
          </p:cNvSpPr>
          <p:nvPr>
            <p:ph type="sldNum" sz="quarter" idx="16"/>
          </p:nvPr>
        </p:nvSpPr>
        <p:spPr/>
        <p:txBody>
          <a:bodyPr/>
          <a:lstStyle>
            <a:lvl1pPr>
              <a:defRPr/>
            </a:lvl1pPr>
          </a:lstStyle>
          <a:p>
            <a:pPr>
              <a:defRPr/>
            </a:pPr>
            <a:fld id="{00DFE09A-49D6-4A62-B4AA-BD55395534F5}" type="slidenum">
              <a:rPr lang="en-GB"/>
              <a:pPr>
                <a:defRPr/>
              </a:pPr>
              <a:t>‹#›</a:t>
            </a:fld>
            <a:endParaRPr lang="en-GB"/>
          </a:p>
        </p:txBody>
      </p:sp>
    </p:spTree>
    <p:extLst>
      <p:ext uri="{BB962C8B-B14F-4D97-AF65-F5344CB8AC3E}">
        <p14:creationId xmlns:p14="http://schemas.microsoft.com/office/powerpoint/2010/main" val="3104183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C48F8E-3C8E-45C7-9C5C-DBA7BBEF4D61}"/>
              </a:ext>
            </a:extLst>
          </p:cNvPr>
          <p:cNvSpPr>
            <a:spLocks noGrp="1"/>
          </p:cNvSpPr>
          <p:nvPr>
            <p:ph type="dt" sz="half" idx="10"/>
          </p:nvPr>
        </p:nvSpPr>
        <p:spPr/>
        <p:txBody>
          <a:bodyPr/>
          <a:lstStyle>
            <a:lvl1pPr>
              <a:defRPr/>
            </a:lvl1pPr>
          </a:lstStyle>
          <a:p>
            <a:pPr>
              <a:defRPr/>
            </a:pPr>
            <a:fld id="{7369C7AC-9293-42D1-9E05-A19086982E44}" type="datetime1">
              <a:rPr lang="en-GB"/>
              <a:pPr>
                <a:defRPr/>
              </a:pPr>
              <a:t>17/03/2022</a:t>
            </a:fld>
            <a:endParaRPr lang="en-GB"/>
          </a:p>
        </p:txBody>
      </p:sp>
      <p:sp>
        <p:nvSpPr>
          <p:cNvPr id="4" name="Footer Placeholder 3">
            <a:extLst>
              <a:ext uri="{FF2B5EF4-FFF2-40B4-BE49-F238E27FC236}">
                <a16:creationId xmlns:a16="http://schemas.microsoft.com/office/drawing/2014/main" id="{B879EBD9-BAAC-4038-BEBC-7D2E983483E4}"/>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4">
            <a:extLst>
              <a:ext uri="{FF2B5EF4-FFF2-40B4-BE49-F238E27FC236}">
                <a16:creationId xmlns:a16="http://schemas.microsoft.com/office/drawing/2014/main" id="{FF6A7F8A-D798-4C76-9F5F-9919DE0EE38B}"/>
              </a:ext>
            </a:extLst>
          </p:cNvPr>
          <p:cNvSpPr>
            <a:spLocks noGrp="1"/>
          </p:cNvSpPr>
          <p:nvPr>
            <p:ph type="sldNum" sz="quarter" idx="12"/>
          </p:nvPr>
        </p:nvSpPr>
        <p:spPr/>
        <p:txBody>
          <a:bodyPr/>
          <a:lstStyle>
            <a:lvl1pPr>
              <a:defRPr/>
            </a:lvl1pPr>
          </a:lstStyle>
          <a:p>
            <a:pPr>
              <a:defRPr/>
            </a:pPr>
            <a:fld id="{E2A8EE50-6068-4827-B651-6F9B5B0487E3}" type="slidenum">
              <a:rPr lang="en-GB"/>
              <a:pPr>
                <a:defRPr/>
              </a:pPr>
              <a:t>‹#›</a:t>
            </a:fld>
            <a:endParaRPr lang="en-GB"/>
          </a:p>
        </p:txBody>
      </p:sp>
    </p:spTree>
    <p:extLst>
      <p:ext uri="{BB962C8B-B14F-4D97-AF65-F5344CB8AC3E}">
        <p14:creationId xmlns:p14="http://schemas.microsoft.com/office/powerpoint/2010/main" val="1824693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40DC-E041-40D6-9DDB-740E2BFC31EB}"/>
              </a:ext>
            </a:extLst>
          </p:cNvPr>
          <p:cNvSpPr>
            <a:spLocks noGrp="1"/>
          </p:cNvSpPr>
          <p:nvPr>
            <p:ph type="dt" sz="half" idx="10"/>
          </p:nvPr>
        </p:nvSpPr>
        <p:spPr/>
        <p:txBody>
          <a:bodyPr/>
          <a:lstStyle>
            <a:lvl1pPr>
              <a:defRPr/>
            </a:lvl1pPr>
          </a:lstStyle>
          <a:p>
            <a:pPr>
              <a:defRPr/>
            </a:pPr>
            <a:fld id="{09B709EE-233D-4379-A7DA-B5504C3CAFFC}" type="datetime1">
              <a:rPr lang="en-GB"/>
              <a:pPr>
                <a:defRPr/>
              </a:pPr>
              <a:t>17/03/2022</a:t>
            </a:fld>
            <a:endParaRPr lang="en-GB"/>
          </a:p>
        </p:txBody>
      </p:sp>
      <p:sp>
        <p:nvSpPr>
          <p:cNvPr id="3" name="Footer Placeholder 2">
            <a:extLst>
              <a:ext uri="{FF2B5EF4-FFF2-40B4-BE49-F238E27FC236}">
                <a16:creationId xmlns:a16="http://schemas.microsoft.com/office/drawing/2014/main" id="{4C3B89F3-DEAE-4E61-9A35-C774EAE32C58}"/>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3">
            <a:extLst>
              <a:ext uri="{FF2B5EF4-FFF2-40B4-BE49-F238E27FC236}">
                <a16:creationId xmlns:a16="http://schemas.microsoft.com/office/drawing/2014/main" id="{22538F62-7902-4236-8585-C47EE118DC1F}"/>
              </a:ext>
            </a:extLst>
          </p:cNvPr>
          <p:cNvSpPr>
            <a:spLocks noGrp="1"/>
          </p:cNvSpPr>
          <p:nvPr>
            <p:ph type="sldNum" sz="quarter" idx="12"/>
          </p:nvPr>
        </p:nvSpPr>
        <p:spPr/>
        <p:txBody>
          <a:bodyPr/>
          <a:lstStyle>
            <a:lvl1pPr>
              <a:defRPr/>
            </a:lvl1pPr>
          </a:lstStyle>
          <a:p>
            <a:pPr>
              <a:defRPr/>
            </a:pPr>
            <a:fld id="{98437914-C2B2-4ECE-B1A4-B638D880D97A}" type="slidenum">
              <a:rPr lang="en-GB"/>
              <a:pPr>
                <a:defRPr/>
              </a:pPr>
              <a:t>‹#›</a:t>
            </a:fld>
            <a:endParaRPr lang="en-GB"/>
          </a:p>
        </p:txBody>
      </p:sp>
    </p:spTree>
    <p:extLst>
      <p:ext uri="{BB962C8B-B14F-4D97-AF65-F5344CB8AC3E}">
        <p14:creationId xmlns:p14="http://schemas.microsoft.com/office/powerpoint/2010/main" val="39760736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Edit Master text styles</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a:extLst>
              <a:ext uri="{FF2B5EF4-FFF2-40B4-BE49-F238E27FC236}">
                <a16:creationId xmlns:a16="http://schemas.microsoft.com/office/drawing/2014/main" id="{AF351A20-3A9E-49E7-A28B-82E0BE7C06E3}"/>
              </a:ext>
            </a:extLst>
          </p:cNvPr>
          <p:cNvSpPr>
            <a:spLocks noGrp="1"/>
          </p:cNvSpPr>
          <p:nvPr>
            <p:ph type="sldNum" sz="quarter" idx="13"/>
          </p:nvPr>
        </p:nvSpPr>
        <p:spPr/>
        <p:txBody>
          <a:bodyPr/>
          <a:lstStyle>
            <a:lvl1pPr>
              <a:defRPr/>
            </a:lvl1pPr>
          </a:lstStyle>
          <a:p>
            <a:pPr>
              <a:defRPr/>
            </a:pPr>
            <a:fld id="{06A260EA-B344-4EA9-92A2-EB281764C70A}" type="slidenum">
              <a:rPr lang="en-US"/>
              <a:pPr>
                <a:defRPr/>
              </a:pPr>
              <a:t>‹#›</a:t>
            </a:fld>
            <a:endParaRPr lang="en-US"/>
          </a:p>
        </p:txBody>
      </p:sp>
    </p:spTree>
    <p:extLst>
      <p:ext uri="{BB962C8B-B14F-4D97-AF65-F5344CB8AC3E}">
        <p14:creationId xmlns:p14="http://schemas.microsoft.com/office/powerpoint/2010/main" val="5247443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1158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54088" y="2093913"/>
            <a:ext cx="3706812"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480217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B7CFCE3D-D608-49AB-97F2-267F3F7D630B}"/>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8C4637C2-F7C4-43C4-9C13-61A873A3C14F}"/>
              </a:ext>
            </a:extLst>
          </p:cNvPr>
          <p:cNvSpPr>
            <a:spLocks noGrp="1"/>
          </p:cNvSpPr>
          <p:nvPr>
            <p:ph type="sldNum" sz="quarter" idx="11"/>
          </p:nvPr>
        </p:nvSpPr>
        <p:spPr/>
        <p:txBody>
          <a:bodyPr/>
          <a:lstStyle>
            <a:lvl1pPr>
              <a:defRPr/>
            </a:lvl1pPr>
          </a:lstStyle>
          <a:p>
            <a:pPr>
              <a:defRPr/>
            </a:pPr>
            <a:fld id="{649B172B-8142-4EA9-B039-A9FB78958D4B}" type="slidenum">
              <a:rPr lang="en-GB" altLang="en-US"/>
              <a:pPr>
                <a:defRPr/>
              </a:pPr>
              <a:t>‹#›</a:t>
            </a:fld>
            <a:endParaRPr lang="en-GB" altLang="en-US"/>
          </a:p>
        </p:txBody>
      </p:sp>
    </p:spTree>
    <p:extLst>
      <p:ext uri="{BB962C8B-B14F-4D97-AF65-F5344CB8AC3E}">
        <p14:creationId xmlns:p14="http://schemas.microsoft.com/office/powerpoint/2010/main" val="3324547262"/>
      </p:ext>
    </p:extLst>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B3E06AC9-FFB9-4DF8-9E72-91DDBE389CC3}"/>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DAC9DF6-A66B-403C-BF5B-C8CA4F5E570F}"/>
              </a:ext>
            </a:extLst>
          </p:cNvPr>
          <p:cNvSpPr>
            <a:spLocks noGrp="1"/>
          </p:cNvSpPr>
          <p:nvPr>
            <p:ph type="sldNum" sz="quarter" idx="11"/>
          </p:nvPr>
        </p:nvSpPr>
        <p:spPr/>
        <p:txBody>
          <a:bodyPr/>
          <a:lstStyle>
            <a:lvl1pPr>
              <a:defRPr/>
            </a:lvl1pPr>
          </a:lstStyle>
          <a:p>
            <a:pPr>
              <a:defRPr/>
            </a:pPr>
            <a:fld id="{9D451D62-6805-4223-B81B-940E9811E7B0}" type="slidenum">
              <a:rPr lang="en-GB" altLang="en-US"/>
              <a:pPr>
                <a:defRPr/>
              </a:pPr>
              <a:t>‹#›</a:t>
            </a:fld>
            <a:endParaRPr lang="en-GB" altLang="en-US"/>
          </a:p>
        </p:txBody>
      </p:sp>
    </p:spTree>
    <p:extLst>
      <p:ext uri="{BB962C8B-B14F-4D97-AF65-F5344CB8AC3E}">
        <p14:creationId xmlns:p14="http://schemas.microsoft.com/office/powerpoint/2010/main" val="2938734558"/>
      </p:ext>
    </p:extLst>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D18405C1-CA45-4A92-92B4-C6835950759C}"/>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224218A3-11CE-4CB7-92F1-0A80077B54EB}"/>
              </a:ext>
            </a:extLst>
          </p:cNvPr>
          <p:cNvSpPr>
            <a:spLocks noGrp="1"/>
          </p:cNvSpPr>
          <p:nvPr>
            <p:ph type="sldNum" sz="quarter" idx="11"/>
          </p:nvPr>
        </p:nvSpPr>
        <p:spPr/>
        <p:txBody>
          <a:bodyPr/>
          <a:lstStyle>
            <a:lvl1pPr>
              <a:defRPr/>
            </a:lvl1pPr>
          </a:lstStyle>
          <a:p>
            <a:pPr>
              <a:defRPr/>
            </a:pPr>
            <a:fld id="{11D1D24A-799B-4099-83ED-0178F7BBE71A}" type="slidenum">
              <a:rPr lang="en-GB" altLang="en-US"/>
              <a:pPr>
                <a:defRPr/>
              </a:pPr>
              <a:t>‹#›</a:t>
            </a:fld>
            <a:endParaRPr lang="en-GB" altLang="en-US"/>
          </a:p>
        </p:txBody>
      </p:sp>
    </p:spTree>
    <p:extLst>
      <p:ext uri="{BB962C8B-B14F-4D97-AF65-F5344CB8AC3E}">
        <p14:creationId xmlns:p14="http://schemas.microsoft.com/office/powerpoint/2010/main" val="3673446585"/>
      </p:ext>
    </p:extLst>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565ED20-6A88-4F69-A08A-AF128C49D38A}"/>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96AC20D-3812-4F5D-ADF6-B3A3BEAA2608}"/>
              </a:ext>
            </a:extLst>
          </p:cNvPr>
          <p:cNvSpPr>
            <a:spLocks noGrp="1"/>
          </p:cNvSpPr>
          <p:nvPr>
            <p:ph type="sldNum" sz="quarter" idx="11"/>
          </p:nvPr>
        </p:nvSpPr>
        <p:spPr/>
        <p:txBody>
          <a:bodyPr/>
          <a:lstStyle>
            <a:lvl1pPr>
              <a:defRPr/>
            </a:lvl1pPr>
          </a:lstStyle>
          <a:p>
            <a:pPr>
              <a:defRPr/>
            </a:pPr>
            <a:fld id="{7BC94B8C-0411-4F7B-ABF1-ED14D8F91183}" type="slidenum">
              <a:rPr lang="en-GB" altLang="en-US"/>
              <a:pPr>
                <a:defRPr/>
              </a:pPr>
              <a:t>‹#›</a:t>
            </a:fld>
            <a:endParaRPr lang="en-GB" altLang="en-US"/>
          </a:p>
        </p:txBody>
      </p:sp>
    </p:spTree>
    <p:extLst>
      <p:ext uri="{BB962C8B-B14F-4D97-AF65-F5344CB8AC3E}">
        <p14:creationId xmlns:p14="http://schemas.microsoft.com/office/powerpoint/2010/main" val="2169373733"/>
      </p:ext>
    </p:extLst>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0EB3975E-2102-4050-BB91-C426AF32250E}"/>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AB2EBF8-6262-4D53-BBC4-2F7AD32CD765}"/>
              </a:ext>
            </a:extLst>
          </p:cNvPr>
          <p:cNvSpPr>
            <a:spLocks noGrp="1"/>
          </p:cNvSpPr>
          <p:nvPr>
            <p:ph type="sldNum" sz="quarter" idx="11"/>
          </p:nvPr>
        </p:nvSpPr>
        <p:spPr/>
        <p:txBody>
          <a:bodyPr/>
          <a:lstStyle>
            <a:lvl1pPr>
              <a:defRPr/>
            </a:lvl1pPr>
          </a:lstStyle>
          <a:p>
            <a:pPr>
              <a:defRPr/>
            </a:pPr>
            <a:fld id="{96BA5600-C79B-4C34-941B-1F3A793B1630}" type="slidenum">
              <a:rPr lang="en-GB" altLang="en-US"/>
              <a:pPr>
                <a:defRPr/>
              </a:pPr>
              <a:t>‹#›</a:t>
            </a:fld>
            <a:endParaRPr lang="en-GB" altLang="en-US"/>
          </a:p>
        </p:txBody>
      </p:sp>
    </p:spTree>
    <p:extLst>
      <p:ext uri="{BB962C8B-B14F-4D97-AF65-F5344CB8AC3E}">
        <p14:creationId xmlns:p14="http://schemas.microsoft.com/office/powerpoint/2010/main" val="1231048898"/>
      </p:ext>
    </p:extLst>
  </p:cSld>
  <p:clrMapOvr>
    <a:masterClrMapping/>
  </p:clrMapOvr>
  <p:transition spd="slow">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5CCEAFE-99CD-4768-8DA7-DB905249212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F277C64A-09E6-4B4B-BFB1-FC82A4C6271E}"/>
              </a:ext>
            </a:extLst>
          </p:cNvPr>
          <p:cNvSpPr>
            <a:spLocks noGrp="1"/>
          </p:cNvSpPr>
          <p:nvPr>
            <p:ph type="sldNum" sz="quarter" idx="11"/>
          </p:nvPr>
        </p:nvSpPr>
        <p:spPr/>
        <p:txBody>
          <a:bodyPr/>
          <a:lstStyle>
            <a:lvl1pPr>
              <a:defRPr/>
            </a:lvl1pPr>
          </a:lstStyle>
          <a:p>
            <a:pPr>
              <a:defRPr/>
            </a:pPr>
            <a:fld id="{BBD04078-E3B0-45BF-861A-91E93D1B7673}" type="slidenum">
              <a:rPr lang="en-GB" altLang="en-US"/>
              <a:pPr>
                <a:defRPr/>
              </a:pPr>
              <a:t>‹#›</a:t>
            </a:fld>
            <a:endParaRPr lang="en-GB" altLang="en-US"/>
          </a:p>
        </p:txBody>
      </p:sp>
    </p:spTree>
    <p:extLst>
      <p:ext uri="{BB962C8B-B14F-4D97-AF65-F5344CB8AC3E}">
        <p14:creationId xmlns:p14="http://schemas.microsoft.com/office/powerpoint/2010/main" val="710363823"/>
      </p:ext>
    </p:extLst>
  </p:cSld>
  <p:clrMapOvr>
    <a:masterClrMapping/>
  </p:clrMapOvr>
  <p:transition spd="slow">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0437ECE6-DA77-41A8-91E6-10EFA3B6B78A}"/>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17/03/2022</a:t>
            </a:fld>
            <a:endParaRPr lang="en-GB" altLang="en-GB"/>
          </a:p>
        </p:txBody>
      </p:sp>
      <p:sp>
        <p:nvSpPr>
          <p:cNvPr id="4" name="Footer Placeholder 3">
            <a:extLst>
              <a:ext uri="{FF2B5EF4-FFF2-40B4-BE49-F238E27FC236}">
                <a16:creationId xmlns:a16="http://schemas.microsoft.com/office/drawing/2014/main" id="{DD5587FB-3B41-4AD3-A1FC-D2E8E83F04DB}"/>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98F98B3D-1A49-4658-972A-0893DA948851}"/>
              </a:ext>
            </a:extLst>
          </p:cNvPr>
          <p:cNvSpPr>
            <a:spLocks noGrp="1"/>
          </p:cNvSpPr>
          <p:nvPr>
            <p:ph type="sldNum" sz="quarter" idx="12"/>
          </p:nvPr>
        </p:nvSpPr>
        <p:spPr/>
        <p:txBody>
          <a:bodyPr/>
          <a:lstStyle>
            <a:lvl1pPr>
              <a:defRPr/>
            </a:lvl1pPr>
          </a:lstStyle>
          <a:p>
            <a:pPr>
              <a:defRPr/>
            </a:pPr>
            <a:fld id="{D3C66268-5293-43B7-916F-5DE445C617B7}" type="slidenum">
              <a:rPr lang="en-GB" altLang="en-GB"/>
              <a:pPr>
                <a:defRPr/>
              </a:pPr>
              <a:t>‹#›</a:t>
            </a:fld>
            <a:endParaRPr lang="en-GB" altLang="en-GB"/>
          </a:p>
        </p:txBody>
      </p:sp>
    </p:spTree>
    <p:extLst>
      <p:ext uri="{BB962C8B-B14F-4D97-AF65-F5344CB8AC3E}">
        <p14:creationId xmlns:p14="http://schemas.microsoft.com/office/powerpoint/2010/main" val="539009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1A664DDB-F7B8-4340-8B36-54D02D5F8AE9}" type="datetime1">
              <a:rPr lang="en-GB" smtClean="0"/>
              <a:pPr>
                <a:defRPr/>
              </a:pPr>
              <a:t>17/03/2022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891A6810-17DA-4D25-BA09-1C747B0198C0}" type="slidenum">
              <a:rPr lang="en-GB" smtClean="0"/>
              <a:pPr>
                <a:defRPr/>
              </a:pPr>
              <a:t>‹#›</a:t>
            </a:fld>
            <a:endParaRPr lang="en-GB"/>
          </a:p>
        </p:txBody>
      </p:sp>
    </p:spTree>
    <p:extLst>
      <p:ext uri="{BB962C8B-B14F-4D97-AF65-F5344CB8AC3E}">
        <p14:creationId xmlns:p14="http://schemas.microsoft.com/office/powerpoint/2010/main" val="772834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DAAAA4AC-602A-489F-BEB3-E8E14B25FF32}" type="datetime1">
              <a:rPr lang="en-GB" smtClean="0"/>
              <a:pPr>
                <a:defRPr/>
              </a:pPr>
              <a:t>17/03/2022</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a:xfrm>
            <a:off x="6715800" y="5814791"/>
            <a:ext cx="2057400" cy="365125"/>
          </a:xfrm>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3322C9D7-BD7A-4D33-88F9-70928F3A8B73}" type="slidenum">
              <a:rPr lang="en-GB" smtClean="0"/>
              <a:pPr>
                <a:defRPr/>
              </a:pPr>
              <a:t>‹#›</a:t>
            </a:fld>
            <a:endParaRPr lang="en-GB"/>
          </a:p>
        </p:txBody>
      </p:sp>
    </p:spTree>
    <p:extLst>
      <p:ext uri="{BB962C8B-B14F-4D97-AF65-F5344CB8AC3E}">
        <p14:creationId xmlns:p14="http://schemas.microsoft.com/office/powerpoint/2010/main" val="3412338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EC0E44-31DD-4789-86DE-B6E31155F116}"/>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943D9F2D-9932-4726-8DBE-481141DB0BE1}" type="datetime1">
              <a:rPr lang="en-GB" smtClean="0"/>
              <a:pPr>
                <a:defRPr/>
              </a:pPr>
              <a:t>17/03/2022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1D6EEAA7-D1B8-4D95-8668-AAE1EF902115}" type="slidenum">
              <a:rPr lang="en-GB" smtClean="0"/>
              <a:pPr>
                <a:defRPr/>
              </a:pPr>
              <a:t>‹#›</a:t>
            </a:fld>
            <a:endParaRPr lang="en-GB"/>
          </a:p>
        </p:txBody>
      </p:sp>
    </p:spTree>
    <p:extLst>
      <p:ext uri="{BB962C8B-B14F-4D97-AF65-F5344CB8AC3E}">
        <p14:creationId xmlns:p14="http://schemas.microsoft.com/office/powerpoint/2010/main" val="21062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550772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05912846-7A06-4B40-9C58-4B42233C3544}" type="datetime1">
              <a:rPr lang="en-GB" smtClean="0"/>
              <a:pPr>
                <a:defRPr/>
              </a:pPr>
              <a:t>17/03/2022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EED1C3A3-733D-4E03-8BBA-57428344C856}" type="slidenum">
              <a:rPr lang="en-GB" smtClean="0"/>
              <a:pPr>
                <a:defRPr/>
              </a:pPr>
              <a:t>‹#›</a:t>
            </a:fld>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spTree>
    <p:extLst>
      <p:ext uri="{BB962C8B-B14F-4D97-AF65-F5344CB8AC3E}">
        <p14:creationId xmlns:p14="http://schemas.microsoft.com/office/powerpoint/2010/main" val="36726995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903D7F4-2AD2-4C9C-9330-C03E0E70D3F1}"/>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85338417-3E6F-4BFF-9057-0066DE782A8A}" type="datetime1">
              <a:rPr lang="en-GB" smtClean="0"/>
              <a:pPr>
                <a:defRPr/>
              </a:pPr>
              <a:t>17/03/2022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C67D9B06-E0D3-482C-8B23-B369CDD28B6D}" type="slidenum">
              <a:rPr lang="en-GB" smtClean="0"/>
              <a:pPr>
                <a:defRPr/>
              </a:pPr>
              <a:t>‹#›</a:t>
            </a:fld>
            <a:endParaRPr lang="en-GB"/>
          </a:p>
        </p:txBody>
      </p:sp>
      <p:pic>
        <p:nvPicPr>
          <p:cNvPr id="8" name="Picture 7">
            <a:extLst>
              <a:ext uri="{FF2B5EF4-FFF2-40B4-BE49-F238E27FC236}">
                <a16:creationId xmlns:a16="http://schemas.microsoft.com/office/drawing/2014/main" id="{CE37D3FD-F294-4C0B-BF90-C02FC97CE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2800808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3BB8CA39-6DA6-43AC-B080-DCCFD77D534A}" type="datetime1">
              <a:rPr lang="en-GB" smtClean="0"/>
              <a:pPr>
                <a:defRPr/>
              </a:pPr>
              <a:t>17/03/2022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B878F02F-C488-4E89-A041-182781D9BBDB}" type="slidenum">
              <a:rPr lang="en-GB" smtClean="0"/>
              <a:pPr>
                <a:defRPr/>
              </a:pPr>
              <a:t>‹#›</a:t>
            </a:fld>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pic>
        <p:nvPicPr>
          <p:cNvPr id="8" name="Picture 7">
            <a:extLst>
              <a:ext uri="{FF2B5EF4-FFF2-40B4-BE49-F238E27FC236}">
                <a16:creationId xmlns:a16="http://schemas.microsoft.com/office/drawing/2014/main" id="{7908FF1C-CECD-4AD8-B7A9-F4B8A1C02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41040750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F4EB1B16-47AC-4D2E-99C1-B92EA25D7546}" type="datetime1">
              <a:rPr lang="en-GB" smtClean="0"/>
              <a:pPr>
                <a:defRPr/>
              </a:pPr>
              <a:t>17/03/2022</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135877E6-CFA9-460C-AD53-BE61A6308504}" type="slidenum">
              <a:rPr lang="en-GB" smtClean="0"/>
              <a:pPr>
                <a:defRPr/>
              </a:pPr>
              <a:t>‹#›</a:t>
            </a:fld>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r>
              <a:rPr lang="en-US"/>
              <a:t>Click icon to add picture</a:t>
            </a:r>
          </a:p>
        </p:txBody>
      </p:sp>
    </p:spTree>
    <p:extLst>
      <p:ext uri="{BB962C8B-B14F-4D97-AF65-F5344CB8AC3E}">
        <p14:creationId xmlns:p14="http://schemas.microsoft.com/office/powerpoint/2010/main" val="1590332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C11B097B-E4DF-49E1-B374-2855245427A4}" type="datetime1">
              <a:rPr lang="en-GB" smtClean="0"/>
              <a:pPr>
                <a:defRPr/>
              </a:pPr>
              <a:t>17/03/2022</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BF2B9201-5EC8-4A99-AE8D-33B2CDA1DBFD}" type="slidenum">
              <a:rPr lang="en-GB" smtClean="0"/>
              <a:pPr>
                <a:defRPr/>
              </a:pPr>
              <a:t>‹#›</a:t>
            </a:fld>
            <a:endParaRPr lang="en-GB"/>
          </a:p>
        </p:txBody>
      </p:sp>
    </p:spTree>
    <p:extLst>
      <p:ext uri="{BB962C8B-B14F-4D97-AF65-F5344CB8AC3E}">
        <p14:creationId xmlns:p14="http://schemas.microsoft.com/office/powerpoint/2010/main" val="41965150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6CE2869F-F472-45FC-943D-A79C8190976D}" type="datetime1">
              <a:rPr lang="en-GB" smtClean="0"/>
              <a:pPr>
                <a:defRPr/>
              </a:pPr>
              <a:t>17/03/2022</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E2187135-3C6A-4087-ACD3-911A6D361F8E}" type="slidenum">
              <a:rPr lang="en-GB" smtClean="0"/>
              <a:pPr>
                <a:defRPr/>
              </a:pPr>
              <a:t>‹#›</a:t>
            </a:fld>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r>
              <a:rPr lang="en-US"/>
              <a:t>Click icon to add picture</a:t>
            </a:r>
            <a:endParaRPr lang="en-GB"/>
          </a:p>
        </p:txBody>
      </p:sp>
    </p:spTree>
    <p:extLst>
      <p:ext uri="{BB962C8B-B14F-4D97-AF65-F5344CB8AC3E}">
        <p14:creationId xmlns:p14="http://schemas.microsoft.com/office/powerpoint/2010/main" val="25719820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C913EE-2727-4AD5-A4F4-2BB171BD1452}"/>
              </a:ext>
            </a:extLst>
          </p:cNvPr>
          <p:cNvSpPr/>
          <p:nvPr/>
        </p:nvSpPr>
        <p:spPr>
          <a:xfrm>
            <a:off x="0" y="1"/>
            <a:ext cx="9144000" cy="56324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r>
              <a:rPr lang="en-US"/>
              <a:t>Click icon to add picture</a:t>
            </a:r>
          </a:p>
        </p:txBody>
      </p:sp>
      <p:sp>
        <p:nvSpPr>
          <p:cNvPr id="3" name="Date Placeholder 2">
            <a:extLst>
              <a:ext uri="{FF2B5EF4-FFF2-40B4-BE49-F238E27FC236}">
                <a16:creationId xmlns:a16="http://schemas.microsoft.com/office/drawing/2014/main" id="{E10179F0-3632-4679-B6A5-46A0CB570E33}"/>
              </a:ext>
            </a:extLst>
          </p:cNvPr>
          <p:cNvSpPr>
            <a:spLocks noGrp="1"/>
          </p:cNvSpPr>
          <p:nvPr>
            <p:ph type="dt" sz="half" idx="10"/>
          </p:nvPr>
        </p:nvSpPr>
        <p:spPr/>
        <p:txBody>
          <a:bodyPr/>
          <a:lstStyle/>
          <a:p>
            <a:pPr>
              <a:defRPr/>
            </a:pPr>
            <a:fld id="{2344F369-CAD3-4818-9564-EF163E89707B}" type="datetime1">
              <a:rPr lang="en-GB" smtClean="0"/>
              <a:pPr>
                <a:defRPr/>
              </a:pPr>
              <a:t>17/03/2022</a:t>
            </a:fld>
            <a:endParaRPr lang="en-GB"/>
          </a:p>
        </p:txBody>
      </p:sp>
      <p:sp>
        <p:nvSpPr>
          <p:cNvPr id="4" name="Footer Placeholder 3">
            <a:extLst>
              <a:ext uri="{FF2B5EF4-FFF2-40B4-BE49-F238E27FC236}">
                <a16:creationId xmlns:a16="http://schemas.microsoft.com/office/drawing/2014/main" id="{DD3D66F0-0409-41B5-8F0F-17515FC29F6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DA2F6746-0473-414F-B00B-B98335701938}"/>
              </a:ext>
            </a:extLst>
          </p:cNvPr>
          <p:cNvSpPr>
            <a:spLocks noGrp="1"/>
          </p:cNvSpPr>
          <p:nvPr>
            <p:ph type="sldNum" sz="quarter" idx="12"/>
          </p:nvPr>
        </p:nvSpPr>
        <p:spPr/>
        <p:txBody>
          <a:bodyPr/>
          <a:lstStyle/>
          <a:p>
            <a:pPr>
              <a:defRPr/>
            </a:pPr>
            <a:fld id="{27ED585F-DF48-42F9-ACBA-3B0DA106ABCE}" type="slidenum">
              <a:rPr lang="en-GB" smtClean="0"/>
              <a:pPr>
                <a:defRPr/>
              </a:pPr>
              <a:t>‹#›</a:t>
            </a:fld>
            <a:endParaRPr lang="en-GB"/>
          </a:p>
        </p:txBody>
      </p:sp>
      <p:sp>
        <p:nvSpPr>
          <p:cNvPr id="9" name="Title 1">
            <a:extLst>
              <a:ext uri="{FF2B5EF4-FFF2-40B4-BE49-F238E27FC236}">
                <a16:creationId xmlns:a16="http://schemas.microsoft.com/office/drawing/2014/main" id="{E5AB8804-944C-44FE-AC90-21977F1B78F3}"/>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228371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E666FB1-7EB8-48D4-BBC6-25C76E69EA69}"/>
              </a:ext>
            </a:extLst>
          </p:cNvPr>
          <p:cNvSpPr>
            <a:spLocks noGrp="1"/>
          </p:cNvSpPr>
          <p:nvPr>
            <p:ph type="dt" sz="half" idx="10"/>
          </p:nvPr>
        </p:nvSpPr>
        <p:spPr/>
        <p:txBody>
          <a:bodyPr/>
          <a:lstStyle/>
          <a:p>
            <a:pPr>
              <a:defRPr/>
            </a:pPr>
            <a:fld id="{84B89B2E-8B73-46F8-AF95-17249E246D86}" type="datetime1">
              <a:rPr lang="en-GB" smtClean="0"/>
              <a:pPr>
                <a:defRPr/>
              </a:pPr>
              <a:t>17/03/2022</a:t>
            </a:fld>
            <a:endParaRPr lang="en-GB"/>
          </a:p>
        </p:txBody>
      </p:sp>
      <p:sp>
        <p:nvSpPr>
          <p:cNvPr id="4" name="Footer Placeholder 3">
            <a:extLst>
              <a:ext uri="{FF2B5EF4-FFF2-40B4-BE49-F238E27FC236}">
                <a16:creationId xmlns:a16="http://schemas.microsoft.com/office/drawing/2014/main" id="{6808E062-8FFD-4BEA-9E4D-0665BABE60B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26FD1732-3E34-49BE-8B77-1A0F750E24F4}"/>
              </a:ext>
            </a:extLst>
          </p:cNvPr>
          <p:cNvSpPr>
            <a:spLocks noGrp="1"/>
          </p:cNvSpPr>
          <p:nvPr>
            <p:ph type="sldNum" sz="quarter" idx="12"/>
          </p:nvPr>
        </p:nvSpPr>
        <p:spPr/>
        <p:txBody>
          <a:bodyPr/>
          <a:lstStyle/>
          <a:p>
            <a:pPr>
              <a:defRPr/>
            </a:pPr>
            <a:fld id="{00DFE09A-49D6-4A62-B4AA-BD55395534F5}" type="slidenum">
              <a:rPr lang="en-GB" smtClean="0"/>
              <a:pPr>
                <a:defRPr/>
              </a:pPr>
              <a:t>‹#›</a:t>
            </a:fld>
            <a:endParaRPr lang="en-GB"/>
          </a:p>
        </p:txBody>
      </p:sp>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hasCustomPrompt="1"/>
          </p:nvPr>
        </p:nvSpPr>
        <p:spPr>
          <a:xfrm>
            <a:off x="0" y="0"/>
            <a:ext cx="9144000" cy="5689600"/>
          </a:xfrm>
          <a:prstGeom prst="rect">
            <a:avLst/>
          </a:prstGeom>
        </p:spPr>
        <p:txBody>
          <a:bodyPr/>
          <a:lstStyle>
            <a:lvl1pPr>
              <a:defRPr/>
            </a:lvl1pPr>
          </a:lstStyle>
          <a:p>
            <a:r>
              <a:rPr lang="en-US"/>
              <a:t>Click icon to add full bleed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38748799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21212D-E935-40DA-A8C3-8B44174E606C}"/>
              </a:ext>
            </a:extLst>
          </p:cNvPr>
          <p:cNvSpPr>
            <a:spLocks noGrp="1"/>
          </p:cNvSpPr>
          <p:nvPr>
            <p:ph type="dt" sz="half" idx="10"/>
          </p:nvPr>
        </p:nvSpPr>
        <p:spPr/>
        <p:txBody>
          <a:bodyPr/>
          <a:lstStyle/>
          <a:p>
            <a:pPr>
              <a:defRPr/>
            </a:pPr>
            <a:fld id="{7369C7AC-9293-42D1-9E05-A19086982E44}" type="datetime1">
              <a:rPr lang="en-GB" smtClean="0"/>
              <a:pPr>
                <a:defRPr/>
              </a:pPr>
              <a:t>17/03/2022</a:t>
            </a:fld>
            <a:endParaRPr lang="en-GB"/>
          </a:p>
        </p:txBody>
      </p:sp>
      <p:sp>
        <p:nvSpPr>
          <p:cNvPr id="4" name="Footer Placeholder 3">
            <a:extLst>
              <a:ext uri="{FF2B5EF4-FFF2-40B4-BE49-F238E27FC236}">
                <a16:creationId xmlns:a16="http://schemas.microsoft.com/office/drawing/2014/main" id="{32684AF7-63FF-4F17-8CEC-05F9D0F11F10}"/>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32C3E4AC-67E3-4249-9DF5-A4C70E5F12DF}"/>
              </a:ext>
            </a:extLst>
          </p:cNvPr>
          <p:cNvSpPr>
            <a:spLocks noGrp="1"/>
          </p:cNvSpPr>
          <p:nvPr>
            <p:ph type="sldNum" sz="quarter" idx="12"/>
          </p:nvPr>
        </p:nvSpPr>
        <p:spPr/>
        <p:txBody>
          <a:bodyPr/>
          <a:lstStyle/>
          <a:p>
            <a:pPr>
              <a:defRPr/>
            </a:pPr>
            <a:fld id="{E2A8EE50-6068-4827-B651-6F9B5B0487E3}" type="slidenum">
              <a:rPr lang="en-GB" smtClean="0"/>
              <a:pPr>
                <a:defRPr/>
              </a:pPr>
              <a:t>‹#›</a:t>
            </a:fld>
            <a:endParaRPr lang="en-GB"/>
          </a:p>
        </p:txBody>
      </p:sp>
    </p:spTree>
    <p:extLst>
      <p:ext uri="{BB962C8B-B14F-4D97-AF65-F5344CB8AC3E}">
        <p14:creationId xmlns:p14="http://schemas.microsoft.com/office/powerpoint/2010/main" val="23310407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926B6-9036-4126-AE1F-8A37EA538A2C}"/>
              </a:ext>
            </a:extLst>
          </p:cNvPr>
          <p:cNvSpPr>
            <a:spLocks noGrp="1"/>
          </p:cNvSpPr>
          <p:nvPr>
            <p:ph type="dt" sz="half" idx="10"/>
          </p:nvPr>
        </p:nvSpPr>
        <p:spPr/>
        <p:txBody>
          <a:bodyPr/>
          <a:lstStyle/>
          <a:p>
            <a:pPr>
              <a:defRPr/>
            </a:pPr>
            <a:fld id="{09B709EE-233D-4379-A7DA-B5504C3CAFFC}" type="datetime1">
              <a:rPr lang="en-GB" smtClean="0"/>
              <a:pPr>
                <a:defRPr/>
              </a:pPr>
              <a:t>17/03/2022</a:t>
            </a:fld>
            <a:endParaRPr lang="en-GB"/>
          </a:p>
        </p:txBody>
      </p:sp>
      <p:sp>
        <p:nvSpPr>
          <p:cNvPr id="3" name="Footer Placeholder 2">
            <a:extLst>
              <a:ext uri="{FF2B5EF4-FFF2-40B4-BE49-F238E27FC236}">
                <a16:creationId xmlns:a16="http://schemas.microsoft.com/office/drawing/2014/main" id="{889A293D-86F4-467C-A6B2-024611FA1E23}"/>
              </a:ext>
            </a:extLst>
          </p:cNvPr>
          <p:cNvSpPr>
            <a:spLocks noGrp="1"/>
          </p:cNvSpPr>
          <p:nvPr>
            <p:ph type="ftr" sz="quarter" idx="11"/>
          </p:nvPr>
        </p:nvSpPr>
        <p:spPr/>
        <p:txBody>
          <a:bodyPr/>
          <a:lstStyle/>
          <a:p>
            <a:pPr>
              <a:defRPr/>
            </a:pPr>
            <a:endParaRPr lang="en-GB"/>
          </a:p>
        </p:txBody>
      </p:sp>
      <p:sp>
        <p:nvSpPr>
          <p:cNvPr id="4" name="Slide Number Placeholder 3">
            <a:extLst>
              <a:ext uri="{FF2B5EF4-FFF2-40B4-BE49-F238E27FC236}">
                <a16:creationId xmlns:a16="http://schemas.microsoft.com/office/drawing/2014/main" id="{C8759A11-3108-4192-81AD-C415E05429B6}"/>
              </a:ext>
            </a:extLst>
          </p:cNvPr>
          <p:cNvSpPr>
            <a:spLocks noGrp="1"/>
          </p:cNvSpPr>
          <p:nvPr>
            <p:ph type="sldNum" sz="quarter" idx="12"/>
          </p:nvPr>
        </p:nvSpPr>
        <p:spPr/>
        <p:txBody>
          <a:bodyPr/>
          <a:lstStyle/>
          <a:p>
            <a:pPr>
              <a:defRPr/>
            </a:pPr>
            <a:fld id="{98437914-C2B2-4ECE-B1A4-B638D880D97A}" type="slidenum">
              <a:rPr lang="en-GB" smtClean="0"/>
              <a:pPr>
                <a:defRPr/>
              </a:pPr>
              <a:t>‹#›</a:t>
            </a:fld>
            <a:endParaRPr lang="en-GB"/>
          </a:p>
        </p:txBody>
      </p:sp>
    </p:spTree>
    <p:extLst>
      <p:ext uri="{BB962C8B-B14F-4D97-AF65-F5344CB8AC3E}">
        <p14:creationId xmlns:p14="http://schemas.microsoft.com/office/powerpoint/2010/main" val="231852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036424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6A260EA-B344-4EA9-92A2-EB281764C70A}" type="slidenum">
              <a:rPr lang="en-US" smtClean="0"/>
              <a:pPr>
                <a:defRPr/>
              </a:pPr>
              <a:t>‹#›</a:t>
            </a:fld>
            <a:endParaRPr lang="en-US"/>
          </a:p>
        </p:txBody>
      </p:sp>
      <p:sp>
        <p:nvSpPr>
          <p:cNvPr id="5" name="Text Placeholder 4"/>
          <p:cNvSpPr>
            <a:spLocks noGrp="1"/>
          </p:cNvSpPr>
          <p:nvPr>
            <p:ph type="body" sz="quarter" idx="11" hasCustomPrompt="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Click to add title</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5870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4599C82D-45D6-4B62-B630-2F29A980F875}"/>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E094E819-6E97-41E3-A5AB-33DA755203A0}"/>
              </a:ext>
            </a:extLst>
          </p:cNvPr>
          <p:cNvSpPr>
            <a:spLocks noGrp="1"/>
          </p:cNvSpPr>
          <p:nvPr>
            <p:ph type="sldNum" sz="quarter" idx="11"/>
          </p:nvPr>
        </p:nvSpPr>
        <p:spPr/>
        <p:txBody>
          <a:bodyPr/>
          <a:lstStyle>
            <a:lvl1pPr>
              <a:defRPr/>
            </a:lvl1pPr>
          </a:lstStyle>
          <a:p>
            <a:pPr>
              <a:defRPr/>
            </a:pPr>
            <a:fld id="{9B1713BD-5732-46D6-B92A-504D994A0206}" type="slidenum">
              <a:rPr lang="en-GB" altLang="en-US"/>
              <a:pPr>
                <a:defRPr/>
              </a:pPr>
              <a:t>‹#›</a:t>
            </a:fld>
            <a:endParaRPr lang="en-GB" altLang="en-US"/>
          </a:p>
        </p:txBody>
      </p:sp>
    </p:spTree>
    <p:extLst>
      <p:ext uri="{BB962C8B-B14F-4D97-AF65-F5344CB8AC3E}">
        <p14:creationId xmlns:p14="http://schemas.microsoft.com/office/powerpoint/2010/main" val="2978632086"/>
      </p:ext>
    </p:extLst>
  </p:cSld>
  <p:clrMapOvr>
    <a:masterClrMapping/>
  </p:clrMapOvr>
  <p:transition spd="slow">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C95784C7-F0E9-473B-870E-41E11C68F119}"/>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5CB22BC8-C1D2-4926-BD4E-C6084A1D6FE7}"/>
              </a:ext>
            </a:extLst>
          </p:cNvPr>
          <p:cNvSpPr>
            <a:spLocks noGrp="1"/>
          </p:cNvSpPr>
          <p:nvPr>
            <p:ph type="sldNum" sz="quarter" idx="11"/>
          </p:nvPr>
        </p:nvSpPr>
        <p:spPr/>
        <p:txBody>
          <a:bodyPr/>
          <a:lstStyle>
            <a:lvl1pPr>
              <a:defRPr/>
            </a:lvl1pPr>
          </a:lstStyle>
          <a:p>
            <a:pPr>
              <a:defRPr/>
            </a:pPr>
            <a:fld id="{BEA79A8C-B65E-4DAA-86B8-FD464A11D487}" type="slidenum">
              <a:rPr lang="en-GB" altLang="en-US"/>
              <a:pPr>
                <a:defRPr/>
              </a:pPr>
              <a:t>‹#›</a:t>
            </a:fld>
            <a:endParaRPr lang="en-GB" altLang="en-US"/>
          </a:p>
        </p:txBody>
      </p:sp>
    </p:spTree>
    <p:extLst>
      <p:ext uri="{BB962C8B-B14F-4D97-AF65-F5344CB8AC3E}">
        <p14:creationId xmlns:p14="http://schemas.microsoft.com/office/powerpoint/2010/main" val="3532772395"/>
      </p:ext>
    </p:extLst>
  </p:cSld>
  <p:clrMapOvr>
    <a:masterClrMapping/>
  </p:clrMapOvr>
  <p:transition spd="slow">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A900831C-36FF-444B-A747-0C274140F566}"/>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27F60C-8C87-4A02-81D1-EF3CAC59B5A7}"/>
              </a:ext>
            </a:extLst>
          </p:cNvPr>
          <p:cNvSpPr>
            <a:spLocks noGrp="1"/>
          </p:cNvSpPr>
          <p:nvPr>
            <p:ph type="sldNum" sz="quarter" idx="11"/>
          </p:nvPr>
        </p:nvSpPr>
        <p:spPr/>
        <p:txBody>
          <a:bodyPr/>
          <a:lstStyle>
            <a:lvl1pPr>
              <a:defRPr/>
            </a:lvl1pPr>
          </a:lstStyle>
          <a:p>
            <a:pPr>
              <a:defRPr/>
            </a:pPr>
            <a:fld id="{22DDB8B0-D9FE-4E33-AF2E-ED5DB9179984}" type="slidenum">
              <a:rPr lang="en-GB" altLang="en-US"/>
              <a:pPr>
                <a:defRPr/>
              </a:pPr>
              <a:t>‹#›</a:t>
            </a:fld>
            <a:endParaRPr lang="en-GB" altLang="en-US"/>
          </a:p>
        </p:txBody>
      </p:sp>
    </p:spTree>
    <p:extLst>
      <p:ext uri="{BB962C8B-B14F-4D97-AF65-F5344CB8AC3E}">
        <p14:creationId xmlns:p14="http://schemas.microsoft.com/office/powerpoint/2010/main" val="2051209638"/>
      </p:ext>
    </p:extLst>
  </p:cSld>
  <p:clrMapOvr>
    <a:masterClrMapping/>
  </p:clrMapOvr>
  <p:transition spd="slow">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AAB7ABF-5032-43D1-A21C-55D74F27BE25}"/>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FC7B0A9-0A63-4842-B340-B9F4C3973463}"/>
              </a:ext>
            </a:extLst>
          </p:cNvPr>
          <p:cNvSpPr>
            <a:spLocks noGrp="1"/>
          </p:cNvSpPr>
          <p:nvPr>
            <p:ph type="sldNum" sz="quarter" idx="11"/>
          </p:nvPr>
        </p:nvSpPr>
        <p:spPr/>
        <p:txBody>
          <a:bodyPr/>
          <a:lstStyle>
            <a:lvl1pPr>
              <a:defRPr/>
            </a:lvl1pPr>
          </a:lstStyle>
          <a:p>
            <a:pPr>
              <a:defRPr/>
            </a:pPr>
            <a:fld id="{2EB024EF-40F1-4600-831C-506787B3EEDA}" type="slidenum">
              <a:rPr lang="en-GB" altLang="en-US"/>
              <a:pPr>
                <a:defRPr/>
              </a:pPr>
              <a:t>‹#›</a:t>
            </a:fld>
            <a:endParaRPr lang="en-GB" altLang="en-US"/>
          </a:p>
        </p:txBody>
      </p:sp>
    </p:spTree>
    <p:extLst>
      <p:ext uri="{BB962C8B-B14F-4D97-AF65-F5344CB8AC3E}">
        <p14:creationId xmlns:p14="http://schemas.microsoft.com/office/powerpoint/2010/main" val="936017276"/>
      </p:ext>
    </p:extLst>
  </p:cSld>
  <p:clrMapOvr>
    <a:masterClrMapping/>
  </p:clrMapOvr>
  <p:transition spd="slow">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A928CBE-BC65-4471-AEDB-53D4E16BFD67}"/>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F5DB0D3-21E4-4FF6-A77A-6F108C617A90}"/>
              </a:ext>
            </a:extLst>
          </p:cNvPr>
          <p:cNvSpPr>
            <a:spLocks noGrp="1"/>
          </p:cNvSpPr>
          <p:nvPr>
            <p:ph type="sldNum" sz="quarter" idx="11"/>
          </p:nvPr>
        </p:nvSpPr>
        <p:spPr/>
        <p:txBody>
          <a:bodyPr/>
          <a:lstStyle>
            <a:lvl1pPr>
              <a:defRPr/>
            </a:lvl1pPr>
          </a:lstStyle>
          <a:p>
            <a:pPr>
              <a:defRPr/>
            </a:pPr>
            <a:fld id="{4E926449-4E13-4375-8070-C4ACF405F5D0}" type="slidenum">
              <a:rPr lang="en-GB" altLang="en-US"/>
              <a:pPr>
                <a:defRPr/>
              </a:pPr>
              <a:t>‹#›</a:t>
            </a:fld>
            <a:endParaRPr lang="en-GB" altLang="en-US"/>
          </a:p>
        </p:txBody>
      </p:sp>
    </p:spTree>
    <p:extLst>
      <p:ext uri="{BB962C8B-B14F-4D97-AF65-F5344CB8AC3E}">
        <p14:creationId xmlns:p14="http://schemas.microsoft.com/office/powerpoint/2010/main" val="1654715136"/>
      </p:ext>
    </p:extLst>
  </p:cSld>
  <p:clrMapOvr>
    <a:masterClrMapping/>
  </p:clrMapOvr>
  <p:transition spd="slow">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FB32CC8-D6EA-42F9-A09A-048BC8384BE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E781A16C-A710-4604-9EE7-D385D16A635F}"/>
              </a:ext>
            </a:extLst>
          </p:cNvPr>
          <p:cNvSpPr>
            <a:spLocks noGrp="1"/>
          </p:cNvSpPr>
          <p:nvPr>
            <p:ph type="sldNum" sz="quarter" idx="11"/>
          </p:nvPr>
        </p:nvSpPr>
        <p:spPr/>
        <p:txBody>
          <a:bodyPr/>
          <a:lstStyle>
            <a:lvl1pPr>
              <a:defRPr/>
            </a:lvl1pPr>
          </a:lstStyle>
          <a:p>
            <a:pPr>
              <a:defRPr/>
            </a:pPr>
            <a:fld id="{A8D85F92-AE9D-466D-9E61-2B986232D598}" type="slidenum">
              <a:rPr lang="en-GB" altLang="en-US"/>
              <a:pPr>
                <a:defRPr/>
              </a:pPr>
              <a:t>‹#›</a:t>
            </a:fld>
            <a:endParaRPr lang="en-GB" altLang="en-US"/>
          </a:p>
        </p:txBody>
      </p:sp>
    </p:spTree>
    <p:extLst>
      <p:ext uri="{BB962C8B-B14F-4D97-AF65-F5344CB8AC3E}">
        <p14:creationId xmlns:p14="http://schemas.microsoft.com/office/powerpoint/2010/main" val="3364456047"/>
      </p:ext>
    </p:extLst>
  </p:cSld>
  <p:clrMapOvr>
    <a:masterClrMapping/>
  </p:clrMapOvr>
  <p:transition spd="slow">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2EB97CDE-0B63-44EB-A947-8525ED0B9972}"/>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17/03/2022</a:t>
            </a:fld>
            <a:endParaRPr lang="en-GB" altLang="en-GB"/>
          </a:p>
        </p:txBody>
      </p:sp>
      <p:sp>
        <p:nvSpPr>
          <p:cNvPr id="4" name="Footer Placeholder 3">
            <a:extLst>
              <a:ext uri="{FF2B5EF4-FFF2-40B4-BE49-F238E27FC236}">
                <a16:creationId xmlns:a16="http://schemas.microsoft.com/office/drawing/2014/main" id="{56DE0576-26B8-4938-B4E0-188EC4CFF724}"/>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62347746-C79B-44E4-A420-325896332060}"/>
              </a:ext>
            </a:extLst>
          </p:cNvPr>
          <p:cNvSpPr>
            <a:spLocks noGrp="1"/>
          </p:cNvSpPr>
          <p:nvPr>
            <p:ph type="sldNum" sz="quarter" idx="12"/>
          </p:nvPr>
        </p:nvSpPr>
        <p:spPr/>
        <p:txBody>
          <a:bodyPr/>
          <a:lstStyle>
            <a:lvl1pPr>
              <a:defRPr/>
            </a:lvl1pPr>
          </a:lstStyle>
          <a:p>
            <a:pPr>
              <a:defRPr/>
            </a:pPr>
            <a:fld id="{774C7798-4690-44F7-8BD5-F3F898FCA55B}" type="slidenum">
              <a:rPr lang="en-GB" altLang="en-GB"/>
              <a:pPr>
                <a:defRPr/>
              </a:pPr>
              <a:t>‹#›</a:t>
            </a:fld>
            <a:endParaRPr lang="en-GB" altLang="en-GB"/>
          </a:p>
        </p:txBody>
      </p:sp>
    </p:spTree>
    <p:extLst>
      <p:ext uri="{BB962C8B-B14F-4D97-AF65-F5344CB8AC3E}">
        <p14:creationId xmlns:p14="http://schemas.microsoft.com/office/powerpoint/2010/main" val="1593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5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8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66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1.jpeg"/><Relationship Id="rId5" Type="http://schemas.openxmlformats.org/officeDocument/2006/relationships/slideLayout" Target="../slideLayouts/slideLayout44.xml"/><Relationship Id="rId10" Type="http://schemas.openxmlformats.org/officeDocument/2006/relationships/image" Target="../media/image14.png"/><Relationship Id="rId4" Type="http://schemas.openxmlformats.org/officeDocument/2006/relationships/slideLayout" Target="../slideLayouts/slideLayout43.xml"/><Relationship Id="rId9"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5.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10" Type="http://schemas.openxmlformats.org/officeDocument/2006/relationships/image" Target="../media/image14.png"/><Relationship Id="rId4" Type="http://schemas.openxmlformats.org/officeDocument/2006/relationships/slideLayout" Target="../slideLayouts/slideLayout64.xml"/><Relationship Id="rId9"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8">
            <a:extLst>
              <a:ext uri="{FF2B5EF4-FFF2-40B4-BE49-F238E27FC236}">
                <a16:creationId xmlns:a16="http://schemas.microsoft.com/office/drawing/2014/main" id="{5A348F47-054D-45C5-BAF4-2FB6D36E0805}"/>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1027" name="Rectangle 9">
            <a:extLst>
              <a:ext uri="{FF2B5EF4-FFF2-40B4-BE49-F238E27FC236}">
                <a16:creationId xmlns:a16="http://schemas.microsoft.com/office/drawing/2014/main" id="{9EA61B3C-68BA-479C-AF65-5BDE21493E74}"/>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1028" name="Rectangle 2">
            <a:extLst>
              <a:ext uri="{FF2B5EF4-FFF2-40B4-BE49-F238E27FC236}">
                <a16:creationId xmlns:a16="http://schemas.microsoft.com/office/drawing/2014/main" id="{F48E811A-73BF-4432-88AA-774382EBBC83}"/>
              </a:ext>
            </a:extLst>
          </p:cNvPr>
          <p:cNvSpPr>
            <a:spLocks noGrp="1" noChangeArrowheads="1"/>
          </p:cNvSpPr>
          <p:nvPr>
            <p:ph type="title"/>
          </p:nvPr>
        </p:nvSpPr>
        <p:spPr bwMode="auto">
          <a:xfrm>
            <a:off x="954088" y="563563"/>
            <a:ext cx="7566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81758E0B-8675-4916-AA0B-8887986E7574}"/>
              </a:ext>
            </a:extLst>
          </p:cNvPr>
          <p:cNvSpPr>
            <a:spLocks noGrp="1" noChangeArrowheads="1"/>
          </p:cNvSpPr>
          <p:nvPr>
            <p:ph type="body" idx="1"/>
          </p:nvPr>
        </p:nvSpPr>
        <p:spPr bwMode="auto">
          <a:xfrm>
            <a:off x="954088" y="2093913"/>
            <a:ext cx="7566025"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30" name="Picture 10">
            <a:extLst>
              <a:ext uri="{FF2B5EF4-FFF2-40B4-BE49-F238E27FC236}">
                <a16:creationId xmlns:a16="http://schemas.microsoft.com/office/drawing/2014/main" id="{6F30961C-4928-4DD7-9EF4-512F3D2673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038" y="6165850"/>
            <a:ext cx="13747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6"/>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6"/>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6"/>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6"/>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6"/>
        </a:buBlip>
        <a:defRPr sz="2000">
          <a:solidFill>
            <a:srgbClr val="000000"/>
          </a:solidFill>
          <a:latin typeface="+mn-lt"/>
        </a:defRPr>
      </a:lvl5pPr>
      <a:lvl6pPr marL="2514600" indent="-228600" algn="l" rtl="0" fontAlgn="base">
        <a:lnSpc>
          <a:spcPct val="108000"/>
        </a:lnSpc>
        <a:spcBef>
          <a:spcPct val="0"/>
        </a:spcBef>
        <a:spcAft>
          <a:spcPct val="0"/>
        </a:spcAft>
        <a:buBlip>
          <a:blip r:embed="rId17"/>
        </a:buBlip>
        <a:defRPr sz="2000">
          <a:solidFill>
            <a:srgbClr val="000000"/>
          </a:solidFill>
          <a:latin typeface="+mn-lt"/>
        </a:defRPr>
      </a:lvl6pPr>
      <a:lvl7pPr marL="2971800" indent="-228600" algn="l" rtl="0" fontAlgn="base">
        <a:lnSpc>
          <a:spcPct val="108000"/>
        </a:lnSpc>
        <a:spcBef>
          <a:spcPct val="0"/>
        </a:spcBef>
        <a:spcAft>
          <a:spcPct val="0"/>
        </a:spcAft>
        <a:buBlip>
          <a:blip r:embed="rId17"/>
        </a:buBlip>
        <a:defRPr sz="2000">
          <a:solidFill>
            <a:srgbClr val="000000"/>
          </a:solidFill>
          <a:latin typeface="+mn-lt"/>
        </a:defRPr>
      </a:lvl7pPr>
      <a:lvl8pPr marL="3429000" indent="-228600" algn="l" rtl="0" fontAlgn="base">
        <a:lnSpc>
          <a:spcPct val="108000"/>
        </a:lnSpc>
        <a:spcBef>
          <a:spcPct val="0"/>
        </a:spcBef>
        <a:spcAft>
          <a:spcPct val="0"/>
        </a:spcAft>
        <a:buBlip>
          <a:blip r:embed="rId17"/>
        </a:buBlip>
        <a:defRPr sz="2000">
          <a:solidFill>
            <a:srgbClr val="000000"/>
          </a:solidFill>
          <a:latin typeface="+mn-lt"/>
        </a:defRPr>
      </a:lvl8pPr>
      <a:lvl9pPr marL="3886200" indent="-228600" algn="l" rtl="0" fontAlgn="base">
        <a:lnSpc>
          <a:spcPct val="108000"/>
        </a:lnSpc>
        <a:spcBef>
          <a:spcPct val="0"/>
        </a:spcBef>
        <a:spcAft>
          <a:spcPct val="0"/>
        </a:spcAft>
        <a:buBlip>
          <a:blip r:embed="rId17"/>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4">
            <a:extLst>
              <a:ext uri="{FF2B5EF4-FFF2-40B4-BE49-F238E27FC236}">
                <a16:creationId xmlns:a16="http://schemas.microsoft.com/office/drawing/2014/main" id="{E8C1DAE6-6B38-48D0-83B4-5F0FB6F563B6}"/>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2051" name="Rectangle 5">
            <a:extLst>
              <a:ext uri="{FF2B5EF4-FFF2-40B4-BE49-F238E27FC236}">
                <a16:creationId xmlns:a16="http://schemas.microsoft.com/office/drawing/2014/main" id="{B19C6EC3-E220-4B22-A97E-44C601523EBB}"/>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2052" name="Rectangle 2">
            <a:extLst>
              <a:ext uri="{FF2B5EF4-FFF2-40B4-BE49-F238E27FC236}">
                <a16:creationId xmlns:a16="http://schemas.microsoft.com/office/drawing/2014/main" id="{8BEC16B8-7011-4C84-AE5F-163F7496B4CE}"/>
              </a:ext>
            </a:extLst>
          </p:cNvPr>
          <p:cNvSpPr>
            <a:spLocks noGrp="1" noChangeArrowheads="1"/>
          </p:cNvSpPr>
          <p:nvPr>
            <p:ph type="title"/>
          </p:nvPr>
        </p:nvSpPr>
        <p:spPr bwMode="auto">
          <a:xfrm>
            <a:off x="665163" y="563563"/>
            <a:ext cx="78549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3" name="Rectangle 3">
            <a:extLst>
              <a:ext uri="{FF2B5EF4-FFF2-40B4-BE49-F238E27FC236}">
                <a16:creationId xmlns:a16="http://schemas.microsoft.com/office/drawing/2014/main" id="{BE564F28-2304-4301-A6E6-9D4E8E940458}"/>
              </a:ext>
            </a:extLst>
          </p:cNvPr>
          <p:cNvSpPr>
            <a:spLocks noGrp="1" noChangeArrowheads="1"/>
          </p:cNvSpPr>
          <p:nvPr>
            <p:ph type="body" idx="1"/>
          </p:nvPr>
        </p:nvSpPr>
        <p:spPr bwMode="auto">
          <a:xfrm>
            <a:off x="665163" y="2093913"/>
            <a:ext cx="7854950"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4083"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3"/>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3"/>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3"/>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3"/>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3"/>
        </a:buBlip>
        <a:defRPr sz="2000">
          <a:solidFill>
            <a:srgbClr val="000000"/>
          </a:solidFill>
          <a:latin typeface="+mn-lt"/>
        </a:defRPr>
      </a:lvl5pPr>
      <a:lvl6pPr marL="2514600" indent="-228600" algn="l" rtl="0" fontAlgn="base">
        <a:lnSpc>
          <a:spcPct val="108000"/>
        </a:lnSpc>
        <a:spcBef>
          <a:spcPct val="0"/>
        </a:spcBef>
        <a:spcAft>
          <a:spcPct val="0"/>
        </a:spcAft>
        <a:buBlip>
          <a:blip r:embed="rId14"/>
        </a:buBlip>
        <a:defRPr sz="2000">
          <a:solidFill>
            <a:srgbClr val="000000"/>
          </a:solidFill>
          <a:latin typeface="+mn-lt"/>
        </a:defRPr>
      </a:lvl6pPr>
      <a:lvl7pPr marL="2971800" indent="-228600" algn="l" rtl="0" fontAlgn="base">
        <a:lnSpc>
          <a:spcPct val="108000"/>
        </a:lnSpc>
        <a:spcBef>
          <a:spcPct val="0"/>
        </a:spcBef>
        <a:spcAft>
          <a:spcPct val="0"/>
        </a:spcAft>
        <a:buBlip>
          <a:blip r:embed="rId14"/>
        </a:buBlip>
        <a:defRPr sz="2000">
          <a:solidFill>
            <a:srgbClr val="000000"/>
          </a:solidFill>
          <a:latin typeface="+mn-lt"/>
        </a:defRPr>
      </a:lvl7pPr>
      <a:lvl8pPr marL="3429000" indent="-228600" algn="l" rtl="0" fontAlgn="base">
        <a:lnSpc>
          <a:spcPct val="108000"/>
        </a:lnSpc>
        <a:spcBef>
          <a:spcPct val="0"/>
        </a:spcBef>
        <a:spcAft>
          <a:spcPct val="0"/>
        </a:spcAft>
        <a:buBlip>
          <a:blip r:embed="rId14"/>
        </a:buBlip>
        <a:defRPr sz="2000">
          <a:solidFill>
            <a:srgbClr val="000000"/>
          </a:solidFill>
          <a:latin typeface="+mn-lt"/>
        </a:defRPr>
      </a:lvl8pPr>
      <a:lvl9pPr marL="3886200" indent="-228600" algn="l" rtl="0" fontAlgn="base">
        <a:lnSpc>
          <a:spcPct val="108000"/>
        </a:lnSpc>
        <a:spcBef>
          <a:spcPct val="0"/>
        </a:spcBef>
        <a:spcAft>
          <a:spcPct val="0"/>
        </a:spcAft>
        <a:buBlip>
          <a:blip r:embed="rId14"/>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1322B390-2BD2-4B95-A90E-06525AD9932D}"/>
              </a:ext>
            </a:extLst>
          </p:cNvPr>
          <p:cNvSpPr>
            <a:spLocks noGrp="1" noChangeArrowheads="1"/>
          </p:cNvSpPr>
          <p:nvPr>
            <p:ph type="title"/>
          </p:nvPr>
        </p:nvSpPr>
        <p:spPr bwMode="auto">
          <a:xfrm>
            <a:off x="371475" y="365125"/>
            <a:ext cx="84010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1475" y="1825625"/>
            <a:ext cx="8401050" cy="3859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1475" y="5815013"/>
            <a:ext cx="2057400" cy="365125"/>
          </a:xfrm>
          <a:prstGeom prst="rect">
            <a:avLst/>
          </a:prstGeom>
        </p:spPr>
        <p:txBody>
          <a:bodyPr vert="horz" lIns="91440" tIns="45720" rIns="91440" bIns="45720" rtlCol="0" anchor="ctr"/>
          <a:lstStyle>
            <a:lvl1pPr algn="l">
              <a:defRPr sz="1200" b="0" smtClean="0">
                <a:solidFill>
                  <a:schemeClr val="tx1"/>
                </a:solidFill>
                <a:latin typeface="Arial" panose="020B0604020202020204" pitchFamily="34" charset="0"/>
                <a:cs typeface="Arial" panose="020B0604020202020204" pitchFamily="34" charset="0"/>
              </a:defRPr>
            </a:lvl1pPr>
          </a:lstStyle>
          <a:p>
            <a:pPr>
              <a:defRPr/>
            </a:pPr>
            <a:fld id="{EC46710A-AD77-4489-BE9B-4671AE0391BC}" type="datetime1">
              <a:rPr lang="en-GB"/>
              <a:pPr>
                <a:defRPr/>
              </a:pPr>
              <a:t>17/03/2022</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125" y="5815013"/>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175" y="6362700"/>
            <a:ext cx="539750" cy="365125"/>
          </a:xfrm>
          <a:prstGeom prst="rect">
            <a:avLst/>
          </a:prstGeom>
        </p:spPr>
        <p:txBody>
          <a:bodyPr vert="horz" lIns="91440" tIns="45720" rIns="91440" bIns="45720" rtlCol="0" anchor="ctr"/>
          <a:lstStyle>
            <a:lvl1pPr algn="ctr">
              <a:defRPr sz="1200" b="0" smtClean="0">
                <a:solidFill>
                  <a:schemeClr val="tx1"/>
                </a:solidFill>
                <a:latin typeface="Arial" panose="020B0604020202020204" pitchFamily="34" charset="0"/>
                <a:cs typeface="Arial" panose="020B0604020202020204" pitchFamily="34" charset="0"/>
              </a:defRPr>
            </a:lvl1pPr>
          </a:lstStyle>
          <a:p>
            <a:pPr>
              <a:defRPr/>
            </a:pPr>
            <a:fld id="{9533C99A-DD17-4AFC-BC41-73805C8BC5F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Lst>
  <p:txStyles>
    <p:titleStyle>
      <a:lvl1pPr algn="l" defTabSz="684213" rtl="0" fontAlgn="base">
        <a:lnSpc>
          <a:spcPct val="90000"/>
        </a:lnSpc>
        <a:spcBef>
          <a:spcPct val="0"/>
        </a:spcBef>
        <a:spcAft>
          <a:spcPct val="0"/>
        </a:spcAft>
        <a:defRPr sz="3200" kern="1200">
          <a:solidFill>
            <a:schemeClr val="tx1"/>
          </a:solidFill>
          <a:latin typeface="Sanchez Regular" panose="02000000000000000000" pitchFamily="50" charset="0"/>
          <a:ea typeface="+mj-ea"/>
          <a:cs typeface="+mj-cs"/>
        </a:defRPr>
      </a:lvl1pPr>
      <a:lvl2pPr algn="l" defTabSz="684213" rtl="0" fontAlgn="base">
        <a:lnSpc>
          <a:spcPct val="90000"/>
        </a:lnSpc>
        <a:spcBef>
          <a:spcPct val="0"/>
        </a:spcBef>
        <a:spcAft>
          <a:spcPct val="0"/>
        </a:spcAft>
        <a:defRPr sz="3200">
          <a:solidFill>
            <a:schemeClr val="tx1"/>
          </a:solidFill>
          <a:latin typeface="Sanchez Regular"/>
        </a:defRPr>
      </a:lvl2pPr>
      <a:lvl3pPr algn="l" defTabSz="684213" rtl="0" fontAlgn="base">
        <a:lnSpc>
          <a:spcPct val="90000"/>
        </a:lnSpc>
        <a:spcBef>
          <a:spcPct val="0"/>
        </a:spcBef>
        <a:spcAft>
          <a:spcPct val="0"/>
        </a:spcAft>
        <a:defRPr sz="3200">
          <a:solidFill>
            <a:schemeClr val="tx1"/>
          </a:solidFill>
          <a:latin typeface="Sanchez Regular"/>
        </a:defRPr>
      </a:lvl3pPr>
      <a:lvl4pPr algn="l" defTabSz="684213" rtl="0" fontAlgn="base">
        <a:lnSpc>
          <a:spcPct val="90000"/>
        </a:lnSpc>
        <a:spcBef>
          <a:spcPct val="0"/>
        </a:spcBef>
        <a:spcAft>
          <a:spcPct val="0"/>
        </a:spcAft>
        <a:defRPr sz="3200">
          <a:solidFill>
            <a:schemeClr val="tx1"/>
          </a:solidFill>
          <a:latin typeface="Sanchez Regular"/>
        </a:defRPr>
      </a:lvl4pPr>
      <a:lvl5pPr algn="l" defTabSz="684213" rtl="0" fontAlgn="base">
        <a:lnSpc>
          <a:spcPct val="90000"/>
        </a:lnSpc>
        <a:spcBef>
          <a:spcPct val="0"/>
        </a:spcBef>
        <a:spcAft>
          <a:spcPct val="0"/>
        </a:spcAft>
        <a:defRPr sz="3200">
          <a:solidFill>
            <a:schemeClr val="tx1"/>
          </a:solidFill>
          <a:latin typeface="Sanchez Regular"/>
        </a:defRPr>
      </a:lvl5pPr>
      <a:lvl6pPr marL="457200" algn="l" defTabSz="684213" rtl="0" fontAlgn="base">
        <a:lnSpc>
          <a:spcPct val="90000"/>
        </a:lnSpc>
        <a:spcBef>
          <a:spcPct val="0"/>
        </a:spcBef>
        <a:spcAft>
          <a:spcPct val="0"/>
        </a:spcAft>
        <a:defRPr sz="3200">
          <a:solidFill>
            <a:schemeClr val="tx1"/>
          </a:solidFill>
          <a:latin typeface="Sanchez Regular"/>
        </a:defRPr>
      </a:lvl6pPr>
      <a:lvl7pPr marL="914400" algn="l" defTabSz="684213" rtl="0" fontAlgn="base">
        <a:lnSpc>
          <a:spcPct val="90000"/>
        </a:lnSpc>
        <a:spcBef>
          <a:spcPct val="0"/>
        </a:spcBef>
        <a:spcAft>
          <a:spcPct val="0"/>
        </a:spcAft>
        <a:defRPr sz="3200">
          <a:solidFill>
            <a:schemeClr val="tx1"/>
          </a:solidFill>
          <a:latin typeface="Sanchez Regular"/>
        </a:defRPr>
      </a:lvl7pPr>
      <a:lvl8pPr marL="1371600" algn="l" defTabSz="684213" rtl="0" fontAlgn="base">
        <a:lnSpc>
          <a:spcPct val="90000"/>
        </a:lnSpc>
        <a:spcBef>
          <a:spcPct val="0"/>
        </a:spcBef>
        <a:spcAft>
          <a:spcPct val="0"/>
        </a:spcAft>
        <a:defRPr sz="3200">
          <a:solidFill>
            <a:schemeClr val="tx1"/>
          </a:solidFill>
          <a:latin typeface="Sanchez Regular"/>
        </a:defRPr>
      </a:lvl8pPr>
      <a:lvl9pPr marL="1828800" algn="l" defTabSz="684213" rtl="0" fontAlgn="base">
        <a:lnSpc>
          <a:spcPct val="90000"/>
        </a:lnSpc>
        <a:spcBef>
          <a:spcPct val="0"/>
        </a:spcBef>
        <a:spcAft>
          <a:spcPct val="0"/>
        </a:spcAft>
        <a:defRPr sz="3200">
          <a:solidFill>
            <a:schemeClr val="tx1"/>
          </a:solidFill>
          <a:latin typeface="Sanchez Regular"/>
        </a:defRPr>
      </a:lvl9pPr>
    </p:titleStyle>
    <p:bodyStyle>
      <a:lvl1pPr marL="169863" indent="-169863" algn="l" defTabSz="684213" rtl="0" fontAlgn="base">
        <a:lnSpc>
          <a:spcPct val="90000"/>
        </a:lnSpc>
        <a:spcBef>
          <a:spcPts val="750"/>
        </a:spcBef>
        <a:spcAft>
          <a:spcPct val="0"/>
        </a:spcAft>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2763" indent="-169863" algn="l" defTabSz="684213" rtl="0" fontAlgn="base">
        <a:lnSpc>
          <a:spcPct val="90000"/>
        </a:lnSpc>
        <a:spcBef>
          <a:spcPts val="375"/>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2pPr>
      <a:lvl3pPr marL="855663" indent="-169863" algn="l" defTabSz="684213" rtl="0" fontAlgn="base">
        <a:lnSpc>
          <a:spcPct val="90000"/>
        </a:lnSpc>
        <a:spcBef>
          <a:spcPts val="375"/>
        </a:spcBef>
        <a:spcAft>
          <a:spcPct val="0"/>
        </a:spcAft>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198563" indent="-169863" algn="l" defTabSz="684213" rtl="0" fontAlgn="base">
        <a:lnSpc>
          <a:spcPct val="90000"/>
        </a:lnSpc>
        <a:spcBef>
          <a:spcPts val="3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4pPr>
      <a:lvl5pPr marL="1541463" indent="-169863" algn="l" defTabSz="684213" rtl="0" fontAlgn="base">
        <a:lnSpc>
          <a:spcPct val="90000"/>
        </a:lnSpc>
        <a:spcBef>
          <a:spcPts val="375"/>
        </a:spcBef>
        <a:spcAft>
          <a:spcPct val="0"/>
        </a:spcAft>
        <a:buFont typeface="Courier New" panose="02070309020205020404" pitchFamily="49" charset="0"/>
        <a:buChar char="o"/>
        <a:defRPr sz="13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2DF0FA2E-810A-4825-97C1-9726920BEFC4}"/>
              </a:ext>
            </a:extLst>
          </p:cNvPr>
          <p:cNvSpPr>
            <a:spLocks noGrp="1"/>
          </p:cNvSpPr>
          <p:nvPr>
            <p:ph type="title"/>
          </p:nvPr>
        </p:nvSpPr>
        <p:spPr bwMode="auto">
          <a:xfrm>
            <a:off x="4008438" y="233363"/>
            <a:ext cx="467836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4099" name="Text Placeholder 2">
            <a:extLst>
              <a:ext uri="{FF2B5EF4-FFF2-40B4-BE49-F238E27FC236}">
                <a16:creationId xmlns:a16="http://schemas.microsoft.com/office/drawing/2014/main" id="{3F8306E9-6210-4FBB-B563-D19B5DDFAF5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4100" name="Picture 7" descr="logo-ltr.tif">
            <a:extLst>
              <a:ext uri="{FF2B5EF4-FFF2-40B4-BE49-F238E27FC236}">
                <a16:creationId xmlns:a16="http://schemas.microsoft.com/office/drawing/2014/main" id="{1241532E-89A6-40AF-AAA3-7804EED6C9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90513"/>
            <a:ext cx="19446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5" y="11493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5"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3" name="Picture 11" descr="address.gif">
            <a:extLst>
              <a:ext uri="{FF2B5EF4-FFF2-40B4-BE49-F238E27FC236}">
                <a16:creationId xmlns:a16="http://schemas.microsoft.com/office/drawing/2014/main" id="{C69B724D-B15F-4F00-93B8-E4FD68985E1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5"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3"/>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2000717E-6032-47B6-BC73-46EC5E65417F}"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3"/>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pic>
        <p:nvPicPr>
          <p:cNvPr id="4107" name="Picture 10">
            <a:extLst>
              <a:ext uri="{FF2B5EF4-FFF2-40B4-BE49-F238E27FC236}">
                <a16:creationId xmlns:a16="http://schemas.microsoft.com/office/drawing/2014/main" id="{F8977927-54BA-4FFA-8F07-BF0755EEFA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1888" y="0"/>
            <a:ext cx="160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Lst>
  <p:transition spd="slow">
    <p:random/>
  </p:transition>
  <p:hf hdr="0"/>
  <p:txStyles>
    <p:titleStyle>
      <a:lvl1pPr algn="l" rtl="0" fontAlgn="base">
        <a:spcBef>
          <a:spcPct val="0"/>
        </a:spcBef>
        <a:spcAft>
          <a:spcPct val="0"/>
        </a:spcAft>
        <a:defRPr sz="2400" kern="1200">
          <a:solidFill>
            <a:srgbClr val="9A1D2B"/>
          </a:solidFill>
          <a:latin typeface="Arial" pitchFamily="34" charset="0"/>
          <a:ea typeface="+mj-ea"/>
          <a:cs typeface="Arial" pitchFamily="34" charset="0"/>
        </a:defRPr>
      </a:lvl1pPr>
      <a:lvl2pPr algn="l" rtl="0" fontAlgn="base">
        <a:spcBef>
          <a:spcPct val="0"/>
        </a:spcBef>
        <a:spcAft>
          <a:spcPct val="0"/>
        </a:spcAft>
        <a:defRPr sz="2400">
          <a:solidFill>
            <a:srgbClr val="9A1D2B"/>
          </a:solidFill>
          <a:latin typeface="Arial" charset="0"/>
          <a:cs typeface="Arial" charset="0"/>
        </a:defRPr>
      </a:lvl2pPr>
      <a:lvl3pPr algn="l" rtl="0" fontAlgn="base">
        <a:spcBef>
          <a:spcPct val="0"/>
        </a:spcBef>
        <a:spcAft>
          <a:spcPct val="0"/>
        </a:spcAft>
        <a:defRPr sz="2400">
          <a:solidFill>
            <a:srgbClr val="9A1D2B"/>
          </a:solidFill>
          <a:latin typeface="Arial" charset="0"/>
          <a:cs typeface="Arial" charset="0"/>
        </a:defRPr>
      </a:lvl3pPr>
      <a:lvl4pPr algn="l" rtl="0" fontAlgn="base">
        <a:spcBef>
          <a:spcPct val="0"/>
        </a:spcBef>
        <a:spcAft>
          <a:spcPct val="0"/>
        </a:spcAft>
        <a:defRPr sz="2400">
          <a:solidFill>
            <a:srgbClr val="9A1D2B"/>
          </a:solidFill>
          <a:latin typeface="Arial" charset="0"/>
          <a:cs typeface="Arial" charset="0"/>
        </a:defRPr>
      </a:lvl4pPr>
      <a:lvl5pPr algn="l" rtl="0" fontAlgn="base">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fontAlgn="base">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C7EFF-4B85-47B4-9AEE-BAC2AEA4EE42}"/>
              </a:ext>
            </a:extLst>
          </p:cNvPr>
          <p:cNvSpPr>
            <a:spLocks noGrp="1"/>
          </p:cNvSpPr>
          <p:nvPr>
            <p:ph type="title"/>
          </p:nvPr>
        </p:nvSpPr>
        <p:spPr>
          <a:xfrm>
            <a:off x="370800" y="365126"/>
            <a:ext cx="8402400"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0800" y="1825627"/>
            <a:ext cx="8402400" cy="385988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0800" y="5814791"/>
            <a:ext cx="2057400" cy="365125"/>
          </a:xfrm>
          <a:prstGeom prst="rect">
            <a:avLst/>
          </a:prstGeom>
        </p:spPr>
        <p:txBody>
          <a:bodyPr vert="horz" lIns="91440" tIns="45720" rIns="91440" bIns="45720" rtlCol="0" anchor="ctr"/>
          <a:lstStyle>
            <a:lvl1pPr algn="l">
              <a:defRPr sz="1200" b="0">
                <a:solidFill>
                  <a:schemeClr val="tx1"/>
                </a:solidFill>
                <a:latin typeface="Arial" panose="020B0604020202020204" pitchFamily="34" charset="0"/>
                <a:cs typeface="Arial" panose="020B0604020202020204" pitchFamily="34" charset="0"/>
              </a:defRPr>
            </a:lvl1pPr>
          </a:lstStyle>
          <a:p>
            <a:fld id="{54D2579E-D2B3-420A-972D-0CF396453095}" type="datetime1">
              <a:rPr lang="en-GB" smtClean="0"/>
              <a:pPr/>
              <a:t>17/03/2022</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800" y="5814791"/>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627" y="6362236"/>
            <a:ext cx="540000" cy="365125"/>
          </a:xfrm>
          <a:prstGeom prst="rect">
            <a:avLst/>
          </a:prstGeom>
        </p:spPr>
        <p:txBody>
          <a:bodyPr vert="horz" lIns="91440" tIns="45720" rIns="91440" bIns="45720" rtlCol="0" anchor="ctr"/>
          <a:lstStyle>
            <a:lvl1pPr algn="ctr">
              <a:defRPr sz="1200" b="0">
                <a:solidFill>
                  <a:schemeClr val="tx1"/>
                </a:solidFill>
                <a:latin typeface="Arial" panose="020B0604020202020204" pitchFamily="34" charset="0"/>
                <a:cs typeface="Arial" panose="020B0604020202020204" pitchFamily="34" charset="0"/>
              </a:defRPr>
            </a:lvl1pPr>
          </a:lstStyle>
          <a:p>
            <a:fld id="{67DE1CF8-1877-4310-8670-A269E8016CAC}" type="slidenum">
              <a:rPr lang="en-GB" smtClean="0"/>
              <a:pPr/>
              <a:t>‹#›</a:t>
            </a:fld>
            <a:endParaRPr lang="en-GB"/>
          </a:p>
        </p:txBody>
      </p:sp>
    </p:spTree>
    <p:extLst>
      <p:ext uri="{BB962C8B-B14F-4D97-AF65-F5344CB8AC3E}">
        <p14:creationId xmlns:p14="http://schemas.microsoft.com/office/powerpoint/2010/main" val="104646127"/>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Lst>
  <p:txStyles>
    <p:titleStyle>
      <a:lvl1pPr algn="l" defTabSz="685783" rtl="0" eaLnBrk="1" latinLnBrk="0" hangingPunct="1">
        <a:lnSpc>
          <a:spcPct val="90000"/>
        </a:lnSpc>
        <a:spcBef>
          <a:spcPct val="0"/>
        </a:spcBef>
        <a:buNone/>
        <a:defRPr sz="3200" b="0" kern="1200">
          <a:solidFill>
            <a:schemeClr val="tx1"/>
          </a:solidFill>
          <a:latin typeface="Sanchez Regular" panose="02000000000000000000" pitchFamily="50" charset="0"/>
          <a:ea typeface="+mj-ea"/>
          <a:cs typeface="+mj-cs"/>
        </a:defRPr>
      </a:lvl1pPr>
    </p:titleStyle>
    <p:bodyStyle>
      <a:lvl1pPr marL="171446" indent="-171446" algn="l" defTabSz="685783" rtl="0" eaLnBrk="1" latinLnBrk="0" hangingPunct="1">
        <a:lnSpc>
          <a:spcPct val="90000"/>
        </a:lnSpc>
        <a:spcBef>
          <a:spcPts val="750"/>
        </a:spcBef>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Courier New" panose="02070309020205020404" pitchFamily="49" charset="0"/>
        <a:buChar char="o"/>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6A04B6-DF62-4B7B-9F9A-1A28072689AC}"/>
              </a:ext>
            </a:extLst>
          </p:cNvPr>
          <p:cNvSpPr>
            <a:spLocks noGrp="1"/>
          </p:cNvSpPr>
          <p:nvPr>
            <p:ph type="title"/>
          </p:nvPr>
        </p:nvSpPr>
        <p:spPr bwMode="auto">
          <a:xfrm>
            <a:off x="4008424" y="233074"/>
            <a:ext cx="4678376" cy="62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C7AD2DF8-4E10-42C6-94CC-B9C0EC0AAD33}"/>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DE99C17E-A026-4E04-9D51-381A187E271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6" y="289721"/>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6" y="1148775"/>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6"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1" name="Picture 11" descr="address.gif">
            <a:extLst>
              <a:ext uri="{FF2B5EF4-FFF2-40B4-BE49-F238E27FC236}">
                <a16:creationId xmlns:a16="http://schemas.microsoft.com/office/drawing/2014/main" id="{A2E29410-2D69-48DF-A926-E90673409EE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6"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5"/>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9" y="6251577"/>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734301A-70D1-42DC-824F-D9CD1F19C497}"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5"/>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spTree>
    <p:extLst>
      <p:ext uri="{BB962C8B-B14F-4D97-AF65-F5344CB8AC3E}">
        <p14:creationId xmlns:p14="http://schemas.microsoft.com/office/powerpoint/2010/main" val="2364802094"/>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Lst>
  <p:transition spd="slow">
    <p:random/>
  </p:transition>
  <p:hf hdr="0"/>
  <p:txStyles>
    <p:title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1EFC9091-8354-444B-BB79-2B3E0582CEE3}"/>
              </a:ext>
            </a:extLst>
          </p:cNvPr>
          <p:cNvSpPr>
            <a:spLocks noGrp="1" noChangeArrowheads="1"/>
          </p:cNvSpPr>
          <p:nvPr>
            <p:ph type="ctrTitle"/>
          </p:nvPr>
        </p:nvSpPr>
        <p:spPr/>
        <p:txBody>
          <a:bodyPr/>
          <a:lstStyle/>
          <a:p>
            <a:r>
              <a:rPr lang="en-US" altLang="en-US" sz="3600" dirty="0">
                <a:latin typeface="Sanchez Regular"/>
              </a:rPr>
              <a:t>Advanced Data Analytics: Coursework</a:t>
            </a:r>
          </a:p>
        </p:txBody>
      </p:sp>
      <p:sp>
        <p:nvSpPr>
          <p:cNvPr id="6147" name="Rectangle 7">
            <a:extLst>
              <a:ext uri="{FF2B5EF4-FFF2-40B4-BE49-F238E27FC236}">
                <a16:creationId xmlns:a16="http://schemas.microsoft.com/office/drawing/2014/main" id="{3033A40A-7689-4A10-8282-A750B72CBDD7}"/>
              </a:ext>
            </a:extLst>
          </p:cNvPr>
          <p:cNvSpPr>
            <a:spLocks noGrp="1" noChangeArrowheads="1"/>
          </p:cNvSpPr>
          <p:nvPr>
            <p:ph type="subTitle" idx="1"/>
          </p:nvPr>
        </p:nvSpPr>
        <p:spPr/>
        <p:txBody>
          <a:bodyPr>
            <a:normAutofit/>
          </a:bodyPr>
          <a:lstStyle/>
          <a:p>
            <a:pPr defTabSz="685783" fontAlgn="auto">
              <a:spcAft>
                <a:spcPts val="0"/>
              </a:spcAft>
              <a:defRPr/>
            </a:pPr>
            <a:r>
              <a:rPr lang="en-US" altLang="en-US" dirty="0"/>
              <a:t>Professor Ian Nabney</a:t>
            </a:r>
          </a:p>
          <a:p>
            <a:pPr defTabSz="685783" fontAlgn="auto">
              <a:spcAft>
                <a:spcPts val="0"/>
              </a:spcAft>
              <a:defRPr/>
            </a:pPr>
            <a:r>
              <a:rPr lang="en-US" altLang="en-US" dirty="0"/>
              <a:t>ian.nabney@bristol.ac.uk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F05125-44B8-4492-8B46-7CAAC973D0F7}"/>
              </a:ext>
            </a:extLst>
          </p:cNvPr>
          <p:cNvSpPr>
            <a:spLocks noGrp="1" noChangeArrowheads="1"/>
          </p:cNvSpPr>
          <p:nvPr>
            <p:ph type="title"/>
          </p:nvPr>
        </p:nvSpPr>
        <p:spPr>
          <a:xfrm>
            <a:off x="2771800" y="332656"/>
            <a:ext cx="5976664" cy="504056"/>
          </a:xfrm>
        </p:spPr>
        <p:txBody>
          <a:bodyPr>
            <a:noAutofit/>
          </a:bodyPr>
          <a:lstStyle/>
          <a:p>
            <a:r>
              <a:rPr lang="en-GB" altLang="en-US" sz="3200" dirty="0">
                <a:latin typeface="Sanchez Regular"/>
              </a:rPr>
              <a:t>Coursework Overview</a:t>
            </a:r>
          </a:p>
        </p:txBody>
      </p:sp>
      <p:sp>
        <p:nvSpPr>
          <p:cNvPr id="32771" name="Rectangle 3">
            <a:extLst>
              <a:ext uri="{FF2B5EF4-FFF2-40B4-BE49-F238E27FC236}">
                <a16:creationId xmlns:a16="http://schemas.microsoft.com/office/drawing/2014/main" id="{8674BF37-E827-4547-8249-5CE423AC6A24}"/>
              </a:ext>
            </a:extLst>
          </p:cNvPr>
          <p:cNvSpPr>
            <a:spLocks noGrp="1" noChangeArrowheads="1"/>
          </p:cNvSpPr>
          <p:nvPr>
            <p:ph idx="1"/>
          </p:nvPr>
        </p:nvSpPr>
        <p:spPr bwMode="auto">
          <a:xfrm>
            <a:off x="251520" y="1412777"/>
            <a:ext cx="8640960" cy="4713390"/>
          </a:xfrm>
        </p:spPr>
        <p:txBody>
          <a:bodyPr wrap="square" numCol="1" anchor="t" anchorCtr="0" compatLnSpc="1">
            <a:prstTxWarp prst="textNoShape">
              <a:avLst/>
            </a:prstTxWarp>
          </a:bodyPr>
          <a:lstStyle/>
          <a:p>
            <a:r>
              <a:rPr lang="en-GB" altLang="en-US" dirty="0"/>
              <a:t>The goal of this coursework is to give you experience of the whole lifecycle of carrying out a full visual analytics project.</a:t>
            </a:r>
          </a:p>
          <a:p>
            <a:pPr lvl="1"/>
            <a:r>
              <a:rPr lang="en-GB" altLang="en-US" dirty="0"/>
              <a:t>To follow a sound visual analytics process</a:t>
            </a:r>
          </a:p>
          <a:p>
            <a:pPr lvl="1"/>
            <a:r>
              <a:rPr lang="en-GB" altLang="en-US" dirty="0"/>
              <a:t>To develop a visualisation that displays important features of a dataset</a:t>
            </a:r>
          </a:p>
          <a:p>
            <a:pPr lvl="1"/>
            <a:r>
              <a:rPr lang="en-GB" altLang="en-US" dirty="0"/>
              <a:t>To write a clear report on your findings.</a:t>
            </a:r>
          </a:p>
          <a:p>
            <a:r>
              <a:rPr lang="en-GB" altLang="en-US" dirty="0"/>
              <a:t>The outputs from this work should be </a:t>
            </a:r>
          </a:p>
          <a:p>
            <a:pPr marL="457200" indent="-457200">
              <a:buFont typeface="+mj-lt"/>
              <a:buAutoNum type="arabicPeriod"/>
            </a:pPr>
            <a:r>
              <a:rPr lang="en-GB" altLang="en-US" dirty="0"/>
              <a:t>a Tableau dashboard and associate worksheets (as a packaged workbook;</a:t>
            </a:r>
          </a:p>
          <a:p>
            <a:pPr marL="457200" indent="-457200">
              <a:buFont typeface="+mj-lt"/>
              <a:buAutoNum type="arabicPeriod"/>
            </a:pPr>
            <a:r>
              <a:rPr lang="en-GB" altLang="en-US" dirty="0"/>
              <a:t>a written report </a:t>
            </a:r>
          </a:p>
          <a:p>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FE8E-F39E-4ED5-A14B-17737EB6042D}"/>
              </a:ext>
            </a:extLst>
          </p:cNvPr>
          <p:cNvSpPr>
            <a:spLocks noGrp="1"/>
          </p:cNvSpPr>
          <p:nvPr>
            <p:ph type="title"/>
          </p:nvPr>
        </p:nvSpPr>
        <p:spPr>
          <a:xfrm>
            <a:off x="2555776" y="332656"/>
            <a:ext cx="6336704" cy="576064"/>
          </a:xfrm>
        </p:spPr>
        <p:txBody>
          <a:bodyPr/>
          <a:lstStyle/>
          <a:p>
            <a:r>
              <a:rPr lang="en-GB" dirty="0"/>
              <a:t>Task details</a:t>
            </a:r>
          </a:p>
        </p:txBody>
      </p:sp>
      <p:sp>
        <p:nvSpPr>
          <p:cNvPr id="3" name="Content Placeholder 2">
            <a:extLst>
              <a:ext uri="{FF2B5EF4-FFF2-40B4-BE49-F238E27FC236}">
                <a16:creationId xmlns:a16="http://schemas.microsoft.com/office/drawing/2014/main" id="{32768BEF-63C5-4988-BAB0-F66E14CEE117}"/>
              </a:ext>
            </a:extLst>
          </p:cNvPr>
          <p:cNvSpPr>
            <a:spLocks noGrp="1"/>
          </p:cNvSpPr>
          <p:nvPr>
            <p:ph idx="1"/>
          </p:nvPr>
        </p:nvSpPr>
        <p:spPr>
          <a:xfrm>
            <a:off x="251520" y="1412777"/>
            <a:ext cx="8640960" cy="4713390"/>
          </a:xfrm>
        </p:spPr>
        <p:txBody>
          <a:bodyPr/>
          <a:lstStyle/>
          <a:p>
            <a:r>
              <a:rPr lang="en-GB" sz="1800" dirty="0"/>
              <a:t>The task you are asked to carry out for the coursework is to design, construct, and evaluate an exploratory analysis of a complex dataset using both information visualisation and data projection.</a:t>
            </a:r>
          </a:p>
          <a:p>
            <a:r>
              <a:rPr lang="en-GB" sz="1800" dirty="0"/>
              <a:t>The data you should work with is taken from the 2011 census in England and Wales. You may find Tableau’s Data Interpreter useful, and you may also need to edit some files to create usable datasets.</a:t>
            </a:r>
          </a:p>
          <a:p>
            <a:r>
              <a:rPr lang="en-GB" sz="1800" dirty="0"/>
              <a:t>There are more than 1600 tables in total: clearly this is far too many to create an interesting report. You should focus on a limited number of tables (probably around three or four) that allow you to explore a particular aspect of socio-economic life in England and Wales: for example, health and links to nationality or occupation. </a:t>
            </a:r>
            <a:r>
              <a:rPr lang="en-GB" sz="1800" strike="sngStrike" dirty="0"/>
              <a:t>You must use the table KS601EW (economic activity by local authority) in your analysis.</a:t>
            </a:r>
            <a:r>
              <a:rPr lang="en-GB" sz="1800" dirty="0"/>
              <a:t> Y</a:t>
            </a:r>
          </a:p>
          <a:p>
            <a:r>
              <a:rPr lang="en-GB" sz="1800" dirty="0" err="1"/>
              <a:t>ou</a:t>
            </a:r>
            <a:r>
              <a:rPr lang="en-GB" sz="1800" dirty="0"/>
              <a:t> must also provide at least two data projections using different algorithms.</a:t>
            </a:r>
          </a:p>
          <a:p>
            <a:endParaRPr lang="en-GB" dirty="0"/>
          </a:p>
        </p:txBody>
      </p:sp>
      <p:sp>
        <p:nvSpPr>
          <p:cNvPr id="4" name="Footer Placeholder 3">
            <a:extLst>
              <a:ext uri="{FF2B5EF4-FFF2-40B4-BE49-F238E27FC236}">
                <a16:creationId xmlns:a16="http://schemas.microsoft.com/office/drawing/2014/main" id="{3771A76D-A013-4C73-9B15-5515F0C2FEEB}"/>
              </a:ext>
            </a:extLst>
          </p:cNvPr>
          <p:cNvSpPr>
            <a:spLocks noGrp="1"/>
          </p:cNvSpPr>
          <p:nvPr>
            <p:ph type="ftr" sz="quarter" idx="10"/>
          </p:nvPr>
        </p:nvSpPr>
        <p:spPr/>
        <p:txBody>
          <a:bodyPr/>
          <a:lstStyle/>
          <a:p>
            <a:pPr>
              <a:defRPr/>
            </a:pPr>
            <a:endParaRPr lang="en-GB"/>
          </a:p>
        </p:txBody>
      </p:sp>
      <p:sp>
        <p:nvSpPr>
          <p:cNvPr id="5" name="Slide Number Placeholder 4">
            <a:extLst>
              <a:ext uri="{FF2B5EF4-FFF2-40B4-BE49-F238E27FC236}">
                <a16:creationId xmlns:a16="http://schemas.microsoft.com/office/drawing/2014/main" id="{705DC88D-5038-4568-9585-3783E0548A85}"/>
              </a:ext>
            </a:extLst>
          </p:cNvPr>
          <p:cNvSpPr>
            <a:spLocks noGrp="1"/>
          </p:cNvSpPr>
          <p:nvPr>
            <p:ph type="sldNum" sz="quarter" idx="11"/>
          </p:nvPr>
        </p:nvSpPr>
        <p:spPr/>
        <p:txBody>
          <a:bodyPr/>
          <a:lstStyle/>
          <a:p>
            <a:pPr>
              <a:defRPr/>
            </a:pPr>
            <a:fld id="{BEA79A8C-B65E-4DAA-86B8-FD464A11D487}" type="slidenum">
              <a:rPr lang="en-GB" altLang="en-US" smtClean="0"/>
              <a:pPr>
                <a:defRPr/>
              </a:pPr>
              <a:t>3</a:t>
            </a:fld>
            <a:endParaRPr lang="en-GB" altLang="en-US"/>
          </a:p>
        </p:txBody>
      </p:sp>
    </p:spTree>
    <p:extLst>
      <p:ext uri="{BB962C8B-B14F-4D97-AF65-F5344CB8AC3E}">
        <p14:creationId xmlns:p14="http://schemas.microsoft.com/office/powerpoint/2010/main" val="583274022"/>
      </p:ext>
    </p:extLst>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A715-91E3-4531-9E1A-E52590522FAF}"/>
              </a:ext>
            </a:extLst>
          </p:cNvPr>
          <p:cNvSpPr>
            <a:spLocks noGrp="1"/>
          </p:cNvSpPr>
          <p:nvPr>
            <p:ph type="title"/>
          </p:nvPr>
        </p:nvSpPr>
        <p:spPr>
          <a:xfrm>
            <a:off x="3347864" y="241298"/>
            <a:ext cx="4680841" cy="576064"/>
          </a:xfrm>
        </p:spPr>
        <p:txBody>
          <a:bodyPr/>
          <a:lstStyle/>
          <a:p>
            <a:r>
              <a:rPr lang="en-GB" dirty="0"/>
              <a:t>Report structure</a:t>
            </a:r>
          </a:p>
        </p:txBody>
      </p:sp>
      <p:sp>
        <p:nvSpPr>
          <p:cNvPr id="3" name="Content Placeholder 2">
            <a:extLst>
              <a:ext uri="{FF2B5EF4-FFF2-40B4-BE49-F238E27FC236}">
                <a16:creationId xmlns:a16="http://schemas.microsoft.com/office/drawing/2014/main" id="{F4EECB8C-F7E0-4261-BC54-60B5E573E91B}"/>
              </a:ext>
            </a:extLst>
          </p:cNvPr>
          <p:cNvSpPr>
            <a:spLocks noGrp="1"/>
          </p:cNvSpPr>
          <p:nvPr>
            <p:ph idx="1"/>
          </p:nvPr>
        </p:nvSpPr>
        <p:spPr>
          <a:xfrm>
            <a:off x="251520" y="1196752"/>
            <a:ext cx="8640960" cy="4713390"/>
          </a:xfrm>
        </p:spPr>
        <p:txBody>
          <a:bodyPr/>
          <a:lstStyle/>
          <a:p>
            <a:r>
              <a:rPr lang="en-GB" sz="2000" dirty="0"/>
              <a:t>Abstract. A brief description of the key points in the report.</a:t>
            </a:r>
          </a:p>
          <a:p>
            <a:r>
              <a:rPr lang="en-GB" sz="2000" dirty="0"/>
              <a:t>Introduction. The background of the problem.</a:t>
            </a:r>
          </a:p>
          <a:p>
            <a:r>
              <a:rPr lang="en-GB" sz="2000" dirty="0"/>
              <a:t>Data Preparation and Abstraction. Describe the data manipulation necessary to create a dataset for analysis and the principal data types and semantics that you have analysed.</a:t>
            </a:r>
          </a:p>
          <a:p>
            <a:r>
              <a:rPr lang="en-GB" sz="2000" dirty="0"/>
              <a:t>Task Definition. A description of the tasks using </a:t>
            </a:r>
            <a:r>
              <a:rPr lang="en-GB" sz="2000" dirty="0" err="1"/>
              <a:t>Munzner’s</a:t>
            </a:r>
            <a:r>
              <a:rPr lang="en-GB" sz="2000" dirty="0"/>
              <a:t> task taxonomy for which you have created the visualisations.</a:t>
            </a:r>
          </a:p>
          <a:p>
            <a:r>
              <a:rPr lang="en-GB" sz="2000" dirty="0"/>
              <a:t>Visualisation Justification. Define the visualization techniques you use and provide a justification for your choices. You should refer to the principles of info vis, relevant aspects of human perception and cognition, and the scientific literature where appropriate. You should also explain why you have chosen the data projection methods that you have used.</a:t>
            </a:r>
          </a:p>
          <a:p>
            <a:r>
              <a:rPr lang="en-GB" sz="2000" dirty="0"/>
              <a:t>Conclusion. What you have learned about the socio-economic problem that was the basis of the visualization. What you have learned about information visualisation from doing the coursework.</a:t>
            </a:r>
          </a:p>
          <a:p>
            <a:endParaRPr lang="en-GB" dirty="0"/>
          </a:p>
        </p:txBody>
      </p:sp>
      <p:sp>
        <p:nvSpPr>
          <p:cNvPr id="4" name="Footer Placeholder 3">
            <a:extLst>
              <a:ext uri="{FF2B5EF4-FFF2-40B4-BE49-F238E27FC236}">
                <a16:creationId xmlns:a16="http://schemas.microsoft.com/office/drawing/2014/main" id="{4AC9C796-52C4-41EC-B511-92EE23D30D27}"/>
              </a:ext>
            </a:extLst>
          </p:cNvPr>
          <p:cNvSpPr>
            <a:spLocks noGrp="1"/>
          </p:cNvSpPr>
          <p:nvPr>
            <p:ph type="ftr" sz="quarter" idx="10"/>
          </p:nvPr>
        </p:nvSpPr>
        <p:spPr/>
        <p:txBody>
          <a:bodyPr/>
          <a:lstStyle/>
          <a:p>
            <a:pPr>
              <a:defRPr/>
            </a:pPr>
            <a:endParaRPr lang="en-GB"/>
          </a:p>
        </p:txBody>
      </p:sp>
      <p:sp>
        <p:nvSpPr>
          <p:cNvPr id="5" name="Slide Number Placeholder 4">
            <a:extLst>
              <a:ext uri="{FF2B5EF4-FFF2-40B4-BE49-F238E27FC236}">
                <a16:creationId xmlns:a16="http://schemas.microsoft.com/office/drawing/2014/main" id="{E54F507B-7F6F-492F-8256-CEA511D7BF6D}"/>
              </a:ext>
            </a:extLst>
          </p:cNvPr>
          <p:cNvSpPr>
            <a:spLocks noGrp="1"/>
          </p:cNvSpPr>
          <p:nvPr>
            <p:ph type="sldNum" sz="quarter" idx="11"/>
          </p:nvPr>
        </p:nvSpPr>
        <p:spPr/>
        <p:txBody>
          <a:bodyPr/>
          <a:lstStyle/>
          <a:p>
            <a:pPr>
              <a:defRPr/>
            </a:pPr>
            <a:fld id="{BEA79A8C-B65E-4DAA-86B8-FD464A11D487}" type="slidenum">
              <a:rPr lang="en-GB" altLang="en-US" smtClean="0"/>
              <a:pPr>
                <a:defRPr/>
              </a:pPr>
              <a:t>4</a:t>
            </a:fld>
            <a:endParaRPr lang="en-GB" altLang="en-US"/>
          </a:p>
        </p:txBody>
      </p:sp>
    </p:spTree>
    <p:extLst>
      <p:ext uri="{BB962C8B-B14F-4D97-AF65-F5344CB8AC3E}">
        <p14:creationId xmlns:p14="http://schemas.microsoft.com/office/powerpoint/2010/main" val="205609966"/>
      </p:ext>
    </p:extLst>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D152-1892-4F21-A179-B10D41D82BE7}"/>
              </a:ext>
            </a:extLst>
          </p:cNvPr>
          <p:cNvSpPr>
            <a:spLocks noGrp="1"/>
          </p:cNvSpPr>
          <p:nvPr>
            <p:ph type="title"/>
          </p:nvPr>
        </p:nvSpPr>
        <p:spPr>
          <a:xfrm>
            <a:off x="3203848" y="404664"/>
            <a:ext cx="5256584" cy="504056"/>
          </a:xfrm>
        </p:spPr>
        <p:txBody>
          <a:bodyPr/>
          <a:lstStyle/>
          <a:p>
            <a:r>
              <a:rPr lang="en-GB" dirty="0"/>
              <a:t>Assessment criteria</a:t>
            </a:r>
          </a:p>
        </p:txBody>
      </p:sp>
      <p:sp>
        <p:nvSpPr>
          <p:cNvPr id="3" name="Content Placeholder 2">
            <a:extLst>
              <a:ext uri="{FF2B5EF4-FFF2-40B4-BE49-F238E27FC236}">
                <a16:creationId xmlns:a16="http://schemas.microsoft.com/office/drawing/2014/main" id="{EF7811BE-A2C8-4512-95ED-1629334D4250}"/>
              </a:ext>
            </a:extLst>
          </p:cNvPr>
          <p:cNvSpPr>
            <a:spLocks noGrp="1"/>
          </p:cNvSpPr>
          <p:nvPr>
            <p:ph idx="1"/>
          </p:nvPr>
        </p:nvSpPr>
        <p:spPr>
          <a:xfrm>
            <a:off x="251520" y="1340769"/>
            <a:ext cx="8640960" cy="4785398"/>
          </a:xfrm>
        </p:spPr>
        <p:txBody>
          <a:bodyPr/>
          <a:lstStyle/>
          <a:p>
            <a:r>
              <a:rPr lang="en-GB" sz="2000" dirty="0"/>
              <a:t>Problem understanding: how well you have explained the goals of the tasks, taking account of end-user requirements. (10 marks)</a:t>
            </a:r>
          </a:p>
          <a:p>
            <a:r>
              <a:rPr lang="en-GB" sz="2000" dirty="0"/>
              <a:t>Data preparation and task analysis: care taken over extracting and manipulating the data; insights gained through the task analysis. (15 marks)</a:t>
            </a:r>
          </a:p>
          <a:p>
            <a:r>
              <a:rPr lang="en-GB" sz="2000" dirty="0"/>
              <a:t>Data visualisation: appropriateness of visualization and modelling approaches; systematic use of statistical and visualisation methods; justification of visualization approach used. (50 marks)</a:t>
            </a:r>
          </a:p>
          <a:p>
            <a:r>
              <a:rPr lang="en-GB" sz="2000" dirty="0"/>
              <a:t>Conclusions: what the user should learn from your analysis and what you have learned about larger-scale data visualisation. (15 marks)</a:t>
            </a:r>
          </a:p>
          <a:p>
            <a:r>
              <a:rPr lang="en-GB" sz="2000" dirty="0"/>
              <a:t>Presentation: fluency and coherence of the written text; quality of images and graphics used. (10 marks)</a:t>
            </a:r>
          </a:p>
          <a:p>
            <a:endParaRPr lang="en-GB" dirty="0"/>
          </a:p>
        </p:txBody>
      </p:sp>
      <p:sp>
        <p:nvSpPr>
          <p:cNvPr id="4" name="Footer Placeholder 3">
            <a:extLst>
              <a:ext uri="{FF2B5EF4-FFF2-40B4-BE49-F238E27FC236}">
                <a16:creationId xmlns:a16="http://schemas.microsoft.com/office/drawing/2014/main" id="{137ECD71-10C2-4D1A-B935-67C4C4F0A86A}"/>
              </a:ext>
            </a:extLst>
          </p:cNvPr>
          <p:cNvSpPr>
            <a:spLocks noGrp="1"/>
          </p:cNvSpPr>
          <p:nvPr>
            <p:ph type="ftr" sz="quarter" idx="10"/>
          </p:nvPr>
        </p:nvSpPr>
        <p:spPr/>
        <p:txBody>
          <a:bodyPr/>
          <a:lstStyle/>
          <a:p>
            <a:pPr>
              <a:defRPr/>
            </a:pPr>
            <a:endParaRPr lang="en-GB"/>
          </a:p>
        </p:txBody>
      </p:sp>
      <p:sp>
        <p:nvSpPr>
          <p:cNvPr id="5" name="Slide Number Placeholder 4">
            <a:extLst>
              <a:ext uri="{FF2B5EF4-FFF2-40B4-BE49-F238E27FC236}">
                <a16:creationId xmlns:a16="http://schemas.microsoft.com/office/drawing/2014/main" id="{073FF552-DEAC-4F5D-9CA5-D39F404E57CC}"/>
              </a:ext>
            </a:extLst>
          </p:cNvPr>
          <p:cNvSpPr>
            <a:spLocks noGrp="1"/>
          </p:cNvSpPr>
          <p:nvPr>
            <p:ph type="sldNum" sz="quarter" idx="11"/>
          </p:nvPr>
        </p:nvSpPr>
        <p:spPr/>
        <p:txBody>
          <a:bodyPr/>
          <a:lstStyle/>
          <a:p>
            <a:pPr>
              <a:defRPr/>
            </a:pPr>
            <a:fld id="{BEA79A8C-B65E-4DAA-86B8-FD464A11D487}" type="slidenum">
              <a:rPr lang="en-GB" altLang="en-US" smtClean="0"/>
              <a:pPr>
                <a:defRPr/>
              </a:pPr>
              <a:t>5</a:t>
            </a:fld>
            <a:endParaRPr lang="en-GB" altLang="en-US"/>
          </a:p>
        </p:txBody>
      </p:sp>
    </p:spTree>
    <p:extLst>
      <p:ext uri="{BB962C8B-B14F-4D97-AF65-F5344CB8AC3E}">
        <p14:creationId xmlns:p14="http://schemas.microsoft.com/office/powerpoint/2010/main" val="1109624613"/>
      </p:ext>
    </p:extLst>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BBA0BC4-8621-4EB2-9808-3E961AF128D2}"/>
              </a:ext>
            </a:extLst>
          </p:cNvPr>
          <p:cNvSpPr>
            <a:spLocks noGrp="1" noChangeArrowheads="1"/>
          </p:cNvSpPr>
          <p:nvPr>
            <p:ph type="title"/>
          </p:nvPr>
        </p:nvSpPr>
        <p:spPr>
          <a:xfrm>
            <a:off x="2483768" y="260648"/>
            <a:ext cx="6408712" cy="720080"/>
          </a:xfrm>
        </p:spPr>
        <p:txBody>
          <a:bodyPr>
            <a:normAutofit/>
          </a:bodyPr>
          <a:lstStyle/>
          <a:p>
            <a:r>
              <a:rPr lang="en-GB" altLang="en-US" sz="3200" dirty="0">
                <a:latin typeface="Sanchez Regular"/>
              </a:rPr>
              <a:t>Feedback on last year’s work</a:t>
            </a:r>
          </a:p>
        </p:txBody>
      </p:sp>
      <p:sp>
        <p:nvSpPr>
          <p:cNvPr id="64515" name="Rectangle 3">
            <a:extLst>
              <a:ext uri="{FF2B5EF4-FFF2-40B4-BE49-F238E27FC236}">
                <a16:creationId xmlns:a16="http://schemas.microsoft.com/office/drawing/2014/main" id="{F8CAB87E-0CEA-4786-81A2-AB5FC03D41AB}"/>
              </a:ext>
            </a:extLst>
          </p:cNvPr>
          <p:cNvSpPr>
            <a:spLocks noGrp="1" noChangeArrowheads="1"/>
          </p:cNvSpPr>
          <p:nvPr>
            <p:ph idx="1"/>
          </p:nvPr>
        </p:nvSpPr>
        <p:spPr bwMode="auto">
          <a:xfrm>
            <a:off x="251520" y="1268760"/>
            <a:ext cx="8640960" cy="4569374"/>
          </a:xfrm>
        </p:spPr>
        <p:txBody>
          <a:bodyPr wrap="square" numCol="1" anchor="t" anchorCtr="0" compatLnSpc="1">
            <a:prstTxWarp prst="textNoShape">
              <a:avLst/>
            </a:prstTxWarp>
          </a:bodyPr>
          <a:lstStyle/>
          <a:p>
            <a:r>
              <a:rPr lang="en-GB" altLang="en-US" dirty="0"/>
              <a:t>Dropdown in Tableau to allow user to set size of display.</a:t>
            </a:r>
          </a:p>
          <a:p>
            <a:r>
              <a:rPr lang="en-GB" altLang="en-US" dirty="0"/>
              <a:t>Use </a:t>
            </a:r>
            <a:r>
              <a:rPr lang="en-GB" altLang="en-US" dirty="0" err="1"/>
              <a:t>Munzner’s</a:t>
            </a:r>
            <a:r>
              <a:rPr lang="en-GB" altLang="en-US" dirty="0"/>
              <a:t> task taxonomy in the report.</a:t>
            </a:r>
          </a:p>
          <a:p>
            <a:r>
              <a:rPr lang="en-GB" altLang="en-US" dirty="0"/>
              <a:t>Ensure that questions you set out to ask are answered by the visualisation and in the report.</a:t>
            </a:r>
          </a:p>
          <a:p>
            <a:r>
              <a:rPr lang="en-GB" altLang="en-US" dirty="0"/>
              <a:t>Having the option of switching between absolute values and proportions is often a useful feature. This is particularly helpful when comparing regions with different populations. </a:t>
            </a:r>
          </a:p>
          <a:p>
            <a:r>
              <a:rPr lang="en-GB" altLang="en-US" dirty="0"/>
              <a:t>Include some discussion of the type of user the visualization is intended for.</a:t>
            </a:r>
          </a:p>
          <a:p>
            <a:r>
              <a:rPr lang="en-GB" altLang="en-US" dirty="0"/>
              <a:t>Take note of data anomalies (e.g. missing values) in report. In particular, quantify the number of missing values etc. </a:t>
            </a:r>
          </a:p>
          <a:p>
            <a:r>
              <a:rPr lang="en-GB" altLang="en-US" dirty="0"/>
              <a:t>It is helpful to include references in the report to provide context.</a:t>
            </a:r>
          </a:p>
          <a:p>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197EEE17-0DCE-453C-960D-16E370A9E89A}" vid="{C375268D-F2AC-4EC9-BE6E-4EC018D3265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oBtemplate.potx" id="{197EEE17-0DCE-453C-960D-16E370A9E89A}" vid="{D519A188-7C99-47E6-BA03-DB25BD756992}"/>
    </a:ext>
  </a:extLst>
</a:theme>
</file>

<file path=ppt/theme/theme5.xml><?xml version="1.0" encoding="utf-8"?>
<a:theme xmlns:a="http://schemas.openxmlformats.org/drawingml/2006/main" name="2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98ACBC40-3662-4588-911E-87E8427BC8A9}" vid="{26C711B0-1716-4CFE-8C2B-FD34F116076E}"/>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sz="2000" i="0" dirty="0"/>
        </a:defPPr>
      </a:lstStyle>
    </a:txDef>
  </a:objectDefaults>
  <a:extraClrSchemeLst/>
  <a:extLst>
    <a:ext uri="{05A4C25C-085E-4340-85A3-A5531E510DB2}">
      <thm15:themeFamily xmlns:thm15="http://schemas.microsoft.com/office/thememl/2012/main" name="UoBtemplate.potx" id="{98ACBC40-3662-4588-911E-87E8427BC8A9}" vid="{4DAFBE5C-7818-4663-A386-7EEBE166C6E3}"/>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1583</TotalTime>
  <Words>674</Words>
  <Application>Microsoft Office PowerPoint</Application>
  <PresentationFormat>On-screen Show (4:3)</PresentationFormat>
  <Paragraphs>41</Paragraphs>
  <Slides>6</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6</vt:i4>
      </vt:variant>
    </vt:vector>
  </HeadingPairs>
  <TitlesOfParts>
    <vt:vector size="18" baseType="lpstr">
      <vt:lpstr>Arial</vt:lpstr>
      <vt:lpstr>Calibri</vt:lpstr>
      <vt:lpstr>Courier New</vt:lpstr>
      <vt:lpstr>Sanchez</vt:lpstr>
      <vt:lpstr>Sanchez Regular</vt:lpstr>
      <vt:lpstr>Wingdings</vt:lpstr>
      <vt:lpstr>Default Design</vt:lpstr>
      <vt:lpstr>1_Default Design</vt:lpstr>
      <vt:lpstr>1_University of Bristol (Main URL)</vt:lpstr>
      <vt:lpstr>Office Theme</vt:lpstr>
      <vt:lpstr>2_University of Bristol (Main URL)</vt:lpstr>
      <vt:lpstr>1_Office Theme</vt:lpstr>
      <vt:lpstr>Advanced Data Analytics: Coursework</vt:lpstr>
      <vt:lpstr>Coursework Overview</vt:lpstr>
      <vt:lpstr>Task details</vt:lpstr>
      <vt:lpstr>Report structure</vt:lpstr>
      <vt:lpstr>Assessment criteria</vt:lpstr>
      <vt:lpstr>Feedback on last year’s work</vt:lpstr>
    </vt:vector>
  </TitlesOfParts>
  <Company>뿿좐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Wilson</dc:creator>
  <cp:lastModifiedBy>Ian Nabney</cp:lastModifiedBy>
  <cp:revision>110</cp:revision>
  <dcterms:created xsi:type="dcterms:W3CDTF">2007-11-16T13:56:05Z</dcterms:created>
  <dcterms:modified xsi:type="dcterms:W3CDTF">2022-03-17T17:08:28Z</dcterms:modified>
</cp:coreProperties>
</file>