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24"/>
  </p:notesMasterIdLst>
  <p:sldIdLst>
    <p:sldId id="256"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0" r:id="rId21"/>
    <p:sldId id="291" r:id="rId22"/>
    <p:sldId id="289" r:id="rId23"/>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9FF"/>
    <a:srgbClr val="9A1D2B"/>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4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A0BB2141-EEEC-4481-96A1-DBDAF20B0FC3}"/>
    <pc:docChg chg="undo custSel addSld delSld modSld">
      <pc:chgData name="Ian Nabney" userId="d6603c99-5c95-4d2b-ba76-fe87db2f29c6" providerId="ADAL" clId="{A0BB2141-EEEC-4481-96A1-DBDAF20B0FC3}" dt="2021-02-18T16:48:17.113" v="2142" actId="20577"/>
      <pc:docMkLst>
        <pc:docMk/>
      </pc:docMkLst>
      <pc:sldChg chg="modSp mod">
        <pc:chgData name="Ian Nabney" userId="d6603c99-5c95-4d2b-ba76-fe87db2f29c6" providerId="ADAL" clId="{A0BB2141-EEEC-4481-96A1-DBDAF20B0FC3}" dt="2021-02-06T17:32:26.657" v="17" actId="20577"/>
        <pc:sldMkLst>
          <pc:docMk/>
          <pc:sldMk cId="0" sldId="256"/>
        </pc:sldMkLst>
        <pc:spChg chg="mod">
          <ac:chgData name="Ian Nabney" userId="d6603c99-5c95-4d2b-ba76-fe87db2f29c6" providerId="ADAL" clId="{A0BB2141-EEEC-4481-96A1-DBDAF20B0FC3}" dt="2021-02-06T17:32:26.657" v="17" actId="20577"/>
          <ac:spMkLst>
            <pc:docMk/>
            <pc:sldMk cId="0" sldId="256"/>
            <ac:spMk id="30722" creationId="{1EFC9091-8354-444B-BB79-2B3E0582CEE3}"/>
          </ac:spMkLst>
        </pc:spChg>
      </pc:sldChg>
      <pc:sldChg chg="modSp mod">
        <pc:chgData name="Ian Nabney" userId="d6603c99-5c95-4d2b-ba76-fe87db2f29c6" providerId="ADAL" clId="{A0BB2141-EEEC-4481-96A1-DBDAF20B0FC3}" dt="2021-02-06T17:35:20.261" v="122" actId="20577"/>
        <pc:sldMkLst>
          <pc:docMk/>
          <pc:sldMk cId="0" sldId="276"/>
        </pc:sldMkLst>
        <pc:spChg chg="mod">
          <ac:chgData name="Ian Nabney" userId="d6603c99-5c95-4d2b-ba76-fe87db2f29c6" providerId="ADAL" clId="{A0BB2141-EEEC-4481-96A1-DBDAF20B0FC3}" dt="2021-02-06T17:35:20.261" v="122" actId="20577"/>
          <ac:spMkLst>
            <pc:docMk/>
            <pc:sldMk cId="0" sldId="276"/>
            <ac:spMk id="32771" creationId="{8674BF37-E827-4547-8249-5CE423AC6A24}"/>
          </ac:spMkLst>
        </pc:spChg>
      </pc:sldChg>
      <pc:sldChg chg="addSp modSp new mod modTransition">
        <pc:chgData name="Ian Nabney" userId="d6603c99-5c95-4d2b-ba76-fe87db2f29c6" providerId="ADAL" clId="{A0BB2141-EEEC-4481-96A1-DBDAF20B0FC3}" dt="2021-02-07T14:23:42.461" v="2141"/>
        <pc:sldMkLst>
          <pc:docMk/>
          <pc:sldMk cId="2766870789" sldId="277"/>
        </pc:sldMkLst>
        <pc:spChg chg="mod">
          <ac:chgData name="Ian Nabney" userId="d6603c99-5c95-4d2b-ba76-fe87db2f29c6" providerId="ADAL" clId="{A0BB2141-EEEC-4481-96A1-DBDAF20B0FC3}" dt="2021-02-06T17:37:37.388" v="153" actId="20577"/>
          <ac:spMkLst>
            <pc:docMk/>
            <pc:sldMk cId="2766870789" sldId="277"/>
            <ac:spMk id="2" creationId="{B16FD57F-2F22-4D30-B1E0-07E2F08FEFD9}"/>
          </ac:spMkLst>
        </pc:spChg>
        <pc:spChg chg="add mod">
          <ac:chgData name="Ian Nabney" userId="d6603c99-5c95-4d2b-ba76-fe87db2f29c6" providerId="ADAL" clId="{A0BB2141-EEEC-4481-96A1-DBDAF20B0FC3}" dt="2021-02-06T18:04:59.945" v="222" actId="207"/>
          <ac:spMkLst>
            <pc:docMk/>
            <pc:sldMk cId="2766870789" sldId="277"/>
            <ac:spMk id="6" creationId="{DB6CA868-6FBD-4A9C-8E04-6A68E502326F}"/>
          </ac:spMkLst>
        </pc:spChg>
      </pc:sldChg>
      <pc:sldChg chg="addSp modSp new mod modTransition">
        <pc:chgData name="Ian Nabney" userId="d6603c99-5c95-4d2b-ba76-fe87db2f29c6" providerId="ADAL" clId="{A0BB2141-EEEC-4481-96A1-DBDAF20B0FC3}" dt="2021-02-07T14:23:42.461" v="2141"/>
        <pc:sldMkLst>
          <pc:docMk/>
          <pc:sldMk cId="2887286763" sldId="278"/>
        </pc:sldMkLst>
        <pc:spChg chg="mod">
          <ac:chgData name="Ian Nabney" userId="d6603c99-5c95-4d2b-ba76-fe87db2f29c6" providerId="ADAL" clId="{A0BB2141-EEEC-4481-96A1-DBDAF20B0FC3}" dt="2021-02-06T18:05:19.443" v="229" actId="20577"/>
          <ac:spMkLst>
            <pc:docMk/>
            <pc:sldMk cId="2887286763" sldId="278"/>
            <ac:spMk id="2" creationId="{BBC8D8FE-5F8D-4C02-A600-0E1A5651D09E}"/>
          </ac:spMkLst>
        </pc:spChg>
        <pc:spChg chg="add mod">
          <ac:chgData name="Ian Nabney" userId="d6603c99-5c95-4d2b-ba76-fe87db2f29c6" providerId="ADAL" clId="{A0BB2141-EEEC-4481-96A1-DBDAF20B0FC3}" dt="2021-02-06T18:06:48.904" v="260" actId="20577"/>
          <ac:spMkLst>
            <pc:docMk/>
            <pc:sldMk cId="2887286763" sldId="278"/>
            <ac:spMk id="6" creationId="{2D8D8DFB-C68E-43F2-AB55-B8DD4061BF12}"/>
          </ac:spMkLst>
        </pc:spChg>
        <pc:picChg chg="add mod">
          <ac:chgData name="Ian Nabney" userId="d6603c99-5c95-4d2b-ba76-fe87db2f29c6" providerId="ADAL" clId="{A0BB2141-EEEC-4481-96A1-DBDAF20B0FC3}" dt="2021-02-06T18:07:30.569" v="262" actId="1076"/>
          <ac:picMkLst>
            <pc:docMk/>
            <pc:sldMk cId="2887286763" sldId="278"/>
            <ac:picMk id="7" creationId="{406C4C69-F942-4DEB-B4F6-7108FD78C1E1}"/>
          </ac:picMkLst>
        </pc:picChg>
      </pc:sldChg>
      <pc:sldChg chg="addSp modSp new mod modTransition">
        <pc:chgData name="Ian Nabney" userId="d6603c99-5c95-4d2b-ba76-fe87db2f29c6" providerId="ADAL" clId="{A0BB2141-EEEC-4481-96A1-DBDAF20B0FC3}" dt="2021-02-07T14:23:42.461" v="2141"/>
        <pc:sldMkLst>
          <pc:docMk/>
          <pc:sldMk cId="3733512853" sldId="279"/>
        </pc:sldMkLst>
        <pc:spChg chg="mod">
          <ac:chgData name="Ian Nabney" userId="d6603c99-5c95-4d2b-ba76-fe87db2f29c6" providerId="ADAL" clId="{A0BB2141-EEEC-4481-96A1-DBDAF20B0FC3}" dt="2021-02-06T18:13:41.212" v="275" actId="20577"/>
          <ac:spMkLst>
            <pc:docMk/>
            <pc:sldMk cId="3733512853" sldId="279"/>
            <ac:spMk id="2" creationId="{8124275C-E379-435E-84C9-E00AE118573D}"/>
          </ac:spMkLst>
        </pc:spChg>
        <pc:spChg chg="add mod">
          <ac:chgData name="Ian Nabney" userId="d6603c99-5c95-4d2b-ba76-fe87db2f29c6" providerId="ADAL" clId="{A0BB2141-EEEC-4481-96A1-DBDAF20B0FC3}" dt="2021-02-06T18:16:58.228" v="322" actId="20577"/>
          <ac:spMkLst>
            <pc:docMk/>
            <pc:sldMk cId="3733512853" sldId="279"/>
            <ac:spMk id="7" creationId="{AC982AF3-5075-49F2-A98C-FBAA42D1ED39}"/>
          </ac:spMkLst>
        </pc:spChg>
        <pc:picChg chg="add mod">
          <ac:chgData name="Ian Nabney" userId="d6603c99-5c95-4d2b-ba76-fe87db2f29c6" providerId="ADAL" clId="{A0BB2141-EEEC-4481-96A1-DBDAF20B0FC3}" dt="2021-02-06T18:16:39.558" v="280" actId="14100"/>
          <ac:picMkLst>
            <pc:docMk/>
            <pc:sldMk cId="3733512853" sldId="279"/>
            <ac:picMk id="6" creationId="{7683B26C-BA6F-4868-9AC1-F7AD19C59EF5}"/>
          </ac:picMkLst>
        </pc:picChg>
      </pc:sldChg>
      <pc:sldChg chg="addSp modSp new mod modTransition">
        <pc:chgData name="Ian Nabney" userId="d6603c99-5c95-4d2b-ba76-fe87db2f29c6" providerId="ADAL" clId="{A0BB2141-EEEC-4481-96A1-DBDAF20B0FC3}" dt="2021-02-07T14:23:42.461" v="2141"/>
        <pc:sldMkLst>
          <pc:docMk/>
          <pc:sldMk cId="531004589" sldId="280"/>
        </pc:sldMkLst>
        <pc:spChg chg="mod">
          <ac:chgData name="Ian Nabney" userId="d6603c99-5c95-4d2b-ba76-fe87db2f29c6" providerId="ADAL" clId="{A0BB2141-EEEC-4481-96A1-DBDAF20B0FC3}" dt="2021-02-06T18:18:39.451" v="352" actId="20577"/>
          <ac:spMkLst>
            <pc:docMk/>
            <pc:sldMk cId="531004589" sldId="280"/>
            <ac:spMk id="2" creationId="{4002F8E5-995E-469C-AB03-3ABC868DFE9F}"/>
          </ac:spMkLst>
        </pc:spChg>
        <pc:spChg chg="add mod">
          <ac:chgData name="Ian Nabney" userId="d6603c99-5c95-4d2b-ba76-fe87db2f29c6" providerId="ADAL" clId="{A0BB2141-EEEC-4481-96A1-DBDAF20B0FC3}" dt="2021-02-06T18:21:00.894" v="473" actId="1076"/>
          <ac:spMkLst>
            <pc:docMk/>
            <pc:sldMk cId="531004589" sldId="280"/>
            <ac:spMk id="6" creationId="{D7597B6E-EBA2-4927-8CA7-2A00AC5435F2}"/>
          </ac:spMkLst>
        </pc:spChg>
        <pc:spChg chg="add mod">
          <ac:chgData name="Ian Nabney" userId="d6603c99-5c95-4d2b-ba76-fe87db2f29c6" providerId="ADAL" clId="{A0BB2141-EEEC-4481-96A1-DBDAF20B0FC3}" dt="2021-02-06T18:22:42.753" v="519" actId="20577"/>
          <ac:spMkLst>
            <pc:docMk/>
            <pc:sldMk cId="531004589" sldId="280"/>
            <ac:spMk id="8" creationId="{0A021106-6D4E-4059-B9D5-87B910C02DCA}"/>
          </ac:spMkLst>
        </pc:spChg>
        <pc:picChg chg="add mod">
          <ac:chgData name="Ian Nabney" userId="d6603c99-5c95-4d2b-ba76-fe87db2f29c6" providerId="ADAL" clId="{A0BB2141-EEEC-4481-96A1-DBDAF20B0FC3}" dt="2021-02-06T18:21:02.942" v="474" actId="1076"/>
          <ac:picMkLst>
            <pc:docMk/>
            <pc:sldMk cId="531004589" sldId="280"/>
            <ac:picMk id="7" creationId="{FA6158B1-67DD-4D4D-B4B8-601EE6C94A60}"/>
          </ac:picMkLst>
        </pc:picChg>
      </pc:sldChg>
      <pc:sldChg chg="addSp delSp modSp new mod modTransition">
        <pc:chgData name="Ian Nabney" userId="d6603c99-5c95-4d2b-ba76-fe87db2f29c6" providerId="ADAL" clId="{A0BB2141-EEEC-4481-96A1-DBDAF20B0FC3}" dt="2021-02-07T14:23:42.461" v="2141"/>
        <pc:sldMkLst>
          <pc:docMk/>
          <pc:sldMk cId="3180849707" sldId="281"/>
        </pc:sldMkLst>
        <pc:spChg chg="mod">
          <ac:chgData name="Ian Nabney" userId="d6603c99-5c95-4d2b-ba76-fe87db2f29c6" providerId="ADAL" clId="{A0BB2141-EEEC-4481-96A1-DBDAF20B0FC3}" dt="2021-02-06T18:30:07.841" v="570" actId="20577"/>
          <ac:spMkLst>
            <pc:docMk/>
            <pc:sldMk cId="3180849707" sldId="281"/>
            <ac:spMk id="2" creationId="{7159EE37-D260-4AA7-AA67-A12BA3A7C7B3}"/>
          </ac:spMkLst>
        </pc:spChg>
        <pc:spChg chg="add mod">
          <ac:chgData name="Ian Nabney" userId="d6603c99-5c95-4d2b-ba76-fe87db2f29c6" providerId="ADAL" clId="{A0BB2141-EEEC-4481-96A1-DBDAF20B0FC3}" dt="2021-02-06T18:32:39.474" v="692" actId="207"/>
          <ac:spMkLst>
            <pc:docMk/>
            <pc:sldMk cId="3180849707" sldId="281"/>
            <ac:spMk id="6" creationId="{8590C4A9-D393-4695-B629-8E9BF3FAC643}"/>
          </ac:spMkLst>
        </pc:spChg>
        <pc:picChg chg="add del mod">
          <ac:chgData name="Ian Nabney" userId="d6603c99-5c95-4d2b-ba76-fe87db2f29c6" providerId="ADAL" clId="{A0BB2141-EEEC-4481-96A1-DBDAF20B0FC3}" dt="2021-02-06T18:33:37.555" v="695" actId="21"/>
          <ac:picMkLst>
            <pc:docMk/>
            <pc:sldMk cId="3180849707" sldId="281"/>
            <ac:picMk id="7" creationId="{C9F58768-E8CD-4E37-88CB-0773806CCC4F}"/>
          </ac:picMkLst>
        </pc:picChg>
        <pc:picChg chg="add mod">
          <ac:chgData name="Ian Nabney" userId="d6603c99-5c95-4d2b-ba76-fe87db2f29c6" providerId="ADAL" clId="{A0BB2141-EEEC-4481-96A1-DBDAF20B0FC3}" dt="2021-02-06T18:35:07.030" v="700" actId="1076"/>
          <ac:picMkLst>
            <pc:docMk/>
            <pc:sldMk cId="3180849707" sldId="281"/>
            <ac:picMk id="9" creationId="{7B501433-8A69-4E85-9140-EC7AD8BAF4DC}"/>
          </ac:picMkLst>
        </pc:picChg>
      </pc:sldChg>
      <pc:sldChg chg="addSp modSp new mod modTransition">
        <pc:chgData name="Ian Nabney" userId="d6603c99-5c95-4d2b-ba76-fe87db2f29c6" providerId="ADAL" clId="{A0BB2141-EEEC-4481-96A1-DBDAF20B0FC3}" dt="2021-02-07T14:23:42.461" v="2141"/>
        <pc:sldMkLst>
          <pc:docMk/>
          <pc:sldMk cId="3579434453" sldId="282"/>
        </pc:sldMkLst>
        <pc:spChg chg="mod">
          <ac:chgData name="Ian Nabney" userId="d6603c99-5c95-4d2b-ba76-fe87db2f29c6" providerId="ADAL" clId="{A0BB2141-EEEC-4481-96A1-DBDAF20B0FC3}" dt="2021-02-06T20:06:05.021" v="735" actId="14100"/>
          <ac:spMkLst>
            <pc:docMk/>
            <pc:sldMk cId="3579434453" sldId="282"/>
            <ac:spMk id="2" creationId="{8B3A8605-E400-42C2-8DC0-7157A69023EE}"/>
          </ac:spMkLst>
        </pc:spChg>
        <pc:spChg chg="add mod">
          <ac:chgData name="Ian Nabney" userId="d6603c99-5c95-4d2b-ba76-fe87db2f29c6" providerId="ADAL" clId="{A0BB2141-EEEC-4481-96A1-DBDAF20B0FC3}" dt="2021-02-06T20:08:57.647" v="855" actId="20577"/>
          <ac:spMkLst>
            <pc:docMk/>
            <pc:sldMk cId="3579434453" sldId="282"/>
            <ac:spMk id="6" creationId="{FA7E44F3-911F-4B30-ACED-F3B81B4B4D0B}"/>
          </ac:spMkLst>
        </pc:spChg>
      </pc:sldChg>
      <pc:sldChg chg="addSp modSp new mod modTransition">
        <pc:chgData name="Ian Nabney" userId="d6603c99-5c95-4d2b-ba76-fe87db2f29c6" providerId="ADAL" clId="{A0BB2141-EEEC-4481-96A1-DBDAF20B0FC3}" dt="2021-02-07T14:23:42.461" v="2141"/>
        <pc:sldMkLst>
          <pc:docMk/>
          <pc:sldMk cId="2339623890" sldId="283"/>
        </pc:sldMkLst>
        <pc:spChg chg="mod">
          <ac:chgData name="Ian Nabney" userId="d6603c99-5c95-4d2b-ba76-fe87db2f29c6" providerId="ADAL" clId="{A0BB2141-EEEC-4481-96A1-DBDAF20B0FC3}" dt="2021-02-06T22:34:30.409" v="877" actId="20577"/>
          <ac:spMkLst>
            <pc:docMk/>
            <pc:sldMk cId="2339623890" sldId="283"/>
            <ac:spMk id="2" creationId="{A5E772C6-3FAC-4775-AEAE-9E24B184C8C4}"/>
          </ac:spMkLst>
        </pc:spChg>
        <pc:spChg chg="add mod">
          <ac:chgData name="Ian Nabney" userId="d6603c99-5c95-4d2b-ba76-fe87db2f29c6" providerId="ADAL" clId="{A0BB2141-EEEC-4481-96A1-DBDAF20B0FC3}" dt="2021-02-06T22:45:43.649" v="933" actId="6549"/>
          <ac:spMkLst>
            <pc:docMk/>
            <pc:sldMk cId="2339623890" sldId="283"/>
            <ac:spMk id="6" creationId="{251ED78A-138F-4D20-9B95-FD46682DF07E}"/>
          </ac:spMkLst>
        </pc:spChg>
      </pc:sldChg>
      <pc:sldChg chg="addSp modSp new mod modTransition">
        <pc:chgData name="Ian Nabney" userId="d6603c99-5c95-4d2b-ba76-fe87db2f29c6" providerId="ADAL" clId="{A0BB2141-EEEC-4481-96A1-DBDAF20B0FC3}" dt="2021-02-07T14:23:42.461" v="2141"/>
        <pc:sldMkLst>
          <pc:docMk/>
          <pc:sldMk cId="243870575" sldId="284"/>
        </pc:sldMkLst>
        <pc:spChg chg="mod">
          <ac:chgData name="Ian Nabney" userId="d6603c99-5c95-4d2b-ba76-fe87db2f29c6" providerId="ADAL" clId="{A0BB2141-EEEC-4481-96A1-DBDAF20B0FC3}" dt="2021-02-06T22:44:37.880" v="920" actId="20577"/>
          <ac:spMkLst>
            <pc:docMk/>
            <pc:sldMk cId="243870575" sldId="284"/>
            <ac:spMk id="2" creationId="{32CEAFAF-3335-4D4F-BC8B-09AC71CA230B}"/>
          </ac:spMkLst>
        </pc:spChg>
        <pc:spChg chg="add mod">
          <ac:chgData name="Ian Nabney" userId="d6603c99-5c95-4d2b-ba76-fe87db2f29c6" providerId="ADAL" clId="{A0BB2141-EEEC-4481-96A1-DBDAF20B0FC3}" dt="2021-02-06T22:48:25.109" v="1000"/>
          <ac:spMkLst>
            <pc:docMk/>
            <pc:sldMk cId="243870575" sldId="284"/>
            <ac:spMk id="6" creationId="{753DC7BB-9745-4843-B8EE-F96DCAF7450D}"/>
          </ac:spMkLst>
        </pc:spChg>
        <pc:spChg chg="add mod">
          <ac:chgData name="Ian Nabney" userId="d6603c99-5c95-4d2b-ba76-fe87db2f29c6" providerId="ADAL" clId="{A0BB2141-EEEC-4481-96A1-DBDAF20B0FC3}" dt="2021-02-06T22:51:39.402" v="1100" actId="20577"/>
          <ac:spMkLst>
            <pc:docMk/>
            <pc:sldMk cId="243870575" sldId="284"/>
            <ac:spMk id="8" creationId="{662B1DF0-8E4E-4145-8B53-93C0ADCA1BEB}"/>
          </ac:spMkLst>
        </pc:spChg>
        <pc:picChg chg="add mod">
          <ac:chgData name="Ian Nabney" userId="d6603c99-5c95-4d2b-ba76-fe87db2f29c6" providerId="ADAL" clId="{A0BB2141-EEEC-4481-96A1-DBDAF20B0FC3}" dt="2021-02-06T22:53:03.624" v="1101" actId="14100"/>
          <ac:picMkLst>
            <pc:docMk/>
            <pc:sldMk cId="243870575" sldId="284"/>
            <ac:picMk id="7" creationId="{CDBAB4AD-5550-45B9-A176-1B0E6F4FCE04}"/>
          </ac:picMkLst>
        </pc:picChg>
      </pc:sldChg>
      <pc:sldChg chg="addSp modSp new mod modTransition">
        <pc:chgData name="Ian Nabney" userId="d6603c99-5c95-4d2b-ba76-fe87db2f29c6" providerId="ADAL" clId="{A0BB2141-EEEC-4481-96A1-DBDAF20B0FC3}" dt="2021-02-07T14:23:42.461" v="2141"/>
        <pc:sldMkLst>
          <pc:docMk/>
          <pc:sldMk cId="1865934312" sldId="285"/>
        </pc:sldMkLst>
        <pc:spChg chg="mod">
          <ac:chgData name="Ian Nabney" userId="d6603c99-5c95-4d2b-ba76-fe87db2f29c6" providerId="ADAL" clId="{A0BB2141-EEEC-4481-96A1-DBDAF20B0FC3}" dt="2021-02-06T22:55:20.192" v="1120" actId="20577"/>
          <ac:spMkLst>
            <pc:docMk/>
            <pc:sldMk cId="1865934312" sldId="285"/>
            <ac:spMk id="2" creationId="{0CA7C7F8-12B0-47A1-896A-F3FBEEF13A26}"/>
          </ac:spMkLst>
        </pc:spChg>
        <pc:spChg chg="add mod">
          <ac:chgData name="Ian Nabney" userId="d6603c99-5c95-4d2b-ba76-fe87db2f29c6" providerId="ADAL" clId="{A0BB2141-EEEC-4481-96A1-DBDAF20B0FC3}" dt="2021-02-06T22:59:16.812" v="1335" actId="20577"/>
          <ac:spMkLst>
            <pc:docMk/>
            <pc:sldMk cId="1865934312" sldId="285"/>
            <ac:spMk id="6" creationId="{2502C1EF-E982-4FCB-9086-CDEB7467E17F}"/>
          </ac:spMkLst>
        </pc:spChg>
        <pc:picChg chg="add mod">
          <ac:chgData name="Ian Nabney" userId="d6603c99-5c95-4d2b-ba76-fe87db2f29c6" providerId="ADAL" clId="{A0BB2141-EEEC-4481-96A1-DBDAF20B0FC3}" dt="2021-02-06T22:58:23.553" v="1225" actId="14100"/>
          <ac:picMkLst>
            <pc:docMk/>
            <pc:sldMk cId="1865934312" sldId="285"/>
            <ac:picMk id="8" creationId="{BE080988-6332-4B18-A24F-E02F47749CBF}"/>
          </ac:picMkLst>
        </pc:picChg>
      </pc:sldChg>
      <pc:sldChg chg="addSp modSp new mod modTransition">
        <pc:chgData name="Ian Nabney" userId="d6603c99-5c95-4d2b-ba76-fe87db2f29c6" providerId="ADAL" clId="{A0BB2141-EEEC-4481-96A1-DBDAF20B0FC3}" dt="2021-02-07T14:23:42.461" v="2141"/>
        <pc:sldMkLst>
          <pc:docMk/>
          <pc:sldMk cId="2198350737" sldId="286"/>
        </pc:sldMkLst>
        <pc:spChg chg="mod">
          <ac:chgData name="Ian Nabney" userId="d6603c99-5c95-4d2b-ba76-fe87db2f29c6" providerId="ADAL" clId="{A0BB2141-EEEC-4481-96A1-DBDAF20B0FC3}" dt="2021-02-06T23:00:12.518" v="1349" actId="20577"/>
          <ac:spMkLst>
            <pc:docMk/>
            <pc:sldMk cId="2198350737" sldId="286"/>
            <ac:spMk id="2" creationId="{127BB8E2-D0E7-45EF-A682-915A93FBB8A8}"/>
          </ac:spMkLst>
        </pc:spChg>
        <pc:spChg chg="add mod">
          <ac:chgData name="Ian Nabney" userId="d6603c99-5c95-4d2b-ba76-fe87db2f29c6" providerId="ADAL" clId="{A0BB2141-EEEC-4481-96A1-DBDAF20B0FC3}" dt="2021-02-07T10:06:03.398" v="1464" actId="6549"/>
          <ac:spMkLst>
            <pc:docMk/>
            <pc:sldMk cId="2198350737" sldId="286"/>
            <ac:spMk id="6" creationId="{7F4EF5C7-8527-4A16-81D2-90A0283D3A51}"/>
          </ac:spMkLst>
        </pc:spChg>
        <pc:picChg chg="add mod">
          <ac:chgData name="Ian Nabney" userId="d6603c99-5c95-4d2b-ba76-fe87db2f29c6" providerId="ADAL" clId="{A0BB2141-EEEC-4481-96A1-DBDAF20B0FC3}" dt="2021-02-07T10:01:49.445" v="1446" actId="1076"/>
          <ac:picMkLst>
            <pc:docMk/>
            <pc:sldMk cId="2198350737" sldId="286"/>
            <ac:picMk id="7" creationId="{B210A35E-77D6-4296-8C7D-12C6CBD8ACB6}"/>
          </ac:picMkLst>
        </pc:picChg>
      </pc:sldChg>
      <pc:sldChg chg="addSp modSp new mod modTransition">
        <pc:chgData name="Ian Nabney" userId="d6603c99-5c95-4d2b-ba76-fe87db2f29c6" providerId="ADAL" clId="{A0BB2141-EEEC-4481-96A1-DBDAF20B0FC3}" dt="2021-02-18T16:48:17.113" v="2142" actId="20577"/>
        <pc:sldMkLst>
          <pc:docMk/>
          <pc:sldMk cId="3702111131" sldId="287"/>
        </pc:sldMkLst>
        <pc:spChg chg="mod">
          <ac:chgData name="Ian Nabney" userId="d6603c99-5c95-4d2b-ba76-fe87db2f29c6" providerId="ADAL" clId="{A0BB2141-EEEC-4481-96A1-DBDAF20B0FC3}" dt="2021-02-07T10:07:17.562" v="1472" actId="20577"/>
          <ac:spMkLst>
            <pc:docMk/>
            <pc:sldMk cId="3702111131" sldId="287"/>
            <ac:spMk id="2" creationId="{6B7346E6-1D92-4627-82E2-971C8F780B5A}"/>
          </ac:spMkLst>
        </pc:spChg>
        <pc:spChg chg="add mod">
          <ac:chgData name="Ian Nabney" userId="d6603c99-5c95-4d2b-ba76-fe87db2f29c6" providerId="ADAL" clId="{A0BB2141-EEEC-4481-96A1-DBDAF20B0FC3}" dt="2021-02-18T16:48:17.113" v="2142" actId="20577"/>
          <ac:spMkLst>
            <pc:docMk/>
            <pc:sldMk cId="3702111131" sldId="287"/>
            <ac:spMk id="7" creationId="{0C281C43-98A8-4871-88B3-50FDA5F24580}"/>
          </ac:spMkLst>
        </pc:spChg>
        <pc:picChg chg="add mod">
          <ac:chgData name="Ian Nabney" userId="d6603c99-5c95-4d2b-ba76-fe87db2f29c6" providerId="ADAL" clId="{A0BB2141-EEEC-4481-96A1-DBDAF20B0FC3}" dt="2021-02-07T10:07:46.686" v="1474" actId="1076"/>
          <ac:picMkLst>
            <pc:docMk/>
            <pc:sldMk cId="3702111131" sldId="287"/>
            <ac:picMk id="6" creationId="{9CF3AE06-6084-4E96-8175-B79AD1F00F2D}"/>
          </ac:picMkLst>
        </pc:picChg>
      </pc:sldChg>
      <pc:sldChg chg="addSp modSp new mod modTransition">
        <pc:chgData name="Ian Nabney" userId="d6603c99-5c95-4d2b-ba76-fe87db2f29c6" providerId="ADAL" clId="{A0BB2141-EEEC-4481-96A1-DBDAF20B0FC3}" dt="2021-02-07T14:23:42.461" v="2141"/>
        <pc:sldMkLst>
          <pc:docMk/>
          <pc:sldMk cId="128371352" sldId="288"/>
        </pc:sldMkLst>
        <pc:spChg chg="mod">
          <ac:chgData name="Ian Nabney" userId="d6603c99-5c95-4d2b-ba76-fe87db2f29c6" providerId="ADAL" clId="{A0BB2141-EEEC-4481-96A1-DBDAF20B0FC3}" dt="2021-02-07T10:07:59.868" v="1499" actId="20577"/>
          <ac:spMkLst>
            <pc:docMk/>
            <pc:sldMk cId="128371352" sldId="288"/>
            <ac:spMk id="2" creationId="{67655335-B75F-4180-A4B4-60827050A512}"/>
          </ac:spMkLst>
        </pc:spChg>
        <pc:spChg chg="add mod">
          <ac:chgData name="Ian Nabney" userId="d6603c99-5c95-4d2b-ba76-fe87db2f29c6" providerId="ADAL" clId="{A0BB2141-EEEC-4481-96A1-DBDAF20B0FC3}" dt="2021-02-07T10:22:57.681" v="1749" actId="20577"/>
          <ac:spMkLst>
            <pc:docMk/>
            <pc:sldMk cId="128371352" sldId="288"/>
            <ac:spMk id="7" creationId="{A91C9A66-3C53-4A4E-A9E4-E777960C6B9D}"/>
          </ac:spMkLst>
        </pc:spChg>
        <pc:picChg chg="add mod">
          <ac:chgData name="Ian Nabney" userId="d6603c99-5c95-4d2b-ba76-fe87db2f29c6" providerId="ADAL" clId="{A0BB2141-EEEC-4481-96A1-DBDAF20B0FC3}" dt="2021-02-07T10:22:37.083" v="1724" actId="1076"/>
          <ac:picMkLst>
            <pc:docMk/>
            <pc:sldMk cId="128371352" sldId="288"/>
            <ac:picMk id="6" creationId="{C99B57C7-F345-4920-8635-21311B48913B}"/>
          </ac:picMkLst>
        </pc:picChg>
      </pc:sldChg>
      <pc:sldChg chg="addSp delSp modSp new mod modTransition">
        <pc:chgData name="Ian Nabney" userId="d6603c99-5c95-4d2b-ba76-fe87db2f29c6" providerId="ADAL" clId="{A0BB2141-EEEC-4481-96A1-DBDAF20B0FC3}" dt="2021-02-07T14:23:42.461" v="2141"/>
        <pc:sldMkLst>
          <pc:docMk/>
          <pc:sldMk cId="664038524" sldId="289"/>
        </pc:sldMkLst>
        <pc:spChg chg="mod">
          <ac:chgData name="Ian Nabney" userId="d6603c99-5c95-4d2b-ba76-fe87db2f29c6" providerId="ADAL" clId="{A0BB2141-EEEC-4481-96A1-DBDAF20B0FC3}" dt="2021-02-07T10:08:48.538" v="1514" actId="20577"/>
          <ac:spMkLst>
            <pc:docMk/>
            <pc:sldMk cId="664038524" sldId="289"/>
            <ac:spMk id="2" creationId="{959E7007-E415-4919-9827-4A9DD4785005}"/>
          </ac:spMkLst>
        </pc:spChg>
        <pc:spChg chg="add del">
          <ac:chgData name="Ian Nabney" userId="d6603c99-5c95-4d2b-ba76-fe87db2f29c6" providerId="ADAL" clId="{A0BB2141-EEEC-4481-96A1-DBDAF20B0FC3}" dt="2021-02-07T10:09:10.986" v="1517" actId="22"/>
          <ac:spMkLst>
            <pc:docMk/>
            <pc:sldMk cId="664038524" sldId="289"/>
            <ac:spMk id="7" creationId="{69A88462-C1C9-4D2C-BA2B-802ADD1BC0C8}"/>
          </ac:spMkLst>
        </pc:spChg>
        <pc:spChg chg="add mod">
          <ac:chgData name="Ian Nabney" userId="d6603c99-5c95-4d2b-ba76-fe87db2f29c6" providerId="ADAL" clId="{A0BB2141-EEEC-4481-96A1-DBDAF20B0FC3}" dt="2021-02-07T10:10:10.071" v="1689" actId="20577"/>
          <ac:spMkLst>
            <pc:docMk/>
            <pc:sldMk cId="664038524" sldId="289"/>
            <ac:spMk id="8" creationId="{75E1101A-0878-4BF0-9549-F4AD7DC81EF8}"/>
          </ac:spMkLst>
        </pc:spChg>
      </pc:sldChg>
      <pc:sldChg chg="del">
        <pc:chgData name="Ian Nabney" userId="d6603c99-5c95-4d2b-ba76-fe87db2f29c6" providerId="ADAL" clId="{A0BB2141-EEEC-4481-96A1-DBDAF20B0FC3}" dt="2021-02-06T17:32:49.390" v="19" actId="47"/>
        <pc:sldMkLst>
          <pc:docMk/>
          <pc:sldMk cId="720595887" sldId="289"/>
        </pc:sldMkLst>
      </pc:sldChg>
      <pc:sldChg chg="addSp modSp new mod modTransition">
        <pc:chgData name="Ian Nabney" userId="d6603c99-5c95-4d2b-ba76-fe87db2f29c6" providerId="ADAL" clId="{A0BB2141-EEEC-4481-96A1-DBDAF20B0FC3}" dt="2021-02-07T14:23:42.461" v="2141"/>
        <pc:sldMkLst>
          <pc:docMk/>
          <pc:sldMk cId="3337950476" sldId="290"/>
        </pc:sldMkLst>
        <pc:spChg chg="mod">
          <ac:chgData name="Ian Nabney" userId="d6603c99-5c95-4d2b-ba76-fe87db2f29c6" providerId="ADAL" clId="{A0BB2141-EEEC-4481-96A1-DBDAF20B0FC3}" dt="2021-02-07T10:27:59.411" v="1758" actId="20577"/>
          <ac:spMkLst>
            <pc:docMk/>
            <pc:sldMk cId="3337950476" sldId="290"/>
            <ac:spMk id="2" creationId="{1C02A1B2-D18A-479B-8B36-C152274E6238}"/>
          </ac:spMkLst>
        </pc:spChg>
        <pc:spChg chg="add mod">
          <ac:chgData name="Ian Nabney" userId="d6603c99-5c95-4d2b-ba76-fe87db2f29c6" providerId="ADAL" clId="{A0BB2141-EEEC-4481-96A1-DBDAF20B0FC3}" dt="2021-02-07T10:32:25.080" v="2080" actId="6549"/>
          <ac:spMkLst>
            <pc:docMk/>
            <pc:sldMk cId="3337950476" sldId="290"/>
            <ac:spMk id="6" creationId="{308927B9-D848-422C-A20C-8C3BA5BEA58C}"/>
          </ac:spMkLst>
        </pc:spChg>
      </pc:sldChg>
      <pc:sldChg chg="del">
        <pc:chgData name="Ian Nabney" userId="d6603c99-5c95-4d2b-ba76-fe87db2f29c6" providerId="ADAL" clId="{A0BB2141-EEEC-4481-96A1-DBDAF20B0FC3}" dt="2021-02-06T17:32:49.390" v="19" actId="47"/>
        <pc:sldMkLst>
          <pc:docMk/>
          <pc:sldMk cId="4237289446" sldId="290"/>
        </pc:sldMkLst>
      </pc:sldChg>
      <pc:sldChg chg="addSp modSp new mod modTransition">
        <pc:chgData name="Ian Nabney" userId="d6603c99-5c95-4d2b-ba76-fe87db2f29c6" providerId="ADAL" clId="{A0BB2141-EEEC-4481-96A1-DBDAF20B0FC3}" dt="2021-02-07T14:23:42.461" v="2141"/>
        <pc:sldMkLst>
          <pc:docMk/>
          <pc:sldMk cId="290061674" sldId="291"/>
        </pc:sldMkLst>
        <pc:spChg chg="mod">
          <ac:chgData name="Ian Nabney" userId="d6603c99-5c95-4d2b-ba76-fe87db2f29c6" providerId="ADAL" clId="{A0BB2141-EEEC-4481-96A1-DBDAF20B0FC3}" dt="2021-02-07T12:44:16.793" v="2114" actId="20577"/>
          <ac:spMkLst>
            <pc:docMk/>
            <pc:sldMk cId="290061674" sldId="291"/>
            <ac:spMk id="2" creationId="{C2286A61-3838-42B4-9F8E-6D1130C7ABF0}"/>
          </ac:spMkLst>
        </pc:spChg>
        <pc:spChg chg="add mod">
          <ac:chgData name="Ian Nabney" userId="d6603c99-5c95-4d2b-ba76-fe87db2f29c6" providerId="ADAL" clId="{A0BB2141-EEEC-4481-96A1-DBDAF20B0FC3}" dt="2021-02-07T12:46:13.410" v="2137" actId="1076"/>
          <ac:spMkLst>
            <pc:docMk/>
            <pc:sldMk cId="290061674" sldId="291"/>
            <ac:spMk id="6" creationId="{5F39C3CB-B781-4206-95B6-7CBE66FDF424}"/>
          </ac:spMkLst>
        </pc:spChg>
        <pc:picChg chg="add mod">
          <ac:chgData name="Ian Nabney" userId="d6603c99-5c95-4d2b-ba76-fe87db2f29c6" providerId="ADAL" clId="{A0BB2141-EEEC-4481-96A1-DBDAF20B0FC3}" dt="2021-02-07T12:46:47.046" v="2139" actId="1076"/>
          <ac:picMkLst>
            <pc:docMk/>
            <pc:sldMk cId="290061674" sldId="291"/>
            <ac:picMk id="7" creationId="{AAF7A74C-78BF-4CC6-8054-4991FB3DF5FE}"/>
          </ac:picMkLst>
        </pc:picChg>
      </pc:sldChg>
      <pc:sldChg chg="del">
        <pc:chgData name="Ian Nabney" userId="d6603c99-5c95-4d2b-ba76-fe87db2f29c6" providerId="ADAL" clId="{A0BB2141-EEEC-4481-96A1-DBDAF20B0FC3}" dt="2021-02-06T17:32:49.390" v="19" actId="47"/>
        <pc:sldMkLst>
          <pc:docMk/>
          <pc:sldMk cId="1294895777" sldId="291"/>
        </pc:sldMkLst>
      </pc:sldChg>
      <pc:sldChg chg="del">
        <pc:chgData name="Ian Nabney" userId="d6603c99-5c95-4d2b-ba76-fe87db2f29c6" providerId="ADAL" clId="{A0BB2141-EEEC-4481-96A1-DBDAF20B0FC3}" dt="2021-02-06T17:32:49.390" v="19" actId="47"/>
        <pc:sldMkLst>
          <pc:docMk/>
          <pc:sldMk cId="824091130" sldId="292"/>
        </pc:sldMkLst>
      </pc:sldChg>
      <pc:sldChg chg="del">
        <pc:chgData name="Ian Nabney" userId="d6603c99-5c95-4d2b-ba76-fe87db2f29c6" providerId="ADAL" clId="{A0BB2141-EEEC-4481-96A1-DBDAF20B0FC3}" dt="2021-02-06T17:32:49.390" v="19" actId="47"/>
        <pc:sldMkLst>
          <pc:docMk/>
          <pc:sldMk cId="2431822236" sldId="293"/>
        </pc:sldMkLst>
      </pc:sldChg>
      <pc:sldChg chg="del">
        <pc:chgData name="Ian Nabney" userId="d6603c99-5c95-4d2b-ba76-fe87db2f29c6" providerId="ADAL" clId="{A0BB2141-EEEC-4481-96A1-DBDAF20B0FC3}" dt="2021-02-06T17:32:49.390" v="19" actId="47"/>
        <pc:sldMkLst>
          <pc:docMk/>
          <pc:sldMk cId="92613839" sldId="294"/>
        </pc:sldMkLst>
      </pc:sldChg>
      <pc:sldChg chg="del">
        <pc:chgData name="Ian Nabney" userId="d6603c99-5c95-4d2b-ba76-fe87db2f29c6" providerId="ADAL" clId="{A0BB2141-EEEC-4481-96A1-DBDAF20B0FC3}" dt="2021-02-06T17:32:49.390" v="19" actId="47"/>
        <pc:sldMkLst>
          <pc:docMk/>
          <pc:sldMk cId="190260176" sldId="295"/>
        </pc:sldMkLst>
      </pc:sldChg>
      <pc:sldChg chg="del">
        <pc:chgData name="Ian Nabney" userId="d6603c99-5c95-4d2b-ba76-fe87db2f29c6" providerId="ADAL" clId="{A0BB2141-EEEC-4481-96A1-DBDAF20B0FC3}" dt="2021-02-06T17:32:49.390" v="19" actId="47"/>
        <pc:sldMkLst>
          <pc:docMk/>
          <pc:sldMk cId="4004696963" sldId="296"/>
        </pc:sldMkLst>
      </pc:sldChg>
      <pc:sldChg chg="del">
        <pc:chgData name="Ian Nabney" userId="d6603c99-5c95-4d2b-ba76-fe87db2f29c6" providerId="ADAL" clId="{A0BB2141-EEEC-4481-96A1-DBDAF20B0FC3}" dt="2021-02-06T17:32:49.390" v="19" actId="47"/>
        <pc:sldMkLst>
          <pc:docMk/>
          <pc:sldMk cId="2621091114" sldId="297"/>
        </pc:sldMkLst>
      </pc:sldChg>
      <pc:sldChg chg="del">
        <pc:chgData name="Ian Nabney" userId="d6603c99-5c95-4d2b-ba76-fe87db2f29c6" providerId="ADAL" clId="{A0BB2141-EEEC-4481-96A1-DBDAF20B0FC3}" dt="2021-02-06T17:32:49.390" v="19" actId="47"/>
        <pc:sldMkLst>
          <pc:docMk/>
          <pc:sldMk cId="1088836683" sldId="298"/>
        </pc:sldMkLst>
      </pc:sldChg>
      <pc:sldChg chg="del">
        <pc:chgData name="Ian Nabney" userId="d6603c99-5c95-4d2b-ba76-fe87db2f29c6" providerId="ADAL" clId="{A0BB2141-EEEC-4481-96A1-DBDAF20B0FC3}" dt="2021-02-06T17:32:49.390" v="19" actId="47"/>
        <pc:sldMkLst>
          <pc:docMk/>
          <pc:sldMk cId="933627576" sldId="299"/>
        </pc:sldMkLst>
      </pc:sldChg>
      <pc:sldChg chg="del">
        <pc:chgData name="Ian Nabney" userId="d6603c99-5c95-4d2b-ba76-fe87db2f29c6" providerId="ADAL" clId="{A0BB2141-EEEC-4481-96A1-DBDAF20B0FC3}" dt="2021-02-06T17:32:49.390" v="19" actId="47"/>
        <pc:sldMkLst>
          <pc:docMk/>
          <pc:sldMk cId="3668217247" sldId="300"/>
        </pc:sldMkLst>
      </pc:sldChg>
      <pc:sldChg chg="del">
        <pc:chgData name="Ian Nabney" userId="d6603c99-5c95-4d2b-ba76-fe87db2f29c6" providerId="ADAL" clId="{A0BB2141-EEEC-4481-96A1-DBDAF20B0FC3}" dt="2021-02-06T17:32:49.390" v="19" actId="47"/>
        <pc:sldMkLst>
          <pc:docMk/>
          <pc:sldMk cId="2904356632" sldId="301"/>
        </pc:sldMkLst>
      </pc:sldChg>
      <pc:sldChg chg="del">
        <pc:chgData name="Ian Nabney" userId="d6603c99-5c95-4d2b-ba76-fe87db2f29c6" providerId="ADAL" clId="{A0BB2141-EEEC-4481-96A1-DBDAF20B0FC3}" dt="2021-02-06T17:32:49.390" v="19" actId="47"/>
        <pc:sldMkLst>
          <pc:docMk/>
          <pc:sldMk cId="490021754" sldId="302"/>
        </pc:sldMkLst>
      </pc:sldChg>
      <pc:sldChg chg="del">
        <pc:chgData name="Ian Nabney" userId="d6603c99-5c95-4d2b-ba76-fe87db2f29c6" providerId="ADAL" clId="{A0BB2141-EEEC-4481-96A1-DBDAF20B0FC3}" dt="2021-02-06T17:32:49.390" v="19" actId="47"/>
        <pc:sldMkLst>
          <pc:docMk/>
          <pc:sldMk cId="796334900" sldId="303"/>
        </pc:sldMkLst>
      </pc:sldChg>
      <pc:sldChg chg="del">
        <pc:chgData name="Ian Nabney" userId="d6603c99-5c95-4d2b-ba76-fe87db2f29c6" providerId="ADAL" clId="{A0BB2141-EEEC-4481-96A1-DBDAF20B0FC3}" dt="2021-02-06T17:32:49.390" v="19" actId="47"/>
        <pc:sldMkLst>
          <pc:docMk/>
          <pc:sldMk cId="339783814" sldId="304"/>
        </pc:sldMkLst>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B784AC05-996C-40F4-B2A0-CD995DDEB359}"/>
    <pc:docChg chg="modSld">
      <pc:chgData name="Ian Nabney" userId="d6603c99-5c95-4d2b-ba76-fe87db2f29c6" providerId="ADAL" clId="{B784AC05-996C-40F4-B2A0-CD995DDEB359}" dt="2021-04-25T21:07:42.079" v="0" actId="20577"/>
      <pc:docMkLst>
        <pc:docMk/>
      </pc:docMkLst>
      <pc:sldChg chg="modSp mod">
        <pc:chgData name="Ian Nabney" userId="d6603c99-5c95-4d2b-ba76-fe87db2f29c6" providerId="ADAL" clId="{B784AC05-996C-40F4-B2A0-CD995DDEB359}" dt="2021-04-25T21:07:42.079" v="0" actId="20577"/>
        <pc:sldMkLst>
          <pc:docMk/>
          <pc:sldMk cId="243870575" sldId="284"/>
        </pc:sldMkLst>
        <pc:spChg chg="mod">
          <ac:chgData name="Ian Nabney" userId="d6603c99-5c95-4d2b-ba76-fe87db2f29c6" providerId="ADAL" clId="{B784AC05-996C-40F4-B2A0-CD995DDEB359}" dt="2021-04-25T21:07:42.079" v="0" actId="20577"/>
          <ac:spMkLst>
            <pc:docMk/>
            <pc:sldMk cId="243870575" sldId="284"/>
            <ac:spMk id="8" creationId="{662B1DF0-8E4E-4145-8B53-93C0ADCA1BEB}"/>
          </ac:spMkLst>
        </pc:spChg>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6T17:14:54.719" v="3222" actId="1076"/>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5T02:02:22.124" v="173" actId="20577"/>
        <pc:sldMkLst>
          <pc:docMk/>
          <pc:sldMk cId="0" sldId="276"/>
        </pc:sldMkLst>
        <pc:spChg chg="mod">
          <ac:chgData name="Ian Nabney" userId="d6603c99-5c95-4d2b-ba76-fe87db2f29c6" providerId="ADAL" clId="{32D97667-7688-46DE-A8DF-19AF11069D74}" dt="2021-02-05T02:02:22.124" v="173"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ord">
        <pc:chgData name="Ian Nabney" userId="d6603c99-5c95-4d2b-ba76-fe87db2f29c6" providerId="ADAL" clId="{32D97667-7688-46DE-A8DF-19AF11069D74}" dt="2021-02-06T16:56:06.230" v="2803"/>
        <pc:sldMkLst>
          <pc:docMk/>
          <pc:sldMk cId="720595887" sldId="289"/>
        </pc:sldMkLst>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6T14:29:23.039" v="530" actId="20577"/>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5T02:22:52.818" v="475"/>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6T14:34:56.548" v="695" actId="20577"/>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6T14:55:31.480" v="914" actId="20577"/>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addSp modSp new mod modTransition">
        <pc:chgData name="Ian Nabney" userId="d6603c99-5c95-4d2b-ba76-fe87db2f29c6" providerId="ADAL" clId="{32D97667-7688-46DE-A8DF-19AF11069D74}" dt="2021-02-06T15:54:13.357" v="1678" actId="20577"/>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6T15:52:36.454" v="1413"/>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6T16:07:27.309" v="2038" actId="20577"/>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addSp modSp new mod modTransition">
        <pc:chgData name="Ian Nabney" userId="d6603c99-5c95-4d2b-ba76-fe87db2f29c6" providerId="ADAL" clId="{32D97667-7688-46DE-A8DF-19AF11069D74}" dt="2021-02-06T16:12:44.710" v="2069"/>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6T16:16:07.760" v="223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6T16:30:41.504" v="2360" actId="20577"/>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6T16:46:29.139" v="2535"/>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6T16:51:51.889" v="2702" actId="14100"/>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6T16:55:57.412" v="2801"/>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6T17:08:04.826" v="3111"/>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6T17:14:54.719" v="3222" actId="1076"/>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25/04/2021</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25/04/2021</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25/04/2021</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25/04/2021</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25/04/2021</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25/04/2021</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25/04/2021</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25/04/2021</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25/04/2021</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25/04/2021</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25/04/2021</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25/04/2021</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25/04/2021</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25/04/2021</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25/04/2021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25/04/2021</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25/04/2021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25/04/2021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25/04/2021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25/04/2021</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25/04/2021</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25/04/2021</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25/04/2021</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25/04/2021</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25/04/2021</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25/04/2021</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25/04/2021</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25/04/2021</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25/04/2021</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25/04/2021</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Visual Analytics: Marks and Channels</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dirty="0"/>
              <a:t>Ian Nabney</a:t>
            </a:r>
          </a:p>
          <a:p>
            <a:pPr defTabSz="685783" fontAlgn="auto">
              <a:spcAft>
                <a:spcPts val="0"/>
              </a:spcAft>
              <a:defRPr/>
            </a:pPr>
            <a:r>
              <a:rPr lang="en-US" altLang="en-US" dirty="0"/>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AFAF-3335-4D4F-BC8B-09AC71CA230B}"/>
              </a:ext>
            </a:extLst>
          </p:cNvPr>
          <p:cNvSpPr>
            <a:spLocks noGrp="1"/>
          </p:cNvSpPr>
          <p:nvPr>
            <p:ph type="title"/>
          </p:nvPr>
        </p:nvSpPr>
        <p:spPr/>
        <p:txBody>
          <a:bodyPr/>
          <a:lstStyle/>
          <a:p>
            <a:r>
              <a:rPr lang="en-GB" dirty="0"/>
              <a:t>Accuracy</a:t>
            </a:r>
          </a:p>
        </p:txBody>
      </p:sp>
      <p:sp>
        <p:nvSpPr>
          <p:cNvPr id="3" name="Date Placeholder 2">
            <a:extLst>
              <a:ext uri="{FF2B5EF4-FFF2-40B4-BE49-F238E27FC236}">
                <a16:creationId xmlns:a16="http://schemas.microsoft.com/office/drawing/2014/main" id="{820649D9-9066-48CA-AE1F-3F98D7F6A2F3}"/>
              </a:ext>
            </a:extLst>
          </p:cNvPr>
          <p:cNvSpPr>
            <a:spLocks noGrp="1"/>
          </p:cNvSpPr>
          <p:nvPr>
            <p:ph type="dt" sz="half" idx="10"/>
          </p:nvPr>
        </p:nvSpPr>
        <p:spPr/>
        <p:txBody>
          <a:bodyPr/>
          <a:lstStyle/>
          <a:p>
            <a:pPr>
              <a:defRPr/>
            </a:pPr>
            <a:fld id="{0B863A5B-3108-46DD-A85D-A4EDDAAEF9F8}"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85026945-7F17-463C-BC30-600903A51CD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5CFC119A-6CDD-4DFD-811D-66CC3BAC3468}"/>
              </a:ext>
            </a:extLst>
          </p:cNvPr>
          <p:cNvSpPr>
            <a:spLocks noGrp="1"/>
          </p:cNvSpPr>
          <p:nvPr>
            <p:ph type="sldNum" sz="quarter" idx="12"/>
          </p:nvPr>
        </p:nvSpPr>
        <p:spPr/>
        <p:txBody>
          <a:bodyPr/>
          <a:lstStyle/>
          <a:p>
            <a:pPr>
              <a:defRPr/>
            </a:pPr>
            <a:fld id="{774C7798-4690-44F7-8BD5-F3F898FCA55B}" type="slidenum">
              <a:rPr lang="en-GB" altLang="en-GB" smtClean="0"/>
              <a:pPr>
                <a:defRPr/>
              </a:pPr>
              <a:t>10</a:t>
            </a:fld>
            <a:endParaRPr lang="en-GB" alt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3DC7BB-9745-4843-B8EE-F96DCAF7450D}"/>
                  </a:ext>
                </a:extLst>
              </p:cNvPr>
              <p:cNvSpPr txBox="1"/>
              <p:nvPr/>
            </p:nvSpPr>
            <p:spPr>
              <a:xfrm>
                <a:off x="323528" y="1556792"/>
                <a:ext cx="5544616" cy="400110"/>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Power law of perception </a:t>
                </a:r>
                <a14:m>
                  <m:oMath xmlns:m="http://schemas.openxmlformats.org/officeDocument/2006/math">
                    <m:r>
                      <a:rPr lang="en-GB" sz="2000" b="0" i="1" smtClean="0">
                        <a:latin typeface="Cambria Math" panose="02040503050406030204" pitchFamily="18" charset="0"/>
                      </a:rPr>
                      <m:t>𝑆</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𝐼</m:t>
                        </m:r>
                      </m:e>
                      <m:sup>
                        <m:r>
                          <a:rPr lang="en-GB" sz="2000" b="0" i="1" smtClean="0">
                            <a:latin typeface="Cambria Math" panose="02040503050406030204" pitchFamily="18" charset="0"/>
                          </a:rPr>
                          <m:t>𝑛</m:t>
                        </m:r>
                      </m:sup>
                    </m:sSup>
                    <m:r>
                      <a:rPr lang="en-GB" sz="2000" b="0" i="1" smtClean="0">
                        <a:latin typeface="Cambria Math" panose="02040503050406030204" pitchFamily="18" charset="0"/>
                      </a:rPr>
                      <m:t> </m:t>
                    </m:r>
                  </m:oMath>
                </a14:m>
                <a:endParaRPr lang="en-GB" sz="2000" i="0" dirty="0"/>
              </a:p>
            </p:txBody>
          </p:sp>
        </mc:Choice>
        <mc:Fallback xmlns="">
          <p:sp>
            <p:nvSpPr>
              <p:cNvPr id="6" name="TextBox 5">
                <a:extLst>
                  <a:ext uri="{FF2B5EF4-FFF2-40B4-BE49-F238E27FC236}">
                    <a16:creationId xmlns:a16="http://schemas.microsoft.com/office/drawing/2014/main" id="{753DC7BB-9745-4843-B8EE-F96DCAF7450D}"/>
                  </a:ext>
                </a:extLst>
              </p:cNvPr>
              <p:cNvSpPr txBox="1">
                <a:spLocks noRot="1" noChangeAspect="1" noMove="1" noResize="1" noEditPoints="1" noAdjustHandles="1" noChangeArrowheads="1" noChangeShapeType="1" noTextEdit="1"/>
              </p:cNvSpPr>
              <p:nvPr/>
            </p:nvSpPr>
            <p:spPr>
              <a:xfrm>
                <a:off x="323528" y="1556792"/>
                <a:ext cx="5544616" cy="400110"/>
              </a:xfrm>
              <a:prstGeom prst="rect">
                <a:avLst/>
              </a:prstGeom>
              <a:blipFill>
                <a:blip r:embed="rId2"/>
                <a:stretch>
                  <a:fillRect l="-989" t="-6061" b="-2727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CDBAB4AD-5550-45B9-A176-1B0E6F4FCE04}"/>
              </a:ext>
            </a:extLst>
          </p:cNvPr>
          <p:cNvPicPr>
            <a:picLocks noChangeAspect="1"/>
          </p:cNvPicPr>
          <p:nvPr/>
        </p:nvPicPr>
        <p:blipFill>
          <a:blip r:embed="rId3"/>
          <a:stretch>
            <a:fillRect/>
          </a:stretch>
        </p:blipFill>
        <p:spPr>
          <a:xfrm>
            <a:off x="6012160" y="1725075"/>
            <a:ext cx="2400633" cy="2917942"/>
          </a:xfrm>
          <a:prstGeom prst="rect">
            <a:avLst/>
          </a:prstGeom>
        </p:spPr>
      </p:pic>
      <p:sp>
        <p:nvSpPr>
          <p:cNvPr id="8" name="TextBox 7">
            <a:extLst>
              <a:ext uri="{FF2B5EF4-FFF2-40B4-BE49-F238E27FC236}">
                <a16:creationId xmlns:a16="http://schemas.microsoft.com/office/drawing/2014/main" id="{662B1DF0-8E4E-4145-8B53-93C0ADCA1BEB}"/>
              </a:ext>
            </a:extLst>
          </p:cNvPr>
          <p:cNvSpPr txBox="1"/>
          <p:nvPr/>
        </p:nvSpPr>
        <p:spPr>
          <a:xfrm>
            <a:off x="395536" y="2176998"/>
            <a:ext cx="5544616"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S is the perceived sensation and I is the physical intensity</a:t>
            </a:r>
          </a:p>
          <a:p>
            <a:pPr marL="285750" indent="-285750" algn="l">
              <a:buFont typeface="Arial" panose="020B0604020202020204" pitchFamily="34" charset="0"/>
              <a:buChar char="•"/>
            </a:pPr>
            <a:r>
              <a:rPr lang="en-GB" sz="2000" i="0" dirty="0"/>
              <a:t>Want phenomena with </a:t>
            </a:r>
            <a:r>
              <a:rPr lang="en-GB" sz="2000" dirty="0"/>
              <a:t>n</a:t>
            </a:r>
            <a:r>
              <a:rPr lang="en-GB" sz="2000" i="0" dirty="0"/>
              <a:t> close to 1</a:t>
            </a:r>
          </a:p>
          <a:p>
            <a:pPr marL="285750" indent="-285750" algn="l">
              <a:buFont typeface="Arial" panose="020B0604020202020204" pitchFamily="34" charset="0"/>
              <a:buChar char="•"/>
            </a:pPr>
            <a:r>
              <a:rPr lang="en-GB" sz="2000" i="0" dirty="0"/>
              <a:t>Experiments on magnitude channels:</a:t>
            </a:r>
          </a:p>
          <a:p>
            <a:pPr marL="742950" lvl="1" indent="-285750">
              <a:buFont typeface="Arial" panose="020B0604020202020204" pitchFamily="34" charset="0"/>
              <a:buChar char="•"/>
            </a:pPr>
            <a:r>
              <a:rPr lang="en-GB" sz="2000" i="0" dirty="0"/>
              <a:t>aligned position against a common scale</a:t>
            </a:r>
          </a:p>
          <a:p>
            <a:pPr marL="742950" lvl="1" indent="-285750">
              <a:buFont typeface="Arial" panose="020B0604020202020204" pitchFamily="34" charset="0"/>
              <a:buChar char="•"/>
            </a:pPr>
            <a:r>
              <a:rPr lang="en-GB" sz="2000" i="0" dirty="0"/>
              <a:t>unaligned position against an identical scale</a:t>
            </a:r>
          </a:p>
          <a:p>
            <a:pPr marL="742950" lvl="1" indent="-285750">
              <a:buFont typeface="Arial" panose="020B0604020202020204" pitchFamily="34" charset="0"/>
              <a:buChar char="•"/>
            </a:pPr>
            <a:r>
              <a:rPr lang="en-GB" sz="2000" i="0" dirty="0"/>
              <a:t>length</a:t>
            </a:r>
          </a:p>
          <a:p>
            <a:pPr marL="742950" lvl="1" indent="-285750">
              <a:buFont typeface="Arial" panose="020B0604020202020204" pitchFamily="34" charset="0"/>
              <a:buChar char="•"/>
            </a:pPr>
            <a:r>
              <a:rPr lang="en-GB" sz="2000" i="0" dirty="0"/>
              <a:t>angle</a:t>
            </a:r>
          </a:p>
          <a:p>
            <a:pPr marL="742950" lvl="1" indent="-285750">
              <a:buFont typeface="Arial" panose="020B0604020202020204" pitchFamily="34" charset="0"/>
              <a:buChar char="•"/>
            </a:pPr>
            <a:r>
              <a:rPr lang="en-GB" sz="2000" i="0" dirty="0"/>
              <a:t>area judgements are notably less accurate than all of these.</a:t>
            </a:r>
          </a:p>
        </p:txBody>
      </p:sp>
    </p:spTree>
    <p:extLst>
      <p:ext uri="{BB962C8B-B14F-4D97-AF65-F5344CB8AC3E}">
        <p14:creationId xmlns:p14="http://schemas.microsoft.com/office/powerpoint/2010/main" val="24387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C7F8-12B0-47A1-896A-F3FBEEF13A26}"/>
              </a:ext>
            </a:extLst>
          </p:cNvPr>
          <p:cNvSpPr>
            <a:spLocks noGrp="1"/>
          </p:cNvSpPr>
          <p:nvPr>
            <p:ph type="title"/>
          </p:nvPr>
        </p:nvSpPr>
        <p:spPr/>
        <p:txBody>
          <a:bodyPr/>
          <a:lstStyle/>
          <a:p>
            <a:r>
              <a:rPr lang="en-GB" dirty="0"/>
              <a:t>Discriminability</a:t>
            </a:r>
          </a:p>
        </p:txBody>
      </p:sp>
      <p:sp>
        <p:nvSpPr>
          <p:cNvPr id="3" name="Date Placeholder 2">
            <a:extLst>
              <a:ext uri="{FF2B5EF4-FFF2-40B4-BE49-F238E27FC236}">
                <a16:creationId xmlns:a16="http://schemas.microsoft.com/office/drawing/2014/main" id="{4F599350-C2F4-4309-9758-9BE067AF2EEF}"/>
              </a:ext>
            </a:extLst>
          </p:cNvPr>
          <p:cNvSpPr>
            <a:spLocks noGrp="1"/>
          </p:cNvSpPr>
          <p:nvPr>
            <p:ph type="dt" sz="half" idx="10"/>
          </p:nvPr>
        </p:nvSpPr>
        <p:spPr/>
        <p:txBody>
          <a:bodyPr/>
          <a:lstStyle/>
          <a:p>
            <a:pPr>
              <a:defRPr/>
            </a:pPr>
            <a:fld id="{722960C7-E2D9-420F-B216-14BAC9C6DF24}"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273B8F74-8D3F-4B8C-8421-36AD0FB0CF2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BF6F3C6-0DB0-488A-B56E-E0F239CC2C42}"/>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sp>
        <p:nvSpPr>
          <p:cNvPr id="6" name="TextBox 5">
            <a:extLst>
              <a:ext uri="{FF2B5EF4-FFF2-40B4-BE49-F238E27FC236}">
                <a16:creationId xmlns:a16="http://schemas.microsoft.com/office/drawing/2014/main" id="{2502C1EF-E982-4FCB-9086-CDEB7467E17F}"/>
              </a:ext>
            </a:extLst>
          </p:cNvPr>
          <p:cNvSpPr txBox="1"/>
          <p:nvPr/>
        </p:nvSpPr>
        <p:spPr>
          <a:xfrm>
            <a:off x="395536" y="1484784"/>
            <a:ext cx="3816103" cy="4031873"/>
          </a:xfrm>
          <a:prstGeom prst="rect">
            <a:avLst/>
          </a:prstGeom>
          <a:noFill/>
        </p:spPr>
        <p:txBody>
          <a:bodyPr wrap="square" rtlCol="0">
            <a:spAutoFit/>
          </a:bodyPr>
          <a:lstStyle/>
          <a:p>
            <a:pPr marL="285750" indent="-285750" algn="l">
              <a:buFont typeface="Arial" panose="020B0604020202020204" pitchFamily="34" charset="0"/>
              <a:buChar char="•"/>
            </a:pPr>
            <a:r>
              <a:rPr lang="en-GB" sz="1600" i="0" dirty="0"/>
              <a:t>Are </a:t>
            </a:r>
            <a:r>
              <a:rPr lang="en-GB" sz="1600" b="1" i="0" dirty="0">
                <a:solidFill>
                  <a:srgbClr val="7629FF"/>
                </a:solidFill>
              </a:rPr>
              <a:t>differences</a:t>
            </a:r>
            <a:r>
              <a:rPr lang="en-GB" sz="1600" i="0" dirty="0"/>
              <a:t> between items perceptible as intended?</a:t>
            </a:r>
          </a:p>
          <a:p>
            <a:pPr marL="285750" indent="-285750" algn="l">
              <a:buFont typeface="Arial" panose="020B0604020202020204" pitchFamily="34" charset="0"/>
              <a:buChar char="•"/>
            </a:pPr>
            <a:r>
              <a:rPr lang="en-GB" sz="1600" i="0" dirty="0"/>
              <a:t>Quantify the number of bins that are available for use within a visual channel, where each bin is a distinguishable step or level from the other</a:t>
            </a:r>
          </a:p>
          <a:p>
            <a:pPr marL="285750" indent="-285750" algn="l">
              <a:buFont typeface="Arial" panose="020B0604020202020204" pitchFamily="34" charset="0"/>
              <a:buChar char="•"/>
            </a:pPr>
            <a:r>
              <a:rPr lang="en-GB" sz="1600" i="0" dirty="0"/>
              <a:t>The number of different values that need to be shown for the attribute being encoded must not be greater than the number of bins available for the visual channel used to encode it.</a:t>
            </a:r>
          </a:p>
          <a:p>
            <a:pPr marL="285750" indent="-285750" algn="l">
              <a:buFont typeface="Arial" panose="020B0604020202020204" pitchFamily="34" charset="0"/>
              <a:buChar char="•"/>
            </a:pPr>
            <a:r>
              <a:rPr lang="en-GB" sz="1600" i="0" dirty="0"/>
              <a:t>If not, aggregate value or choose a different channel</a:t>
            </a:r>
          </a:p>
          <a:p>
            <a:pPr marL="285750" indent="-285750" algn="l">
              <a:buFont typeface="Arial" panose="020B0604020202020204" pitchFamily="34" charset="0"/>
              <a:buChar char="•"/>
            </a:pPr>
            <a:r>
              <a:rPr lang="en-GB" sz="1600" i="0" dirty="0"/>
              <a:t>Linewidth can only discriminate 3 or 4 levels</a:t>
            </a:r>
          </a:p>
        </p:txBody>
      </p:sp>
      <p:pic>
        <p:nvPicPr>
          <p:cNvPr id="8" name="Picture 7">
            <a:extLst>
              <a:ext uri="{FF2B5EF4-FFF2-40B4-BE49-F238E27FC236}">
                <a16:creationId xmlns:a16="http://schemas.microsoft.com/office/drawing/2014/main" id="{BE080988-6332-4B18-A24F-E02F47749CBF}"/>
              </a:ext>
            </a:extLst>
          </p:cNvPr>
          <p:cNvPicPr>
            <a:picLocks noChangeAspect="1"/>
          </p:cNvPicPr>
          <p:nvPr/>
        </p:nvPicPr>
        <p:blipFill>
          <a:blip r:embed="rId2"/>
          <a:stretch>
            <a:fillRect/>
          </a:stretch>
        </p:blipFill>
        <p:spPr>
          <a:xfrm>
            <a:off x="4436154" y="1514690"/>
            <a:ext cx="4096286" cy="3730942"/>
          </a:xfrm>
          <a:prstGeom prst="rect">
            <a:avLst/>
          </a:prstGeom>
        </p:spPr>
      </p:pic>
    </p:spTree>
    <p:extLst>
      <p:ext uri="{BB962C8B-B14F-4D97-AF65-F5344CB8AC3E}">
        <p14:creationId xmlns:p14="http://schemas.microsoft.com/office/powerpoint/2010/main" val="186593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B8E2-D0E7-45EF-A682-915A93FBB8A8}"/>
              </a:ext>
            </a:extLst>
          </p:cNvPr>
          <p:cNvSpPr>
            <a:spLocks noGrp="1"/>
          </p:cNvSpPr>
          <p:nvPr>
            <p:ph type="title"/>
          </p:nvPr>
        </p:nvSpPr>
        <p:spPr/>
        <p:txBody>
          <a:bodyPr/>
          <a:lstStyle/>
          <a:p>
            <a:r>
              <a:rPr lang="en-GB" dirty="0"/>
              <a:t>Separability</a:t>
            </a:r>
          </a:p>
        </p:txBody>
      </p:sp>
      <p:sp>
        <p:nvSpPr>
          <p:cNvPr id="3" name="Date Placeholder 2">
            <a:extLst>
              <a:ext uri="{FF2B5EF4-FFF2-40B4-BE49-F238E27FC236}">
                <a16:creationId xmlns:a16="http://schemas.microsoft.com/office/drawing/2014/main" id="{FAD11628-8B87-4297-A090-E4E7A5FF2C85}"/>
              </a:ext>
            </a:extLst>
          </p:cNvPr>
          <p:cNvSpPr>
            <a:spLocks noGrp="1"/>
          </p:cNvSpPr>
          <p:nvPr>
            <p:ph type="dt" sz="half" idx="10"/>
          </p:nvPr>
        </p:nvSpPr>
        <p:spPr/>
        <p:txBody>
          <a:bodyPr/>
          <a:lstStyle/>
          <a:p>
            <a:pPr>
              <a:defRPr/>
            </a:pPr>
            <a:fld id="{466B09EE-03F3-42B8-B3BF-2D3F43BBF5BF}"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3301CDC6-C3EA-486B-A1E1-62635C9C5C4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124CA5D3-2C11-4084-9095-FA6112025B3C}"/>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sp>
        <p:nvSpPr>
          <p:cNvPr id="6" name="TextBox 5">
            <a:extLst>
              <a:ext uri="{FF2B5EF4-FFF2-40B4-BE49-F238E27FC236}">
                <a16:creationId xmlns:a16="http://schemas.microsoft.com/office/drawing/2014/main" id="{7F4EF5C7-8527-4A16-81D2-90A0283D3A51}"/>
              </a:ext>
            </a:extLst>
          </p:cNvPr>
          <p:cNvSpPr txBox="1"/>
          <p:nvPr/>
        </p:nvSpPr>
        <p:spPr>
          <a:xfrm>
            <a:off x="323528" y="1556792"/>
            <a:ext cx="8363272"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There may be interactions between channels that affect their interpretation</a:t>
            </a:r>
          </a:p>
          <a:p>
            <a:pPr marL="285750" indent="-285750" algn="l">
              <a:buFont typeface="Arial" panose="020B0604020202020204" pitchFamily="34" charset="0"/>
              <a:buChar char="•"/>
            </a:pPr>
            <a:r>
              <a:rPr lang="en-GB" sz="2000" i="0" dirty="0"/>
              <a:t>Visual encoding is straightforward with </a:t>
            </a:r>
            <a:r>
              <a:rPr lang="en-GB" sz="2000" b="1" i="0" dirty="0">
                <a:solidFill>
                  <a:srgbClr val="7629FF"/>
                </a:solidFill>
              </a:rPr>
              <a:t>separable </a:t>
            </a:r>
            <a:r>
              <a:rPr lang="en-GB" sz="2000" i="0" dirty="0"/>
              <a:t>channels, but attempts to encode different information in </a:t>
            </a:r>
            <a:r>
              <a:rPr lang="en-GB" sz="2000" b="1" i="0" dirty="0">
                <a:solidFill>
                  <a:srgbClr val="7629FF"/>
                </a:solidFill>
              </a:rPr>
              <a:t>integral</a:t>
            </a:r>
            <a:r>
              <a:rPr lang="en-GB" sz="2000" i="0" dirty="0"/>
              <a:t> channels will fail</a:t>
            </a:r>
          </a:p>
          <a:p>
            <a:pPr marL="285750" indent="-285750" algn="l">
              <a:buFont typeface="Arial" panose="020B0604020202020204" pitchFamily="34" charset="0"/>
              <a:buChar char="•"/>
            </a:pPr>
            <a:r>
              <a:rPr lang="en-GB" sz="2000" i="0" dirty="0" err="1"/>
              <a:t>Integrality</a:t>
            </a:r>
            <a:r>
              <a:rPr lang="en-GB" sz="2000" i="0" dirty="0"/>
              <a:t> versus separability is not good or bad; you must match the characteristics of the channels to the information that is encoded.</a:t>
            </a:r>
          </a:p>
          <a:p>
            <a:pPr marL="285750" indent="-285750" algn="l">
              <a:buFont typeface="Arial" panose="020B0604020202020204" pitchFamily="34" charset="0"/>
              <a:buChar char="•"/>
            </a:pPr>
            <a:endParaRPr lang="en-GB" sz="2000" i="0" dirty="0"/>
          </a:p>
        </p:txBody>
      </p:sp>
      <p:pic>
        <p:nvPicPr>
          <p:cNvPr id="7" name="Picture 6">
            <a:extLst>
              <a:ext uri="{FF2B5EF4-FFF2-40B4-BE49-F238E27FC236}">
                <a16:creationId xmlns:a16="http://schemas.microsoft.com/office/drawing/2014/main" id="{B210A35E-77D6-4296-8C7D-12C6CBD8ACB6}"/>
              </a:ext>
            </a:extLst>
          </p:cNvPr>
          <p:cNvPicPr>
            <a:picLocks noChangeAspect="1"/>
          </p:cNvPicPr>
          <p:nvPr/>
        </p:nvPicPr>
        <p:blipFill>
          <a:blip r:embed="rId2"/>
          <a:stretch>
            <a:fillRect/>
          </a:stretch>
        </p:blipFill>
        <p:spPr>
          <a:xfrm>
            <a:off x="1331640" y="3758960"/>
            <a:ext cx="6076950" cy="1895475"/>
          </a:xfrm>
          <a:prstGeom prst="rect">
            <a:avLst/>
          </a:prstGeom>
        </p:spPr>
      </p:pic>
    </p:spTree>
    <p:extLst>
      <p:ext uri="{BB962C8B-B14F-4D97-AF65-F5344CB8AC3E}">
        <p14:creationId xmlns:p14="http://schemas.microsoft.com/office/powerpoint/2010/main" val="219835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46E6-1D92-4627-82E2-971C8F780B5A}"/>
              </a:ext>
            </a:extLst>
          </p:cNvPr>
          <p:cNvSpPr>
            <a:spLocks noGrp="1"/>
          </p:cNvSpPr>
          <p:nvPr>
            <p:ph type="title"/>
          </p:nvPr>
        </p:nvSpPr>
        <p:spPr/>
        <p:txBody>
          <a:bodyPr/>
          <a:lstStyle/>
          <a:p>
            <a:r>
              <a:rPr lang="en-GB" dirty="0" err="1"/>
              <a:t>Popout</a:t>
            </a:r>
            <a:endParaRPr lang="en-GB" dirty="0"/>
          </a:p>
        </p:txBody>
      </p:sp>
      <p:sp>
        <p:nvSpPr>
          <p:cNvPr id="3" name="Date Placeholder 2">
            <a:extLst>
              <a:ext uri="{FF2B5EF4-FFF2-40B4-BE49-F238E27FC236}">
                <a16:creationId xmlns:a16="http://schemas.microsoft.com/office/drawing/2014/main" id="{4512408B-1E33-4FEE-B70E-1D9AEFB1E357}"/>
              </a:ext>
            </a:extLst>
          </p:cNvPr>
          <p:cNvSpPr>
            <a:spLocks noGrp="1"/>
          </p:cNvSpPr>
          <p:nvPr>
            <p:ph type="dt" sz="half" idx="10"/>
          </p:nvPr>
        </p:nvSpPr>
        <p:spPr/>
        <p:txBody>
          <a:bodyPr/>
          <a:lstStyle/>
          <a:p>
            <a:pPr>
              <a:defRPr/>
            </a:pPr>
            <a:fld id="{BCB71CE8-2D5B-409C-8D1B-C8073AB1AF36}"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D1F63F99-0097-40AF-B1B8-DA44F692C3E4}"/>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037CE550-06E2-4225-BB9D-6AE93C673229}"/>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pic>
        <p:nvPicPr>
          <p:cNvPr id="6" name="Picture 5">
            <a:extLst>
              <a:ext uri="{FF2B5EF4-FFF2-40B4-BE49-F238E27FC236}">
                <a16:creationId xmlns:a16="http://schemas.microsoft.com/office/drawing/2014/main" id="{9CF3AE06-6084-4E96-8175-B79AD1F00F2D}"/>
              </a:ext>
            </a:extLst>
          </p:cNvPr>
          <p:cNvPicPr>
            <a:picLocks noChangeAspect="1"/>
          </p:cNvPicPr>
          <p:nvPr/>
        </p:nvPicPr>
        <p:blipFill>
          <a:blip r:embed="rId2"/>
          <a:stretch>
            <a:fillRect/>
          </a:stretch>
        </p:blipFill>
        <p:spPr>
          <a:xfrm>
            <a:off x="128588" y="4365104"/>
            <a:ext cx="8829675" cy="1514475"/>
          </a:xfrm>
          <a:prstGeom prst="rect">
            <a:avLst/>
          </a:prstGeom>
        </p:spPr>
      </p:pic>
      <p:sp>
        <p:nvSpPr>
          <p:cNvPr id="7" name="TextBox 6">
            <a:extLst>
              <a:ext uri="{FF2B5EF4-FFF2-40B4-BE49-F238E27FC236}">
                <a16:creationId xmlns:a16="http://schemas.microsoft.com/office/drawing/2014/main" id="{0C281C43-98A8-4871-88B3-50FDA5F24580}"/>
              </a:ext>
            </a:extLst>
          </p:cNvPr>
          <p:cNvSpPr txBox="1"/>
          <p:nvPr/>
        </p:nvSpPr>
        <p:spPr>
          <a:xfrm>
            <a:off x="273035" y="1305668"/>
            <a:ext cx="8614668" cy="2585323"/>
          </a:xfrm>
          <a:prstGeom prst="rect">
            <a:avLst/>
          </a:prstGeom>
          <a:noFill/>
        </p:spPr>
        <p:txBody>
          <a:bodyPr wrap="square" rtlCol="0">
            <a:spAutoFit/>
          </a:bodyPr>
          <a:lstStyle/>
          <a:p>
            <a:pPr marL="285750" indent="-285750" algn="l">
              <a:buFont typeface="Arial" panose="020B0604020202020204" pitchFamily="34" charset="0"/>
              <a:buChar char="•"/>
            </a:pPr>
            <a:r>
              <a:rPr lang="en-GB" i="0" dirty="0"/>
              <a:t>Many visual channels provide visual </a:t>
            </a:r>
            <a:r>
              <a:rPr lang="en-GB" b="1" i="0" dirty="0" err="1">
                <a:solidFill>
                  <a:srgbClr val="7629FF"/>
                </a:solidFill>
              </a:rPr>
              <a:t>popout</a:t>
            </a:r>
            <a:r>
              <a:rPr lang="en-GB" i="0" dirty="0"/>
              <a:t>, where a distinct item stands out from many others immediately</a:t>
            </a:r>
          </a:p>
          <a:p>
            <a:pPr marL="285750" indent="-285750" algn="l">
              <a:buFont typeface="Arial" panose="020B0604020202020204" pitchFamily="34" charset="0"/>
              <a:buChar char="•"/>
            </a:pPr>
            <a:r>
              <a:rPr lang="en-GB" i="0" dirty="0"/>
              <a:t>Our low-level visual system does massively parallel processing on these visual channels, without the need for the viewer to consciously directly attention to items one by one</a:t>
            </a:r>
          </a:p>
          <a:p>
            <a:pPr marL="285750" indent="-285750" algn="l">
              <a:buFont typeface="Arial" panose="020B0604020202020204" pitchFamily="34" charset="0"/>
              <a:buChar char="•"/>
            </a:pPr>
            <a:r>
              <a:rPr lang="en-GB" i="0" dirty="0"/>
              <a:t>The time it takes for the red circle to pop out of the sea of blue ones is roughly equal when there are 15 blue ones as in (a) or 50 as in (b)</a:t>
            </a:r>
          </a:p>
          <a:p>
            <a:pPr marL="285750" indent="-285750" algn="l">
              <a:buFont typeface="Arial" panose="020B0604020202020204" pitchFamily="34" charset="0"/>
              <a:buChar char="•"/>
            </a:pPr>
            <a:r>
              <a:rPr lang="en-GB" i="0" dirty="0"/>
              <a:t>The difference between red and blue on </a:t>
            </a:r>
            <a:r>
              <a:rPr lang="en-GB" i="0"/>
              <a:t>the colour </a:t>
            </a:r>
            <a:r>
              <a:rPr lang="en-GB" i="0" dirty="0"/>
              <a:t>hue channel is larger than the difference in shape between filled-in circles and filled-in squares</a:t>
            </a:r>
          </a:p>
        </p:txBody>
      </p:sp>
    </p:spTree>
    <p:extLst>
      <p:ext uri="{BB962C8B-B14F-4D97-AF65-F5344CB8AC3E}">
        <p14:creationId xmlns:p14="http://schemas.microsoft.com/office/powerpoint/2010/main" val="370211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5335-B75F-4180-A4B4-60827050A512}"/>
              </a:ext>
            </a:extLst>
          </p:cNvPr>
          <p:cNvSpPr>
            <a:spLocks noGrp="1"/>
          </p:cNvSpPr>
          <p:nvPr>
            <p:ph type="title"/>
          </p:nvPr>
        </p:nvSpPr>
        <p:spPr/>
        <p:txBody>
          <a:bodyPr/>
          <a:lstStyle/>
          <a:p>
            <a:r>
              <a:rPr lang="en-GB" dirty="0" err="1"/>
              <a:t>Popout</a:t>
            </a:r>
            <a:r>
              <a:rPr lang="en-GB" dirty="0"/>
              <a:t> on other channels</a:t>
            </a:r>
          </a:p>
        </p:txBody>
      </p:sp>
      <p:sp>
        <p:nvSpPr>
          <p:cNvPr id="3" name="Date Placeholder 2">
            <a:extLst>
              <a:ext uri="{FF2B5EF4-FFF2-40B4-BE49-F238E27FC236}">
                <a16:creationId xmlns:a16="http://schemas.microsoft.com/office/drawing/2014/main" id="{8A20AB4A-23FE-4880-9F74-9281FE5EF8B8}"/>
              </a:ext>
            </a:extLst>
          </p:cNvPr>
          <p:cNvSpPr>
            <a:spLocks noGrp="1"/>
          </p:cNvSpPr>
          <p:nvPr>
            <p:ph type="dt" sz="half" idx="10"/>
          </p:nvPr>
        </p:nvSpPr>
        <p:spPr/>
        <p:txBody>
          <a:bodyPr/>
          <a:lstStyle/>
          <a:p>
            <a:pPr>
              <a:defRPr/>
            </a:pPr>
            <a:fld id="{6B8613A2-9988-491F-827B-D74F4D5DD87E}"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A672FB3D-9714-462E-A2B2-EA0F0E5C9FA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B3D9F25-6A93-43FC-8043-B0AF7BE746E5}"/>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pic>
        <p:nvPicPr>
          <p:cNvPr id="6" name="Picture 5">
            <a:extLst>
              <a:ext uri="{FF2B5EF4-FFF2-40B4-BE49-F238E27FC236}">
                <a16:creationId xmlns:a16="http://schemas.microsoft.com/office/drawing/2014/main" id="{C99B57C7-F345-4920-8635-21311B48913B}"/>
              </a:ext>
            </a:extLst>
          </p:cNvPr>
          <p:cNvPicPr>
            <a:picLocks noChangeAspect="1"/>
          </p:cNvPicPr>
          <p:nvPr/>
        </p:nvPicPr>
        <p:blipFill>
          <a:blip r:embed="rId2"/>
          <a:stretch>
            <a:fillRect/>
          </a:stretch>
        </p:blipFill>
        <p:spPr>
          <a:xfrm>
            <a:off x="1547664" y="2132856"/>
            <a:ext cx="5762625" cy="4048125"/>
          </a:xfrm>
          <a:prstGeom prst="rect">
            <a:avLst/>
          </a:prstGeom>
        </p:spPr>
      </p:pic>
      <p:sp>
        <p:nvSpPr>
          <p:cNvPr id="7" name="TextBox 6">
            <a:extLst>
              <a:ext uri="{FF2B5EF4-FFF2-40B4-BE49-F238E27FC236}">
                <a16:creationId xmlns:a16="http://schemas.microsoft.com/office/drawing/2014/main" id="{A91C9A66-3C53-4A4E-A9E4-E777960C6B9D}"/>
              </a:ext>
            </a:extLst>
          </p:cNvPr>
          <p:cNvSpPr txBox="1"/>
          <p:nvPr/>
        </p:nvSpPr>
        <p:spPr>
          <a:xfrm>
            <a:off x="323528" y="1340768"/>
            <a:ext cx="8136904" cy="707886"/>
          </a:xfrm>
          <a:prstGeom prst="rect">
            <a:avLst/>
          </a:prstGeom>
          <a:noFill/>
        </p:spPr>
        <p:txBody>
          <a:bodyPr wrap="square" rtlCol="0">
            <a:spAutoFit/>
          </a:bodyPr>
          <a:lstStyle/>
          <a:p>
            <a:pPr algn="l"/>
            <a:r>
              <a:rPr lang="en-GB" sz="2000" i="0" dirty="0"/>
              <a:t>Other channels that support </a:t>
            </a:r>
            <a:r>
              <a:rPr lang="en-GB" sz="2000" i="0" dirty="0" err="1"/>
              <a:t>popout</a:t>
            </a:r>
            <a:r>
              <a:rPr lang="en-GB" sz="2000" i="0" dirty="0"/>
              <a:t> include: tilt, size, shape, proximity, and even shadow direction but not parallelism</a:t>
            </a:r>
          </a:p>
        </p:txBody>
      </p:sp>
    </p:spTree>
    <p:extLst>
      <p:ext uri="{BB962C8B-B14F-4D97-AF65-F5344CB8AC3E}">
        <p14:creationId xmlns:p14="http://schemas.microsoft.com/office/powerpoint/2010/main" val="12837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A1B2-D18A-479B-8B36-C152274E6238}"/>
              </a:ext>
            </a:extLst>
          </p:cNvPr>
          <p:cNvSpPr>
            <a:spLocks noGrp="1"/>
          </p:cNvSpPr>
          <p:nvPr>
            <p:ph type="title"/>
          </p:nvPr>
        </p:nvSpPr>
        <p:spPr/>
        <p:txBody>
          <a:bodyPr/>
          <a:lstStyle/>
          <a:p>
            <a:r>
              <a:rPr lang="en-GB" dirty="0"/>
              <a:t>Grouping</a:t>
            </a:r>
          </a:p>
        </p:txBody>
      </p:sp>
      <p:sp>
        <p:nvSpPr>
          <p:cNvPr id="3" name="Date Placeholder 2">
            <a:extLst>
              <a:ext uri="{FF2B5EF4-FFF2-40B4-BE49-F238E27FC236}">
                <a16:creationId xmlns:a16="http://schemas.microsoft.com/office/drawing/2014/main" id="{F9672FFB-F9AF-4884-8EED-5FDE9D63FBB5}"/>
              </a:ext>
            </a:extLst>
          </p:cNvPr>
          <p:cNvSpPr>
            <a:spLocks noGrp="1"/>
          </p:cNvSpPr>
          <p:nvPr>
            <p:ph type="dt" sz="half" idx="10"/>
          </p:nvPr>
        </p:nvSpPr>
        <p:spPr/>
        <p:txBody>
          <a:bodyPr/>
          <a:lstStyle/>
          <a:p>
            <a:pPr>
              <a:defRPr/>
            </a:pPr>
            <a:fld id="{1F8E170E-35D0-4EEB-B6EB-EB05FD56D402}"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61536645-5172-42B8-AFD6-F441403D3AC3}"/>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D02F5DE9-EA09-4CA2-A394-C3F5FEB90A99}"/>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308927B9-D848-422C-A20C-8C3BA5BEA58C}"/>
              </a:ext>
            </a:extLst>
          </p:cNvPr>
          <p:cNvSpPr txBox="1"/>
          <p:nvPr/>
        </p:nvSpPr>
        <p:spPr>
          <a:xfrm>
            <a:off x="323528" y="1556792"/>
            <a:ext cx="8280920"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Grouping can be conveyed either by link marks or identity channels</a:t>
            </a:r>
          </a:p>
          <a:p>
            <a:pPr marL="285750" indent="-285750" algn="l">
              <a:buFont typeface="Arial" panose="020B0604020202020204" pitchFamily="34" charset="0"/>
              <a:buChar char="•"/>
            </a:pPr>
            <a:r>
              <a:rPr lang="en-GB" sz="2000" i="0" dirty="0"/>
              <a:t>For link marks, containment is a stronger cue for grouping than connection</a:t>
            </a:r>
          </a:p>
          <a:p>
            <a:pPr marL="285750" indent="-285750" algn="l">
              <a:buFont typeface="Arial" panose="020B0604020202020204" pitchFamily="34" charset="0"/>
              <a:buChar char="•"/>
            </a:pPr>
            <a:r>
              <a:rPr lang="en-GB" sz="2000" i="0" dirty="0"/>
              <a:t>All of the items that share the same level of the categorical attribute can be perceived as a group: this is not as strong as the use of connection or containment marks, but it does not add clutter in the form of extra link marks</a:t>
            </a:r>
          </a:p>
          <a:p>
            <a:pPr marL="285750" indent="-285750" algn="l">
              <a:buFont typeface="Arial" panose="020B0604020202020204" pitchFamily="34" charset="0"/>
              <a:buChar char="•"/>
            </a:pPr>
            <a:r>
              <a:rPr lang="en-GB" sz="2000" i="0" dirty="0"/>
              <a:t>The third strongest grouping approach is </a:t>
            </a:r>
            <a:r>
              <a:rPr lang="en-GB" sz="2000" b="1" i="0" dirty="0">
                <a:solidFill>
                  <a:srgbClr val="7629FF"/>
                </a:solidFill>
              </a:rPr>
              <a:t>proximity</a:t>
            </a:r>
            <a:r>
              <a:rPr lang="en-GB" sz="2000" i="0" dirty="0"/>
              <a:t>; i.e., placing items within the same spatial region</a:t>
            </a:r>
          </a:p>
          <a:p>
            <a:pPr marL="285750" indent="-285750" algn="l">
              <a:buFont typeface="Arial" panose="020B0604020202020204" pitchFamily="34" charset="0"/>
              <a:buChar char="•"/>
            </a:pPr>
            <a:r>
              <a:rPr lang="en-GB" sz="2000" i="0" dirty="0"/>
              <a:t>The final grouping channel is </a:t>
            </a:r>
            <a:r>
              <a:rPr lang="en-GB" sz="2000" b="1" i="0" dirty="0">
                <a:solidFill>
                  <a:srgbClr val="7629FF"/>
                </a:solidFill>
              </a:rPr>
              <a:t>similarity</a:t>
            </a:r>
            <a:r>
              <a:rPr lang="en-GB" sz="2000" i="0" dirty="0"/>
              <a:t> with the other categorical channels of hue and motion, and also shape if chosen carefully</a:t>
            </a:r>
          </a:p>
        </p:txBody>
      </p:sp>
    </p:spTree>
    <p:extLst>
      <p:ext uri="{BB962C8B-B14F-4D97-AF65-F5344CB8AC3E}">
        <p14:creationId xmlns:p14="http://schemas.microsoft.com/office/powerpoint/2010/main" val="333795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6A61-3838-42B4-9F8E-6D1130C7ABF0}"/>
              </a:ext>
            </a:extLst>
          </p:cNvPr>
          <p:cNvSpPr>
            <a:spLocks noGrp="1"/>
          </p:cNvSpPr>
          <p:nvPr>
            <p:ph type="title"/>
          </p:nvPr>
        </p:nvSpPr>
        <p:spPr/>
        <p:txBody>
          <a:bodyPr/>
          <a:lstStyle/>
          <a:p>
            <a:r>
              <a:rPr lang="en-GB" dirty="0"/>
              <a:t>Relative and absolute judgement</a:t>
            </a:r>
          </a:p>
        </p:txBody>
      </p:sp>
      <p:sp>
        <p:nvSpPr>
          <p:cNvPr id="3" name="Date Placeholder 2">
            <a:extLst>
              <a:ext uri="{FF2B5EF4-FFF2-40B4-BE49-F238E27FC236}">
                <a16:creationId xmlns:a16="http://schemas.microsoft.com/office/drawing/2014/main" id="{67D8E893-CDDE-401B-B1CB-EE690CC02A6A}"/>
              </a:ext>
            </a:extLst>
          </p:cNvPr>
          <p:cNvSpPr>
            <a:spLocks noGrp="1"/>
          </p:cNvSpPr>
          <p:nvPr>
            <p:ph type="dt" sz="half" idx="10"/>
          </p:nvPr>
        </p:nvSpPr>
        <p:spPr/>
        <p:txBody>
          <a:bodyPr/>
          <a:lstStyle/>
          <a:p>
            <a:pPr>
              <a:defRPr/>
            </a:pPr>
            <a:fld id="{F2E71C82-49D8-49B1-8AED-D027B2874FD3}"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E9EECBB1-6C75-4555-BAA7-19134DB210F6}"/>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CE4ADA5C-BFF1-400E-915B-9560EDE5F4FB}"/>
              </a:ext>
            </a:extLst>
          </p:cNvPr>
          <p:cNvSpPr>
            <a:spLocks noGrp="1"/>
          </p:cNvSpPr>
          <p:nvPr>
            <p:ph type="sldNum" sz="quarter" idx="12"/>
          </p:nvPr>
        </p:nvSpPr>
        <p:spPr/>
        <p:txBody>
          <a:bodyPr/>
          <a:lstStyle/>
          <a:p>
            <a:pPr>
              <a:defRPr/>
            </a:pPr>
            <a:fld id="{774C7798-4690-44F7-8BD5-F3F898FCA55B}" type="slidenum">
              <a:rPr lang="en-GB" altLang="en-GB" smtClean="0"/>
              <a:pPr>
                <a:defRPr/>
              </a:pPr>
              <a:t>16</a:t>
            </a:fld>
            <a:endParaRPr lang="en-GB" altLang="en-GB"/>
          </a:p>
        </p:txBody>
      </p:sp>
      <p:sp>
        <p:nvSpPr>
          <p:cNvPr id="6" name="TextBox 5">
            <a:extLst>
              <a:ext uri="{FF2B5EF4-FFF2-40B4-BE49-F238E27FC236}">
                <a16:creationId xmlns:a16="http://schemas.microsoft.com/office/drawing/2014/main" id="{5F39C3CB-B781-4206-95B6-7CBE66FDF424}"/>
              </a:ext>
            </a:extLst>
          </p:cNvPr>
          <p:cNvSpPr txBox="1"/>
          <p:nvPr/>
        </p:nvSpPr>
        <p:spPr>
          <a:xfrm>
            <a:off x="395536" y="1293655"/>
            <a:ext cx="8291264" cy="193899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human perceptual system is fundamentally based on relative judgements, not absolute ones; </a:t>
            </a:r>
            <a:r>
              <a:rPr lang="en-GB" sz="2000" b="1" i="0" dirty="0">
                <a:solidFill>
                  <a:srgbClr val="7629FF"/>
                </a:solidFill>
              </a:rPr>
              <a:t>Weber’s Law</a:t>
            </a:r>
          </a:p>
          <a:p>
            <a:pPr marL="285750" indent="-285750" algn="l">
              <a:buFont typeface="Arial" panose="020B0604020202020204" pitchFamily="34" charset="0"/>
              <a:buChar char="•"/>
            </a:pPr>
            <a:r>
              <a:rPr lang="en-GB" sz="2000" i="0" dirty="0"/>
              <a:t>For instance, the amount of length difference we can detect is a percentage of the object’s length</a:t>
            </a:r>
          </a:p>
          <a:p>
            <a:pPr marL="285750" indent="-285750" algn="l">
              <a:buFont typeface="Arial" panose="020B0604020202020204" pitchFamily="34" charset="0"/>
              <a:buChar char="•"/>
            </a:pPr>
            <a:r>
              <a:rPr lang="en-GB" sz="2000" i="0" dirty="0"/>
              <a:t>This principle holds true for all sensory modalities: our senses work through relative rather than absolute judgements</a:t>
            </a:r>
          </a:p>
        </p:txBody>
      </p:sp>
      <p:pic>
        <p:nvPicPr>
          <p:cNvPr id="7" name="Picture 6">
            <a:extLst>
              <a:ext uri="{FF2B5EF4-FFF2-40B4-BE49-F238E27FC236}">
                <a16:creationId xmlns:a16="http://schemas.microsoft.com/office/drawing/2014/main" id="{AAF7A74C-78BF-4CC6-8054-4991FB3DF5FE}"/>
              </a:ext>
            </a:extLst>
          </p:cNvPr>
          <p:cNvPicPr>
            <a:picLocks noChangeAspect="1"/>
          </p:cNvPicPr>
          <p:nvPr/>
        </p:nvPicPr>
        <p:blipFill>
          <a:blip r:embed="rId2"/>
          <a:stretch>
            <a:fillRect/>
          </a:stretch>
        </p:blipFill>
        <p:spPr>
          <a:xfrm>
            <a:off x="1477964" y="3274329"/>
            <a:ext cx="5467350" cy="2676525"/>
          </a:xfrm>
          <a:prstGeom prst="rect">
            <a:avLst/>
          </a:prstGeom>
        </p:spPr>
      </p:pic>
    </p:spTree>
    <p:extLst>
      <p:ext uri="{BB962C8B-B14F-4D97-AF65-F5344CB8AC3E}">
        <p14:creationId xmlns:p14="http://schemas.microsoft.com/office/powerpoint/2010/main" val="2900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7007-E415-4919-9827-4A9DD4785005}"/>
              </a:ext>
            </a:extLst>
          </p:cNvPr>
          <p:cNvSpPr>
            <a:spLocks noGrp="1"/>
          </p:cNvSpPr>
          <p:nvPr>
            <p:ph type="title"/>
          </p:nvPr>
        </p:nvSpPr>
        <p:spPr/>
        <p:txBody>
          <a:bodyPr/>
          <a:lstStyle/>
          <a:p>
            <a:r>
              <a:rPr lang="en-GB" dirty="0"/>
              <a:t>Conclusions</a:t>
            </a:r>
          </a:p>
        </p:txBody>
      </p:sp>
      <p:sp>
        <p:nvSpPr>
          <p:cNvPr id="3" name="Date Placeholder 2">
            <a:extLst>
              <a:ext uri="{FF2B5EF4-FFF2-40B4-BE49-F238E27FC236}">
                <a16:creationId xmlns:a16="http://schemas.microsoft.com/office/drawing/2014/main" id="{9C92142B-1242-412C-B57E-A8A53F033CD2}"/>
              </a:ext>
            </a:extLst>
          </p:cNvPr>
          <p:cNvSpPr>
            <a:spLocks noGrp="1"/>
          </p:cNvSpPr>
          <p:nvPr>
            <p:ph type="dt" sz="half" idx="10"/>
          </p:nvPr>
        </p:nvSpPr>
        <p:spPr/>
        <p:txBody>
          <a:bodyPr/>
          <a:lstStyle/>
          <a:p>
            <a:pPr>
              <a:defRPr/>
            </a:pPr>
            <a:fld id="{42F680AD-1431-4699-8218-FEF50A419AA1}"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03230346-32F6-4951-A966-04DF9B10790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491B1E0-66A7-4BCA-880E-C36E40269E55}"/>
              </a:ext>
            </a:extLst>
          </p:cNvPr>
          <p:cNvSpPr>
            <a:spLocks noGrp="1"/>
          </p:cNvSpPr>
          <p:nvPr>
            <p:ph type="sldNum" sz="quarter" idx="12"/>
          </p:nvPr>
        </p:nvSpPr>
        <p:spPr/>
        <p:txBody>
          <a:bodyPr/>
          <a:lstStyle/>
          <a:p>
            <a:pPr>
              <a:defRPr/>
            </a:pPr>
            <a:fld id="{774C7798-4690-44F7-8BD5-F3F898FCA55B}" type="slidenum">
              <a:rPr lang="en-GB" altLang="en-GB" smtClean="0"/>
              <a:pPr>
                <a:defRPr/>
              </a:pPr>
              <a:t>17</a:t>
            </a:fld>
            <a:endParaRPr lang="en-GB" altLang="en-GB"/>
          </a:p>
        </p:txBody>
      </p:sp>
      <p:sp>
        <p:nvSpPr>
          <p:cNvPr id="8" name="TextBox 7">
            <a:extLst>
              <a:ext uri="{FF2B5EF4-FFF2-40B4-BE49-F238E27FC236}">
                <a16:creationId xmlns:a16="http://schemas.microsoft.com/office/drawing/2014/main" id="{75E1101A-0878-4BF0-9549-F4AD7DC81EF8}"/>
              </a:ext>
            </a:extLst>
          </p:cNvPr>
          <p:cNvSpPr txBox="1"/>
          <p:nvPr/>
        </p:nvSpPr>
        <p:spPr>
          <a:xfrm>
            <a:off x="395536" y="1556792"/>
            <a:ext cx="8136904" cy="1631216"/>
          </a:xfrm>
          <a:prstGeom prst="rect">
            <a:avLst/>
          </a:prstGeom>
          <a:noFill/>
        </p:spPr>
        <p:txBody>
          <a:bodyPr wrap="square" rtlCol="0">
            <a:spAutoFit/>
          </a:bodyPr>
          <a:lstStyle/>
          <a:p>
            <a:pPr marL="342900" indent="-342900">
              <a:buFont typeface="Arial" panose="020B0604020202020204" pitchFamily="34" charset="0"/>
              <a:buChar char="•"/>
            </a:pPr>
            <a:r>
              <a:rPr lang="en-GB" altLang="en-US" sz="2000" i="0" dirty="0"/>
              <a:t>Explain why we consider marks and channels</a:t>
            </a:r>
          </a:p>
          <a:p>
            <a:pPr marL="342900" indent="-342900">
              <a:buFont typeface="Arial" panose="020B0604020202020204" pitchFamily="34" charset="0"/>
              <a:buChar char="•"/>
            </a:pPr>
            <a:r>
              <a:rPr lang="en-GB" altLang="en-US" sz="2000" i="0" dirty="0"/>
              <a:t>Able to use appropriate marks and channels with justification</a:t>
            </a:r>
          </a:p>
          <a:p>
            <a:pPr marL="342900" indent="-342900">
              <a:buFont typeface="Arial" panose="020B0604020202020204" pitchFamily="34" charset="0"/>
              <a:buChar char="•"/>
            </a:pPr>
            <a:r>
              <a:rPr lang="en-GB" altLang="en-US" sz="2000" i="0" dirty="0"/>
              <a:t>Next step will be to delve into psychophysics in greater depth to understand some of the underlying science of visual perception</a:t>
            </a:r>
          </a:p>
          <a:p>
            <a:pPr marL="285750" indent="-285750" algn="l">
              <a:buFont typeface="Arial" panose="020B0604020202020204" pitchFamily="34" charset="0"/>
              <a:buChar char="•"/>
            </a:pPr>
            <a:endParaRPr lang="en-GB" sz="2000" i="0" dirty="0"/>
          </a:p>
        </p:txBody>
      </p:sp>
    </p:spTree>
    <p:extLst>
      <p:ext uri="{BB962C8B-B14F-4D97-AF65-F5344CB8AC3E}">
        <p14:creationId xmlns:p14="http://schemas.microsoft.com/office/powerpoint/2010/main" val="66403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dirty="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5 of </a:t>
            </a:r>
            <a:r>
              <a:rPr lang="en-GB" altLang="en-US" dirty="0" err="1"/>
              <a:t>Munzner</a:t>
            </a:r>
            <a:r>
              <a:rPr lang="en-GB" altLang="en-US" dirty="0"/>
              <a:t> (e-book that can be downloaded from UoB library website) </a:t>
            </a:r>
          </a:p>
          <a:p>
            <a:r>
              <a:rPr lang="en-GB" altLang="en-US" dirty="0"/>
              <a:t>Explain why we consider marks and channels</a:t>
            </a:r>
          </a:p>
          <a:p>
            <a:r>
              <a:rPr lang="en-GB" altLang="en-US" dirty="0"/>
              <a:t>Able to use appropriate marks and channels with justification</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D57F-2F22-4D30-B1E0-07E2F08FEFD9}"/>
              </a:ext>
            </a:extLst>
          </p:cNvPr>
          <p:cNvSpPr>
            <a:spLocks noGrp="1"/>
          </p:cNvSpPr>
          <p:nvPr>
            <p:ph type="title"/>
          </p:nvPr>
        </p:nvSpPr>
        <p:spPr/>
        <p:txBody>
          <a:bodyPr/>
          <a:lstStyle/>
          <a:p>
            <a:r>
              <a:rPr lang="en-GB" dirty="0"/>
              <a:t>What are marks and channels?</a:t>
            </a:r>
          </a:p>
        </p:txBody>
      </p:sp>
      <p:sp>
        <p:nvSpPr>
          <p:cNvPr id="3" name="Date Placeholder 2">
            <a:extLst>
              <a:ext uri="{FF2B5EF4-FFF2-40B4-BE49-F238E27FC236}">
                <a16:creationId xmlns:a16="http://schemas.microsoft.com/office/drawing/2014/main" id="{4252C709-04B3-4C5A-B2CC-E8DAA3D71513}"/>
              </a:ext>
            </a:extLst>
          </p:cNvPr>
          <p:cNvSpPr>
            <a:spLocks noGrp="1"/>
          </p:cNvSpPr>
          <p:nvPr>
            <p:ph type="dt" sz="half" idx="10"/>
          </p:nvPr>
        </p:nvSpPr>
        <p:spPr/>
        <p:txBody>
          <a:bodyPr/>
          <a:lstStyle/>
          <a:p>
            <a:pPr>
              <a:defRPr/>
            </a:pPr>
            <a:fld id="{07F3D73D-F46F-4545-806F-01AEF0A27AA4}"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45C6A738-6F58-45CD-97A5-C2FC0A4E76C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5722B15-A496-4428-926B-2CEA28E23172}"/>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sp>
        <p:nvSpPr>
          <p:cNvPr id="6" name="TextBox 5">
            <a:extLst>
              <a:ext uri="{FF2B5EF4-FFF2-40B4-BE49-F238E27FC236}">
                <a16:creationId xmlns:a16="http://schemas.microsoft.com/office/drawing/2014/main" id="{DB6CA868-6FBD-4A9C-8E04-6A68E502326F}"/>
              </a:ext>
            </a:extLst>
          </p:cNvPr>
          <p:cNvSpPr txBox="1"/>
          <p:nvPr/>
        </p:nvSpPr>
        <p:spPr>
          <a:xfrm>
            <a:off x="323528" y="1484784"/>
            <a:ext cx="8363272" cy="286232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Reasoning about marks and channels enables you to analyse visual encodings</a:t>
            </a:r>
          </a:p>
          <a:p>
            <a:pPr marL="285750" indent="-285750" algn="l">
              <a:buFont typeface="Arial" panose="020B0604020202020204" pitchFamily="34" charset="0"/>
              <a:buChar char="•"/>
            </a:pPr>
            <a:r>
              <a:rPr lang="en-GB" sz="2000" i="0" dirty="0"/>
              <a:t>The core of the design space of visual encodings </a:t>
            </a:r>
            <a:r>
              <a:rPr lang="en-GB" sz="2000" i="0" dirty="0" err="1"/>
              <a:t>combinestwo</a:t>
            </a:r>
            <a:r>
              <a:rPr lang="en-GB" sz="2000" i="0" dirty="0"/>
              <a:t> aspects: graphical elements called </a:t>
            </a:r>
            <a:r>
              <a:rPr lang="en-GB" sz="2000" b="1" i="0" dirty="0">
                <a:solidFill>
                  <a:srgbClr val="7629FF"/>
                </a:solidFill>
              </a:rPr>
              <a:t>marks</a:t>
            </a:r>
            <a:r>
              <a:rPr lang="en-GB" sz="2000" i="0" dirty="0"/>
              <a:t>, and visual channels to </a:t>
            </a:r>
            <a:r>
              <a:rPr lang="en-GB" sz="2000" b="1" i="0" dirty="0">
                <a:solidFill>
                  <a:srgbClr val="7629FF"/>
                </a:solidFill>
              </a:rPr>
              <a:t>control</a:t>
            </a:r>
            <a:r>
              <a:rPr lang="en-GB" sz="2000" i="0" dirty="0"/>
              <a:t> their appearance</a:t>
            </a:r>
          </a:p>
          <a:p>
            <a:pPr marL="285750" indent="-285750" algn="l">
              <a:buFont typeface="Arial" panose="020B0604020202020204" pitchFamily="34" charset="0"/>
              <a:buChar char="•"/>
            </a:pPr>
            <a:r>
              <a:rPr lang="en-GB" sz="2000" i="0" dirty="0"/>
              <a:t>The effectiveness of a channel for encoding data depends on its type: the channels that </a:t>
            </a:r>
            <a:r>
              <a:rPr lang="en-GB" sz="2000" b="1" i="0" dirty="0">
                <a:solidFill>
                  <a:srgbClr val="7629FF"/>
                </a:solidFill>
              </a:rPr>
              <a:t>perceptually convey </a:t>
            </a:r>
            <a:r>
              <a:rPr lang="en-GB" sz="2000" i="0" dirty="0"/>
              <a:t>magnitude information are a good match for ordered data, and those that convey identity information with categorical data.</a:t>
            </a:r>
          </a:p>
        </p:txBody>
      </p:sp>
    </p:spTree>
    <p:extLst>
      <p:ext uri="{BB962C8B-B14F-4D97-AF65-F5344CB8AC3E}">
        <p14:creationId xmlns:p14="http://schemas.microsoft.com/office/powerpoint/2010/main" val="276687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D8FE-5F8D-4C02-A600-0E1A5651D09E}"/>
              </a:ext>
            </a:extLst>
          </p:cNvPr>
          <p:cNvSpPr>
            <a:spLocks noGrp="1"/>
          </p:cNvSpPr>
          <p:nvPr>
            <p:ph type="title"/>
          </p:nvPr>
        </p:nvSpPr>
        <p:spPr/>
        <p:txBody>
          <a:bodyPr/>
          <a:lstStyle/>
          <a:p>
            <a:r>
              <a:rPr lang="en-GB" dirty="0"/>
              <a:t>Marks</a:t>
            </a:r>
          </a:p>
        </p:txBody>
      </p:sp>
      <p:sp>
        <p:nvSpPr>
          <p:cNvPr id="3" name="Date Placeholder 2">
            <a:extLst>
              <a:ext uri="{FF2B5EF4-FFF2-40B4-BE49-F238E27FC236}">
                <a16:creationId xmlns:a16="http://schemas.microsoft.com/office/drawing/2014/main" id="{69D37223-D1D9-4672-B050-F9193E4B1B8F}"/>
              </a:ext>
            </a:extLst>
          </p:cNvPr>
          <p:cNvSpPr>
            <a:spLocks noGrp="1"/>
          </p:cNvSpPr>
          <p:nvPr>
            <p:ph type="dt" sz="half" idx="10"/>
          </p:nvPr>
        </p:nvSpPr>
        <p:spPr/>
        <p:txBody>
          <a:bodyPr/>
          <a:lstStyle/>
          <a:p>
            <a:pPr>
              <a:defRPr/>
            </a:pPr>
            <a:fld id="{DEB41D90-5E13-40D0-822D-DCCF6C47B9BB}"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93A8D8CF-FD4D-4977-B616-453B8741E98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3EB5947-86F9-4F10-AA67-10F271176206}"/>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sp>
        <p:nvSpPr>
          <p:cNvPr id="6" name="TextBox 5">
            <a:extLst>
              <a:ext uri="{FF2B5EF4-FFF2-40B4-BE49-F238E27FC236}">
                <a16:creationId xmlns:a16="http://schemas.microsoft.com/office/drawing/2014/main" id="{2D8D8DFB-C68E-43F2-AB55-B8DD4061BF12}"/>
              </a:ext>
            </a:extLst>
          </p:cNvPr>
          <p:cNvSpPr txBox="1"/>
          <p:nvPr/>
        </p:nvSpPr>
        <p:spPr>
          <a:xfrm>
            <a:off x="323528" y="1556792"/>
            <a:ext cx="8363272"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Marks are geometric primitive objects classified according to the number of spatial dimensions they require. </a:t>
            </a:r>
          </a:p>
          <a:p>
            <a:pPr marL="742950" lvl="1" indent="-285750">
              <a:buFont typeface="Arial" panose="020B0604020202020204" pitchFamily="34" charset="0"/>
              <a:buChar char="•"/>
            </a:pPr>
            <a:r>
              <a:rPr lang="en-GB" sz="2000" i="0" dirty="0"/>
              <a:t>a zero-dimensional (0D) mark is a point</a:t>
            </a:r>
          </a:p>
          <a:p>
            <a:pPr marL="742950" lvl="1" indent="-285750">
              <a:buFont typeface="Arial" panose="020B0604020202020204" pitchFamily="34" charset="0"/>
              <a:buChar char="•"/>
            </a:pPr>
            <a:r>
              <a:rPr lang="en-GB" sz="2000" i="0" dirty="0"/>
              <a:t>a one-dimensional (1D) mark is a line</a:t>
            </a:r>
          </a:p>
          <a:p>
            <a:pPr marL="742950" lvl="1" indent="-285750">
              <a:buFont typeface="Arial" panose="020B0604020202020204" pitchFamily="34" charset="0"/>
              <a:buChar char="•"/>
            </a:pPr>
            <a:r>
              <a:rPr lang="en-GB" sz="2000" i="0" dirty="0"/>
              <a:t>a two-dimensional (2D) mark is an area. </a:t>
            </a:r>
          </a:p>
          <a:p>
            <a:pPr marL="742950" lvl="1" indent="-285750">
              <a:buFont typeface="Arial" panose="020B0604020202020204" pitchFamily="34" charset="0"/>
              <a:buChar char="•"/>
            </a:pPr>
            <a:r>
              <a:rPr lang="en-GB" sz="2000" i="0" dirty="0"/>
              <a:t>A three-dimensional (3D) volume mark is possible, but they are not frequently used</a:t>
            </a:r>
          </a:p>
        </p:txBody>
      </p:sp>
      <p:pic>
        <p:nvPicPr>
          <p:cNvPr id="7" name="Picture 6">
            <a:extLst>
              <a:ext uri="{FF2B5EF4-FFF2-40B4-BE49-F238E27FC236}">
                <a16:creationId xmlns:a16="http://schemas.microsoft.com/office/drawing/2014/main" id="{406C4C69-F942-4DEB-B4F6-7108FD78C1E1}"/>
              </a:ext>
            </a:extLst>
          </p:cNvPr>
          <p:cNvPicPr>
            <a:picLocks noChangeAspect="1"/>
          </p:cNvPicPr>
          <p:nvPr/>
        </p:nvPicPr>
        <p:blipFill>
          <a:blip r:embed="rId2"/>
          <a:stretch>
            <a:fillRect/>
          </a:stretch>
        </p:blipFill>
        <p:spPr>
          <a:xfrm>
            <a:off x="1403648" y="4171157"/>
            <a:ext cx="6019800" cy="885825"/>
          </a:xfrm>
          <a:prstGeom prst="rect">
            <a:avLst/>
          </a:prstGeom>
        </p:spPr>
      </p:pic>
    </p:spTree>
    <p:extLst>
      <p:ext uri="{BB962C8B-B14F-4D97-AF65-F5344CB8AC3E}">
        <p14:creationId xmlns:p14="http://schemas.microsoft.com/office/powerpoint/2010/main" val="288728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275C-E379-435E-84C9-E00AE118573D}"/>
              </a:ext>
            </a:extLst>
          </p:cNvPr>
          <p:cNvSpPr>
            <a:spLocks noGrp="1"/>
          </p:cNvSpPr>
          <p:nvPr>
            <p:ph type="title"/>
          </p:nvPr>
        </p:nvSpPr>
        <p:spPr/>
        <p:txBody>
          <a:bodyPr/>
          <a:lstStyle/>
          <a:p>
            <a:r>
              <a:rPr lang="en-GB" dirty="0"/>
              <a:t>Channels</a:t>
            </a:r>
          </a:p>
        </p:txBody>
      </p:sp>
      <p:sp>
        <p:nvSpPr>
          <p:cNvPr id="3" name="Date Placeholder 2">
            <a:extLst>
              <a:ext uri="{FF2B5EF4-FFF2-40B4-BE49-F238E27FC236}">
                <a16:creationId xmlns:a16="http://schemas.microsoft.com/office/drawing/2014/main" id="{6CA91D19-CBF4-422E-A8DF-A3D248760382}"/>
              </a:ext>
            </a:extLst>
          </p:cNvPr>
          <p:cNvSpPr>
            <a:spLocks noGrp="1"/>
          </p:cNvSpPr>
          <p:nvPr>
            <p:ph type="dt" sz="half" idx="10"/>
          </p:nvPr>
        </p:nvSpPr>
        <p:spPr/>
        <p:txBody>
          <a:bodyPr/>
          <a:lstStyle/>
          <a:p>
            <a:pPr>
              <a:defRPr/>
            </a:pPr>
            <a:fld id="{F514F40D-B107-473E-A2E3-2762373472F3}"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50EEC452-015C-4CE6-A49C-60F6FADFAE8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5722FC7-FC80-4825-A114-BFAC7FA9E328}"/>
              </a:ext>
            </a:extLst>
          </p:cNvPr>
          <p:cNvSpPr>
            <a:spLocks noGrp="1"/>
          </p:cNvSpPr>
          <p:nvPr>
            <p:ph type="sldNum" sz="quarter" idx="12"/>
          </p:nvPr>
        </p:nvSpPr>
        <p:spPr/>
        <p:txBody>
          <a:bodyPr/>
          <a:lstStyle/>
          <a:p>
            <a:pPr>
              <a:defRPr/>
            </a:pPr>
            <a:fld id="{774C7798-4690-44F7-8BD5-F3F898FCA55B}" type="slidenum">
              <a:rPr lang="en-GB" altLang="en-GB" smtClean="0"/>
              <a:pPr>
                <a:defRPr/>
              </a:pPr>
              <a:t>5</a:t>
            </a:fld>
            <a:endParaRPr lang="en-GB" altLang="en-GB"/>
          </a:p>
        </p:txBody>
      </p:sp>
      <p:pic>
        <p:nvPicPr>
          <p:cNvPr id="6" name="Picture 5">
            <a:extLst>
              <a:ext uri="{FF2B5EF4-FFF2-40B4-BE49-F238E27FC236}">
                <a16:creationId xmlns:a16="http://schemas.microsoft.com/office/drawing/2014/main" id="{7683B26C-BA6F-4868-9AC1-F7AD19C59EF5}"/>
              </a:ext>
            </a:extLst>
          </p:cNvPr>
          <p:cNvPicPr>
            <a:picLocks noChangeAspect="1"/>
          </p:cNvPicPr>
          <p:nvPr/>
        </p:nvPicPr>
        <p:blipFill>
          <a:blip r:embed="rId2"/>
          <a:stretch>
            <a:fillRect/>
          </a:stretch>
        </p:blipFill>
        <p:spPr>
          <a:xfrm>
            <a:off x="539552" y="1457325"/>
            <a:ext cx="4968551" cy="3439767"/>
          </a:xfrm>
          <a:prstGeom prst="rect">
            <a:avLst/>
          </a:prstGeom>
        </p:spPr>
      </p:pic>
      <p:sp>
        <p:nvSpPr>
          <p:cNvPr id="7" name="TextBox 6">
            <a:extLst>
              <a:ext uri="{FF2B5EF4-FFF2-40B4-BE49-F238E27FC236}">
                <a16:creationId xmlns:a16="http://schemas.microsoft.com/office/drawing/2014/main" id="{AC982AF3-5075-49F2-A98C-FBAA42D1ED39}"/>
              </a:ext>
            </a:extLst>
          </p:cNvPr>
          <p:cNvSpPr txBox="1"/>
          <p:nvPr/>
        </p:nvSpPr>
        <p:spPr>
          <a:xfrm>
            <a:off x="5940152" y="1556792"/>
            <a:ext cx="2664296" cy="707886"/>
          </a:xfrm>
          <a:prstGeom prst="rect">
            <a:avLst/>
          </a:prstGeom>
          <a:noFill/>
        </p:spPr>
        <p:txBody>
          <a:bodyPr wrap="square" rtlCol="0">
            <a:spAutoFit/>
          </a:bodyPr>
          <a:lstStyle/>
          <a:p>
            <a:pPr algn="l"/>
            <a:r>
              <a:rPr lang="en-GB" sz="2000" i="0" dirty="0"/>
              <a:t>In addition, there are motion channels</a:t>
            </a:r>
          </a:p>
        </p:txBody>
      </p:sp>
    </p:spTree>
    <p:extLst>
      <p:ext uri="{BB962C8B-B14F-4D97-AF65-F5344CB8AC3E}">
        <p14:creationId xmlns:p14="http://schemas.microsoft.com/office/powerpoint/2010/main" val="37335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F8E5-995E-469C-AB03-3ABC868DFE9F}"/>
              </a:ext>
            </a:extLst>
          </p:cNvPr>
          <p:cNvSpPr>
            <a:spLocks noGrp="1"/>
          </p:cNvSpPr>
          <p:nvPr>
            <p:ph type="title"/>
          </p:nvPr>
        </p:nvSpPr>
        <p:spPr/>
        <p:txBody>
          <a:bodyPr/>
          <a:lstStyle/>
          <a:p>
            <a:r>
              <a:rPr lang="en-GB" dirty="0"/>
              <a:t>Combining marks and channels</a:t>
            </a:r>
          </a:p>
        </p:txBody>
      </p:sp>
      <p:sp>
        <p:nvSpPr>
          <p:cNvPr id="3" name="Date Placeholder 2">
            <a:extLst>
              <a:ext uri="{FF2B5EF4-FFF2-40B4-BE49-F238E27FC236}">
                <a16:creationId xmlns:a16="http://schemas.microsoft.com/office/drawing/2014/main" id="{18AC5F40-15F3-4638-96FF-ADF03F69B8F4}"/>
              </a:ext>
            </a:extLst>
          </p:cNvPr>
          <p:cNvSpPr>
            <a:spLocks noGrp="1"/>
          </p:cNvSpPr>
          <p:nvPr>
            <p:ph type="dt" sz="half" idx="10"/>
          </p:nvPr>
        </p:nvSpPr>
        <p:spPr/>
        <p:txBody>
          <a:bodyPr/>
          <a:lstStyle/>
          <a:p>
            <a:pPr>
              <a:defRPr/>
            </a:pPr>
            <a:fld id="{66C3DC7D-FF74-44B1-8988-2CEEC2DED84C}"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DD13BAAF-46D4-4A79-B2C7-44B24A9BB5F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2DE7EEA0-C04C-4C4C-9FB4-9D798C48FC4C}"/>
              </a:ext>
            </a:extLst>
          </p:cNvPr>
          <p:cNvSpPr>
            <a:spLocks noGrp="1"/>
          </p:cNvSpPr>
          <p:nvPr>
            <p:ph type="sldNum" sz="quarter" idx="12"/>
          </p:nvPr>
        </p:nvSpPr>
        <p:spPr/>
        <p:txBody>
          <a:bodyPr/>
          <a:lstStyle/>
          <a:p>
            <a:pPr>
              <a:defRPr/>
            </a:pPr>
            <a:fld id="{774C7798-4690-44F7-8BD5-F3F898FCA55B}" type="slidenum">
              <a:rPr lang="en-GB" altLang="en-GB" smtClean="0"/>
              <a:pPr>
                <a:defRPr/>
              </a:pPr>
              <a:t>6</a:t>
            </a:fld>
            <a:endParaRPr lang="en-GB" altLang="en-GB"/>
          </a:p>
        </p:txBody>
      </p:sp>
      <p:sp>
        <p:nvSpPr>
          <p:cNvPr id="6" name="TextBox 5">
            <a:extLst>
              <a:ext uri="{FF2B5EF4-FFF2-40B4-BE49-F238E27FC236}">
                <a16:creationId xmlns:a16="http://schemas.microsoft.com/office/drawing/2014/main" id="{D7597B6E-EBA2-4927-8CA7-2A00AC5435F2}"/>
              </a:ext>
            </a:extLst>
          </p:cNvPr>
          <p:cNvSpPr txBox="1"/>
          <p:nvPr/>
        </p:nvSpPr>
        <p:spPr>
          <a:xfrm>
            <a:off x="440949" y="1292525"/>
            <a:ext cx="7992888" cy="400110"/>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Can show multiple independent dimensions</a:t>
            </a:r>
          </a:p>
        </p:txBody>
      </p:sp>
      <p:pic>
        <p:nvPicPr>
          <p:cNvPr id="7" name="Picture 6">
            <a:extLst>
              <a:ext uri="{FF2B5EF4-FFF2-40B4-BE49-F238E27FC236}">
                <a16:creationId xmlns:a16="http://schemas.microsoft.com/office/drawing/2014/main" id="{FA6158B1-67DD-4D4D-B4B8-601EE6C94A60}"/>
              </a:ext>
            </a:extLst>
          </p:cNvPr>
          <p:cNvPicPr>
            <a:picLocks noChangeAspect="1"/>
          </p:cNvPicPr>
          <p:nvPr/>
        </p:nvPicPr>
        <p:blipFill>
          <a:blip r:embed="rId2"/>
          <a:stretch>
            <a:fillRect/>
          </a:stretch>
        </p:blipFill>
        <p:spPr>
          <a:xfrm>
            <a:off x="1619672" y="1996894"/>
            <a:ext cx="5400675" cy="1133475"/>
          </a:xfrm>
          <a:prstGeom prst="rect">
            <a:avLst/>
          </a:prstGeom>
        </p:spPr>
      </p:pic>
      <p:sp>
        <p:nvSpPr>
          <p:cNvPr id="8" name="TextBox 7">
            <a:extLst>
              <a:ext uri="{FF2B5EF4-FFF2-40B4-BE49-F238E27FC236}">
                <a16:creationId xmlns:a16="http://schemas.microsoft.com/office/drawing/2014/main" id="{0A021106-6D4E-4059-B9D5-87B910C02DCA}"/>
              </a:ext>
            </a:extLst>
          </p:cNvPr>
          <p:cNvSpPr txBox="1"/>
          <p:nvPr/>
        </p:nvSpPr>
        <p:spPr>
          <a:xfrm>
            <a:off x="467544" y="3284984"/>
            <a:ext cx="8398644" cy="2554545"/>
          </a:xfrm>
          <a:prstGeom prst="rect">
            <a:avLst/>
          </a:prstGeom>
          <a:noFill/>
        </p:spPr>
        <p:txBody>
          <a:bodyPr wrap="square" rtlCol="0">
            <a:spAutoFit/>
          </a:bodyPr>
          <a:lstStyle/>
          <a:p>
            <a:pPr marL="457200" indent="-457200" algn="l">
              <a:buFont typeface="+mj-lt"/>
              <a:buAutoNum type="alphaLcPeriod"/>
            </a:pPr>
            <a:r>
              <a:rPr lang="en-GB" sz="1600" i="0" dirty="0"/>
              <a:t>Height of the bar conveys a quantitative value for that attribute. Bar charts show two attributes, but only one is quantitative: the other is the categorical attribute used to spread out the bars along the axis. </a:t>
            </a:r>
          </a:p>
          <a:p>
            <a:pPr marL="457200" indent="-457200" algn="l">
              <a:buFont typeface="+mj-lt"/>
              <a:buAutoNum type="alphaLcPeriod"/>
            </a:pPr>
            <a:r>
              <a:rPr lang="en-GB" sz="1600" i="0" dirty="0"/>
              <a:t>A second, independent quantitative attribute can be encoded by using the visual channel of horizontal spatial position. The mark type needs to be a point: a scatterplot.</a:t>
            </a:r>
          </a:p>
          <a:p>
            <a:pPr marL="457200" indent="-457200" algn="l">
              <a:buFont typeface="+mj-lt"/>
              <a:buAutoNum type="alphaLcPeriod"/>
            </a:pPr>
            <a:r>
              <a:rPr lang="en-GB" sz="1600" i="0" dirty="0"/>
              <a:t>You cannot continue to add more spatial position channels when creating drawings in two-dimensional space, but many visual channels are nonspatial. An additional categorical data attribute can be encoded in a scatterplot format using the visual channel of hue. </a:t>
            </a:r>
          </a:p>
          <a:p>
            <a:pPr marL="457200" indent="-457200" algn="l">
              <a:buFont typeface="+mj-lt"/>
              <a:buAutoNum type="alphaLcPeriod"/>
            </a:pPr>
            <a:r>
              <a:rPr lang="en-GB" sz="1600" i="0" dirty="0"/>
              <a:t>The addition of a fourth quantitative attribute encoded with the visual channel of size.</a:t>
            </a:r>
          </a:p>
        </p:txBody>
      </p:sp>
    </p:spTree>
    <p:extLst>
      <p:ext uri="{BB962C8B-B14F-4D97-AF65-F5344CB8AC3E}">
        <p14:creationId xmlns:p14="http://schemas.microsoft.com/office/powerpoint/2010/main" val="53100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EE37-D260-4AA7-AA67-A12BA3A7C7B3}"/>
              </a:ext>
            </a:extLst>
          </p:cNvPr>
          <p:cNvSpPr>
            <a:spLocks noGrp="1"/>
          </p:cNvSpPr>
          <p:nvPr>
            <p:ph type="title"/>
          </p:nvPr>
        </p:nvSpPr>
        <p:spPr/>
        <p:txBody>
          <a:bodyPr/>
          <a:lstStyle/>
          <a:p>
            <a:r>
              <a:rPr lang="en-GB" dirty="0"/>
              <a:t>Channel and mark types</a:t>
            </a:r>
          </a:p>
        </p:txBody>
      </p:sp>
      <p:sp>
        <p:nvSpPr>
          <p:cNvPr id="3" name="Date Placeholder 2">
            <a:extLst>
              <a:ext uri="{FF2B5EF4-FFF2-40B4-BE49-F238E27FC236}">
                <a16:creationId xmlns:a16="http://schemas.microsoft.com/office/drawing/2014/main" id="{8431F376-ADA0-48ED-A2ED-494DC56B8727}"/>
              </a:ext>
            </a:extLst>
          </p:cNvPr>
          <p:cNvSpPr>
            <a:spLocks noGrp="1"/>
          </p:cNvSpPr>
          <p:nvPr>
            <p:ph type="dt" sz="half" idx="10"/>
          </p:nvPr>
        </p:nvSpPr>
        <p:spPr/>
        <p:txBody>
          <a:bodyPr/>
          <a:lstStyle/>
          <a:p>
            <a:pPr>
              <a:defRPr/>
            </a:pPr>
            <a:fld id="{222BC02F-0204-4FF9-BDEA-31F0B47FE7C5}"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5A7127F9-D9D2-4B0A-98F4-85262234CA5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2B27509-1734-4506-B519-F4A0D1668365}"/>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sp>
        <p:nvSpPr>
          <p:cNvPr id="6" name="TextBox 5">
            <a:extLst>
              <a:ext uri="{FF2B5EF4-FFF2-40B4-BE49-F238E27FC236}">
                <a16:creationId xmlns:a16="http://schemas.microsoft.com/office/drawing/2014/main" id="{8590C4A9-D393-4695-B629-8E9BF3FAC643}"/>
              </a:ext>
            </a:extLst>
          </p:cNvPr>
          <p:cNvSpPr txBox="1"/>
          <p:nvPr/>
        </p:nvSpPr>
        <p:spPr>
          <a:xfrm>
            <a:off x="277812" y="1484784"/>
            <a:ext cx="8470652"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human perceptual system has two fundamentally different kinds of sensory modalities:</a:t>
            </a:r>
          </a:p>
          <a:p>
            <a:pPr marL="742950" lvl="1" indent="-285750">
              <a:buFont typeface="Arial" panose="020B0604020202020204" pitchFamily="34" charset="0"/>
              <a:buChar char="•"/>
            </a:pPr>
            <a:r>
              <a:rPr lang="en-GB" sz="2000" b="1" i="0" dirty="0">
                <a:solidFill>
                  <a:srgbClr val="7629FF"/>
                </a:solidFill>
              </a:rPr>
              <a:t>identity</a:t>
            </a:r>
            <a:r>
              <a:rPr lang="en-GB" sz="2000" i="0" dirty="0"/>
              <a:t> channels tell us information about what something is or where it is</a:t>
            </a:r>
          </a:p>
          <a:p>
            <a:pPr marL="742950" lvl="1" indent="-285750">
              <a:buFont typeface="Arial" panose="020B0604020202020204" pitchFamily="34" charset="0"/>
              <a:buChar char="•"/>
            </a:pPr>
            <a:r>
              <a:rPr lang="en-GB" sz="2000" b="1" i="0" dirty="0">
                <a:solidFill>
                  <a:srgbClr val="7629FF"/>
                </a:solidFill>
              </a:rPr>
              <a:t>magnitude</a:t>
            </a:r>
            <a:r>
              <a:rPr lang="en-GB" sz="2000" i="0" dirty="0"/>
              <a:t> channels tell us how much of something there is</a:t>
            </a:r>
          </a:p>
          <a:p>
            <a:pPr marL="285750" indent="-285750">
              <a:buFont typeface="Arial" panose="020B0604020202020204" pitchFamily="34" charset="0"/>
              <a:buChar char="•"/>
            </a:pPr>
            <a:r>
              <a:rPr lang="en-GB" sz="2000" i="0" dirty="0"/>
              <a:t>For table datasets, a mark always represents an item. </a:t>
            </a:r>
          </a:p>
          <a:p>
            <a:pPr marL="285750" indent="-285750">
              <a:buFont typeface="Arial" panose="020B0604020202020204" pitchFamily="34" charset="0"/>
              <a:buChar char="•"/>
            </a:pPr>
            <a:r>
              <a:rPr lang="en-GB" sz="2000" i="0" dirty="0"/>
              <a:t>For network datasets, a mark might represent either an item (node) or a link representing a relationship between items</a:t>
            </a:r>
          </a:p>
          <a:p>
            <a:pPr marL="742950" lvl="1" indent="-285750">
              <a:buFont typeface="Arial" panose="020B0604020202020204" pitchFamily="34" charset="0"/>
              <a:buChar char="•"/>
            </a:pPr>
            <a:r>
              <a:rPr lang="en-GB" sz="2000" i="0" dirty="0"/>
              <a:t>A </a:t>
            </a:r>
            <a:r>
              <a:rPr lang="en-GB" sz="2000" b="1" i="0" dirty="0">
                <a:solidFill>
                  <a:srgbClr val="7629FF"/>
                </a:solidFill>
              </a:rPr>
              <a:t>connection</a:t>
            </a:r>
            <a:r>
              <a:rPr lang="en-GB" sz="2000" i="0" dirty="0"/>
              <a:t> mark shows a pairwise relationship between two items, using a line</a:t>
            </a:r>
          </a:p>
          <a:p>
            <a:pPr marL="742950" lvl="1" indent="-285750">
              <a:buFont typeface="Arial" panose="020B0604020202020204" pitchFamily="34" charset="0"/>
              <a:buChar char="•"/>
            </a:pPr>
            <a:r>
              <a:rPr lang="en-GB" sz="2000" i="0" dirty="0"/>
              <a:t>A </a:t>
            </a:r>
            <a:r>
              <a:rPr lang="en-GB" sz="2000" b="1" i="0" dirty="0">
                <a:solidFill>
                  <a:srgbClr val="7629FF"/>
                </a:solidFill>
              </a:rPr>
              <a:t>containment</a:t>
            </a:r>
            <a:r>
              <a:rPr lang="en-GB" sz="2000" i="0" dirty="0"/>
              <a:t> mark shows hierarchical relationships using areas: can be nested within each other at multiple levels</a:t>
            </a:r>
          </a:p>
        </p:txBody>
      </p:sp>
      <p:pic>
        <p:nvPicPr>
          <p:cNvPr id="9" name="Picture 8" descr="A picture containing graphical user interface&#10;&#10;Description automatically generated">
            <a:extLst>
              <a:ext uri="{FF2B5EF4-FFF2-40B4-BE49-F238E27FC236}">
                <a16:creationId xmlns:a16="http://schemas.microsoft.com/office/drawing/2014/main" id="{7B501433-8A69-4E85-9140-EC7AD8BAF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226" y="5263765"/>
            <a:ext cx="3552825" cy="1276350"/>
          </a:xfrm>
          <a:prstGeom prst="rect">
            <a:avLst/>
          </a:prstGeom>
        </p:spPr>
      </p:pic>
    </p:spTree>
    <p:extLst>
      <p:ext uri="{BB962C8B-B14F-4D97-AF65-F5344CB8AC3E}">
        <p14:creationId xmlns:p14="http://schemas.microsoft.com/office/powerpoint/2010/main" val="318084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8605-E400-42C2-8DC0-7157A69023EE}"/>
              </a:ext>
            </a:extLst>
          </p:cNvPr>
          <p:cNvSpPr>
            <a:spLocks noGrp="1"/>
          </p:cNvSpPr>
          <p:nvPr>
            <p:ph type="title"/>
          </p:nvPr>
        </p:nvSpPr>
        <p:spPr>
          <a:xfrm>
            <a:off x="3419872" y="233074"/>
            <a:ext cx="5266928" cy="620206"/>
          </a:xfrm>
        </p:spPr>
        <p:txBody>
          <a:bodyPr/>
          <a:lstStyle/>
          <a:p>
            <a:r>
              <a:rPr lang="en-GB" dirty="0"/>
              <a:t>Expressiveness and effectiveness</a:t>
            </a:r>
          </a:p>
        </p:txBody>
      </p:sp>
      <p:sp>
        <p:nvSpPr>
          <p:cNvPr id="3" name="Date Placeholder 2">
            <a:extLst>
              <a:ext uri="{FF2B5EF4-FFF2-40B4-BE49-F238E27FC236}">
                <a16:creationId xmlns:a16="http://schemas.microsoft.com/office/drawing/2014/main" id="{3DC35877-FAAA-4776-AD26-78F10C0AE656}"/>
              </a:ext>
            </a:extLst>
          </p:cNvPr>
          <p:cNvSpPr>
            <a:spLocks noGrp="1"/>
          </p:cNvSpPr>
          <p:nvPr>
            <p:ph type="dt" sz="half" idx="10"/>
          </p:nvPr>
        </p:nvSpPr>
        <p:spPr/>
        <p:txBody>
          <a:bodyPr/>
          <a:lstStyle/>
          <a:p>
            <a:pPr>
              <a:defRPr/>
            </a:pPr>
            <a:fld id="{FA6BCC4B-C035-4659-A029-4353FE9E262B}"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7742BF2D-96A0-4738-BB45-F1C1776D905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977F5AA-D083-4297-B972-AC4A63CA35D9}"/>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sp>
        <p:nvSpPr>
          <p:cNvPr id="6" name="TextBox 5">
            <a:extLst>
              <a:ext uri="{FF2B5EF4-FFF2-40B4-BE49-F238E27FC236}">
                <a16:creationId xmlns:a16="http://schemas.microsoft.com/office/drawing/2014/main" id="{FA7E44F3-911F-4B30-ACED-F3B81B4B4D0B}"/>
              </a:ext>
            </a:extLst>
          </p:cNvPr>
          <p:cNvSpPr txBox="1"/>
          <p:nvPr/>
        </p:nvSpPr>
        <p:spPr>
          <a:xfrm>
            <a:off x="323528" y="1556792"/>
            <a:ext cx="8363272" cy="440120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Visual encoding should </a:t>
            </a:r>
            <a:r>
              <a:rPr lang="en-GB" sz="2000" b="1" i="0" dirty="0">
                <a:solidFill>
                  <a:srgbClr val="7629FF"/>
                </a:solidFill>
              </a:rPr>
              <a:t>express</a:t>
            </a:r>
            <a:r>
              <a:rPr lang="en-GB" sz="2000" i="0" dirty="0"/>
              <a:t> all of, and only, the information in the dataset attributes</a:t>
            </a:r>
          </a:p>
          <a:p>
            <a:pPr marL="742950" lvl="1" indent="-285750">
              <a:buFont typeface="Arial" panose="020B0604020202020204" pitchFamily="34" charset="0"/>
              <a:buChar char="•"/>
            </a:pPr>
            <a:r>
              <a:rPr lang="en-GB" sz="2000" i="0" dirty="0"/>
              <a:t>ordered data should be shown in a way that our perceptual system intrinsically senses as ordered</a:t>
            </a:r>
          </a:p>
          <a:p>
            <a:pPr marL="742950" lvl="1" indent="-285750">
              <a:buFont typeface="Arial" panose="020B0604020202020204" pitchFamily="34" charset="0"/>
              <a:buChar char="•"/>
            </a:pPr>
            <a:r>
              <a:rPr lang="en-GB" sz="2000" i="0" dirty="0"/>
              <a:t>unordered data should not be shown in a way that perceptually implies an ordering that does not exist</a:t>
            </a:r>
          </a:p>
          <a:p>
            <a:pPr marL="742950" lvl="1" indent="-285750">
              <a:buFont typeface="Arial" panose="020B0604020202020204" pitchFamily="34" charset="0"/>
              <a:buChar char="•"/>
            </a:pPr>
            <a:r>
              <a:rPr lang="en-GB" sz="2000" i="0" dirty="0"/>
              <a:t>recall the characterisation of attribute types</a:t>
            </a:r>
          </a:p>
          <a:p>
            <a:pPr marL="285750" indent="-285750">
              <a:buFont typeface="Arial" panose="020B0604020202020204" pitchFamily="34" charset="0"/>
              <a:buChar char="•"/>
            </a:pPr>
            <a:r>
              <a:rPr lang="en-GB" sz="2000" b="1" i="0" dirty="0">
                <a:solidFill>
                  <a:srgbClr val="7629FF"/>
                </a:solidFill>
              </a:rPr>
              <a:t>effectiveness principle </a:t>
            </a:r>
            <a:r>
              <a:rPr lang="en-GB" sz="2000" i="0" dirty="0"/>
              <a:t>dictates that the importance of the attribute should match the salience of the channel; that is, its noticeability.</a:t>
            </a:r>
          </a:p>
          <a:p>
            <a:pPr marL="285750" indent="-285750">
              <a:buFont typeface="Arial" panose="020B0604020202020204" pitchFamily="34" charset="0"/>
              <a:buChar char="•"/>
            </a:pPr>
            <a:r>
              <a:rPr lang="en-GB" sz="2000" i="0" dirty="0"/>
              <a:t>The most important attributes should be encoded with the most effective channels in order to be most noticeable, and then decreasingly important attributes can be matched with less effective channels</a:t>
            </a:r>
          </a:p>
          <a:p>
            <a:pPr marL="285750" indent="-285750">
              <a:buFont typeface="Arial" panose="020B0604020202020204" pitchFamily="34" charset="0"/>
              <a:buChar char="•"/>
            </a:pPr>
            <a:endParaRPr lang="en-GB" sz="2000" i="0" dirty="0"/>
          </a:p>
        </p:txBody>
      </p:sp>
    </p:spTree>
    <p:extLst>
      <p:ext uri="{BB962C8B-B14F-4D97-AF65-F5344CB8AC3E}">
        <p14:creationId xmlns:p14="http://schemas.microsoft.com/office/powerpoint/2010/main" val="357943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72C6-3FAC-4775-AEAE-9E24B184C8C4}"/>
              </a:ext>
            </a:extLst>
          </p:cNvPr>
          <p:cNvSpPr>
            <a:spLocks noGrp="1"/>
          </p:cNvSpPr>
          <p:nvPr>
            <p:ph type="title"/>
          </p:nvPr>
        </p:nvSpPr>
        <p:spPr/>
        <p:txBody>
          <a:bodyPr/>
          <a:lstStyle/>
          <a:p>
            <a:r>
              <a:rPr lang="en-GB" dirty="0"/>
              <a:t>Channel effectiveness</a:t>
            </a:r>
          </a:p>
        </p:txBody>
      </p:sp>
      <p:sp>
        <p:nvSpPr>
          <p:cNvPr id="3" name="Date Placeholder 2">
            <a:extLst>
              <a:ext uri="{FF2B5EF4-FFF2-40B4-BE49-F238E27FC236}">
                <a16:creationId xmlns:a16="http://schemas.microsoft.com/office/drawing/2014/main" id="{2AAFD1BB-28B1-429C-A353-674716154D7D}"/>
              </a:ext>
            </a:extLst>
          </p:cNvPr>
          <p:cNvSpPr>
            <a:spLocks noGrp="1"/>
          </p:cNvSpPr>
          <p:nvPr>
            <p:ph type="dt" sz="half" idx="10"/>
          </p:nvPr>
        </p:nvSpPr>
        <p:spPr/>
        <p:txBody>
          <a:bodyPr/>
          <a:lstStyle/>
          <a:p>
            <a:pPr>
              <a:defRPr/>
            </a:pPr>
            <a:fld id="{A7BA5A1A-6D51-40B9-A66A-27325C8D742C}" type="datetime1">
              <a:rPr lang="en-GB" altLang="en-GB" smtClean="0"/>
              <a:t>25/04/2021</a:t>
            </a:fld>
            <a:endParaRPr lang="en-GB" altLang="en-GB"/>
          </a:p>
        </p:txBody>
      </p:sp>
      <p:sp>
        <p:nvSpPr>
          <p:cNvPr id="4" name="Footer Placeholder 3">
            <a:extLst>
              <a:ext uri="{FF2B5EF4-FFF2-40B4-BE49-F238E27FC236}">
                <a16:creationId xmlns:a16="http://schemas.microsoft.com/office/drawing/2014/main" id="{9A98EF99-3A93-40CB-89BF-CBCEC853A4AB}"/>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9812009-07A4-4242-A11E-476FAC2E08E1}"/>
              </a:ext>
            </a:extLst>
          </p:cNvPr>
          <p:cNvSpPr>
            <a:spLocks noGrp="1"/>
          </p:cNvSpPr>
          <p:nvPr>
            <p:ph type="sldNum" sz="quarter" idx="12"/>
          </p:nvPr>
        </p:nvSpPr>
        <p:spPr/>
        <p:txBody>
          <a:bodyPr/>
          <a:lstStyle/>
          <a:p>
            <a:pPr>
              <a:defRPr/>
            </a:pPr>
            <a:fld id="{774C7798-4690-44F7-8BD5-F3F898FCA55B}" type="slidenum">
              <a:rPr lang="en-GB" altLang="en-GB" smtClean="0"/>
              <a:pPr>
                <a:defRPr/>
              </a:pPr>
              <a:t>9</a:t>
            </a:fld>
            <a:endParaRPr lang="en-GB" altLang="en-GB"/>
          </a:p>
        </p:txBody>
      </p:sp>
      <p:sp>
        <p:nvSpPr>
          <p:cNvPr id="6" name="TextBox 5">
            <a:extLst>
              <a:ext uri="{FF2B5EF4-FFF2-40B4-BE49-F238E27FC236}">
                <a16:creationId xmlns:a16="http://schemas.microsoft.com/office/drawing/2014/main" id="{251ED78A-138F-4D20-9B95-FD46682DF07E}"/>
              </a:ext>
            </a:extLst>
          </p:cNvPr>
          <p:cNvSpPr txBox="1"/>
          <p:nvPr/>
        </p:nvSpPr>
        <p:spPr>
          <a:xfrm>
            <a:off x="251520" y="1556792"/>
            <a:ext cx="8435280" cy="255454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Five criteria:</a:t>
            </a:r>
          </a:p>
          <a:p>
            <a:pPr marL="742950" lvl="1" indent="-285750">
              <a:buFont typeface="Arial" panose="020B0604020202020204" pitchFamily="34" charset="0"/>
              <a:buChar char="•"/>
            </a:pPr>
            <a:r>
              <a:rPr lang="en-GB" sz="2000" i="0" dirty="0"/>
              <a:t>accuracy, </a:t>
            </a:r>
          </a:p>
          <a:p>
            <a:pPr marL="742950" lvl="1" indent="-285750">
              <a:buFont typeface="Arial" panose="020B0604020202020204" pitchFamily="34" charset="0"/>
              <a:buChar char="•"/>
            </a:pPr>
            <a:r>
              <a:rPr lang="en-GB" sz="2000" i="0" dirty="0"/>
              <a:t>discriminability,</a:t>
            </a:r>
          </a:p>
          <a:p>
            <a:pPr marL="742950" lvl="1" indent="-285750">
              <a:buFont typeface="Arial" panose="020B0604020202020204" pitchFamily="34" charset="0"/>
              <a:buChar char="•"/>
            </a:pPr>
            <a:r>
              <a:rPr lang="en-GB" sz="2000" i="0" dirty="0"/>
              <a:t>separability, </a:t>
            </a:r>
          </a:p>
          <a:p>
            <a:pPr marL="742950" lvl="1" indent="-285750">
              <a:buFont typeface="Arial" panose="020B0604020202020204" pitchFamily="34" charset="0"/>
              <a:buChar char="•"/>
            </a:pPr>
            <a:r>
              <a:rPr lang="en-GB" sz="2000" i="0" dirty="0"/>
              <a:t>ability to provide visual </a:t>
            </a:r>
            <a:r>
              <a:rPr lang="en-GB" sz="2000" i="0" dirty="0" err="1"/>
              <a:t>popout</a:t>
            </a:r>
            <a:r>
              <a:rPr lang="en-GB" sz="2000" i="0" dirty="0"/>
              <a:t>,</a:t>
            </a:r>
          </a:p>
          <a:p>
            <a:pPr marL="742950" lvl="1" indent="-285750">
              <a:buFont typeface="Arial" panose="020B0604020202020204" pitchFamily="34" charset="0"/>
              <a:buChar char="•"/>
            </a:pPr>
            <a:r>
              <a:rPr lang="en-GB" sz="2000" i="0" dirty="0"/>
              <a:t>ability to provide perceptual groupings</a:t>
            </a:r>
          </a:p>
          <a:p>
            <a:pPr marL="285750" indent="-285750">
              <a:buFont typeface="Arial" panose="020B0604020202020204" pitchFamily="34" charset="0"/>
              <a:buChar char="•"/>
            </a:pPr>
            <a:r>
              <a:rPr lang="en-GB" sz="2000" i="0" dirty="0"/>
              <a:t>Answers come to us from </a:t>
            </a:r>
            <a:r>
              <a:rPr lang="en-GB" sz="2000" b="1" i="0" dirty="0">
                <a:solidFill>
                  <a:srgbClr val="7629FF"/>
                </a:solidFill>
              </a:rPr>
              <a:t>psychophysics</a:t>
            </a:r>
            <a:r>
              <a:rPr lang="en-GB" sz="2000" i="0" dirty="0"/>
              <a:t>, the subfield of psychology devoted to the systematic measurement of general human perception</a:t>
            </a:r>
          </a:p>
        </p:txBody>
      </p:sp>
    </p:spTree>
    <p:extLst>
      <p:ext uri="{BB962C8B-B14F-4D97-AF65-F5344CB8AC3E}">
        <p14:creationId xmlns:p14="http://schemas.microsoft.com/office/powerpoint/2010/main" val="2339623890"/>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9547</TotalTime>
  <Words>1167</Words>
  <Application>Microsoft Office PowerPoint</Application>
  <PresentationFormat>On-screen Show (4:3)</PresentationFormat>
  <Paragraphs>120</Paragraphs>
  <Slides>17</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17</vt:i4>
      </vt:variant>
    </vt:vector>
  </HeadingPairs>
  <TitlesOfParts>
    <vt:vector size="30" baseType="lpstr">
      <vt:lpstr>Sanchez</vt:lpstr>
      <vt:lpstr>Sanchez Regular</vt:lpstr>
      <vt:lpstr>Arial</vt:lpstr>
      <vt:lpstr>Calibri</vt:lpstr>
      <vt:lpstr>Cambria Math</vt:lpstr>
      <vt:lpstr>Courier New</vt:lpstr>
      <vt:lpstr>Wingdings</vt:lpstr>
      <vt:lpstr>Default Design</vt:lpstr>
      <vt:lpstr>1_Default Design</vt:lpstr>
      <vt:lpstr>1_University of Bristol (Main URL)</vt:lpstr>
      <vt:lpstr>Office Theme</vt:lpstr>
      <vt:lpstr>2_University of Bristol (Main URL)</vt:lpstr>
      <vt:lpstr>1_Office Theme</vt:lpstr>
      <vt:lpstr>Visual Analytics: Marks and Channels</vt:lpstr>
      <vt:lpstr>Overview</vt:lpstr>
      <vt:lpstr>What are marks and channels?</vt:lpstr>
      <vt:lpstr>Marks</vt:lpstr>
      <vt:lpstr>Channels</vt:lpstr>
      <vt:lpstr>Combining marks and channels</vt:lpstr>
      <vt:lpstr>Channel and mark types</vt:lpstr>
      <vt:lpstr>Expressiveness and effectiveness</vt:lpstr>
      <vt:lpstr>Channel effectiveness</vt:lpstr>
      <vt:lpstr>Accuracy</vt:lpstr>
      <vt:lpstr>Discriminability</vt:lpstr>
      <vt:lpstr>Separability</vt:lpstr>
      <vt:lpstr>Popout</vt:lpstr>
      <vt:lpstr>Popout on other channels</vt:lpstr>
      <vt:lpstr>Grouping</vt:lpstr>
      <vt:lpstr>Relative and absolute judgement</vt:lpstr>
      <vt:lpstr>Conclusions</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110</cp:revision>
  <dcterms:created xsi:type="dcterms:W3CDTF">2007-11-16T13:56:05Z</dcterms:created>
  <dcterms:modified xsi:type="dcterms:W3CDTF">2021-04-25T21:08:12Z</dcterms:modified>
</cp:coreProperties>
</file>