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4012" r:id="rId3"/>
    <p:sldMasterId id="2147484028" r:id="rId4"/>
    <p:sldMasterId id="2147484106" r:id="rId5"/>
    <p:sldMasterId id="2147484121" r:id="rId6"/>
  </p:sldMasterIdLst>
  <p:notesMasterIdLst>
    <p:notesMasterId r:id="rId33"/>
  </p:notesMasterIdLst>
  <p:sldIdLst>
    <p:sldId id="256"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300" r:id="rId26"/>
    <p:sldId id="294" r:id="rId27"/>
    <p:sldId id="295" r:id="rId28"/>
    <p:sldId id="296" r:id="rId29"/>
    <p:sldId id="297" r:id="rId30"/>
    <p:sldId id="299" r:id="rId31"/>
    <p:sldId id="298" r:id="rId32"/>
  </p:sldIdLst>
  <p:sldSz cx="9144000" cy="6858000" type="screen4x3"/>
  <p:notesSz cx="6781800" cy="9918700"/>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Nabney" initials="IN" lastIdx="3" clrIdx="0">
    <p:extLst>
      <p:ext uri="{19B8F6BF-5375-455C-9EA6-DF929625EA0E}">
        <p15:presenceInfo xmlns:p15="http://schemas.microsoft.com/office/powerpoint/2012/main" userId="S::in17746@bristol.ac.uk::d6603c99-5c95-4d2b-ba76-fe87db2f29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9FF"/>
    <a:srgbClr val="9A1D2B"/>
    <a:srgbClr val="000000"/>
    <a:srgbClr val="FF33CC"/>
    <a:srgbClr val="FF0000"/>
    <a:srgbClr val="6992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95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Nabney" userId="d6603c99-5c95-4d2b-ba76-fe87db2f29c6" providerId="ADAL" clId="{70CB562C-8910-4A21-979B-D9C74C79F1F9}"/>
    <pc:docChg chg="undo custSel addSld delSld modSld sldOrd">
      <pc:chgData name="Ian Nabney" userId="d6603c99-5c95-4d2b-ba76-fe87db2f29c6" providerId="ADAL" clId="{70CB562C-8910-4A21-979B-D9C74C79F1F9}" dt="2021-02-02T08:35:06.636" v="3113"/>
      <pc:docMkLst>
        <pc:docMk/>
      </pc:docMkLst>
      <pc:sldChg chg="modSp mod">
        <pc:chgData name="Ian Nabney" userId="d6603c99-5c95-4d2b-ba76-fe87db2f29c6" providerId="ADAL" clId="{70CB562C-8910-4A21-979B-D9C74C79F1F9}" dt="2021-02-01T01:14:29.183" v="3" actId="20577"/>
        <pc:sldMkLst>
          <pc:docMk/>
          <pc:sldMk cId="0" sldId="256"/>
        </pc:sldMkLst>
        <pc:spChg chg="mod">
          <ac:chgData name="Ian Nabney" userId="d6603c99-5c95-4d2b-ba76-fe87db2f29c6" providerId="ADAL" clId="{70CB562C-8910-4A21-979B-D9C74C79F1F9}" dt="2021-02-01T01:14:29.183" v="3" actId="20577"/>
          <ac:spMkLst>
            <pc:docMk/>
            <pc:sldMk cId="0" sldId="256"/>
            <ac:spMk id="30722" creationId="{1EFC9091-8354-444B-BB79-2B3E0582CEE3}"/>
          </ac:spMkLst>
        </pc:spChg>
      </pc:sldChg>
      <pc:sldChg chg="modSp mod">
        <pc:chgData name="Ian Nabney" userId="d6603c99-5c95-4d2b-ba76-fe87db2f29c6" providerId="ADAL" clId="{70CB562C-8910-4A21-979B-D9C74C79F1F9}" dt="2021-02-01T18:02:21.108" v="3077" actId="20577"/>
        <pc:sldMkLst>
          <pc:docMk/>
          <pc:sldMk cId="0" sldId="276"/>
        </pc:sldMkLst>
        <pc:spChg chg="mod">
          <ac:chgData name="Ian Nabney" userId="d6603c99-5c95-4d2b-ba76-fe87db2f29c6" providerId="ADAL" clId="{70CB562C-8910-4A21-979B-D9C74C79F1F9}" dt="2021-02-01T18:02:21.108" v="3077" actId="20577"/>
          <ac:spMkLst>
            <pc:docMk/>
            <pc:sldMk cId="0" sldId="276"/>
            <ac:spMk id="32771" creationId="{8674BF37-E827-4547-8249-5CE423AC6A24}"/>
          </ac:spMkLst>
        </pc:spChg>
      </pc:sldChg>
      <pc:sldChg chg="del">
        <pc:chgData name="Ian Nabney" userId="d6603c99-5c95-4d2b-ba76-fe87db2f29c6" providerId="ADAL" clId="{70CB562C-8910-4A21-979B-D9C74C79F1F9}" dt="2021-02-01T01:14:41.739" v="4" actId="47"/>
        <pc:sldMkLst>
          <pc:docMk/>
          <pc:sldMk cId="405299313" sldId="277"/>
        </pc:sldMkLst>
      </pc:sldChg>
      <pc:sldChg chg="addSp modSp new mod modTransition">
        <pc:chgData name="Ian Nabney" userId="d6603c99-5c95-4d2b-ba76-fe87db2f29c6" providerId="ADAL" clId="{70CB562C-8910-4A21-979B-D9C74C79F1F9}" dt="2021-02-02T08:34:55.313" v="3112"/>
        <pc:sldMkLst>
          <pc:docMk/>
          <pc:sldMk cId="3169989393" sldId="277"/>
        </pc:sldMkLst>
        <pc:spChg chg="mod">
          <ac:chgData name="Ian Nabney" userId="d6603c99-5c95-4d2b-ba76-fe87db2f29c6" providerId="ADAL" clId="{70CB562C-8910-4A21-979B-D9C74C79F1F9}" dt="2021-02-01T01:25:08.484" v="246" actId="20577"/>
          <ac:spMkLst>
            <pc:docMk/>
            <pc:sldMk cId="3169989393" sldId="277"/>
            <ac:spMk id="2" creationId="{F194748F-71F3-4636-B86A-4385965581D5}"/>
          </ac:spMkLst>
        </pc:spChg>
        <pc:spChg chg="add mod">
          <ac:chgData name="Ian Nabney" userId="d6603c99-5c95-4d2b-ba76-fe87db2f29c6" providerId="ADAL" clId="{70CB562C-8910-4A21-979B-D9C74C79F1F9}" dt="2021-02-01T01:41:27.546" v="528" actId="20577"/>
          <ac:spMkLst>
            <pc:docMk/>
            <pc:sldMk cId="3169989393" sldId="277"/>
            <ac:spMk id="6" creationId="{F9EB6E20-F973-461A-AED1-91738EC58BE0}"/>
          </ac:spMkLst>
        </pc:spChg>
      </pc:sldChg>
      <pc:sldChg chg="del">
        <pc:chgData name="Ian Nabney" userId="d6603c99-5c95-4d2b-ba76-fe87db2f29c6" providerId="ADAL" clId="{70CB562C-8910-4A21-979B-D9C74C79F1F9}" dt="2021-02-01T01:14:41.739" v="4" actId="47"/>
        <pc:sldMkLst>
          <pc:docMk/>
          <pc:sldMk cId="1404354359" sldId="278"/>
        </pc:sldMkLst>
      </pc:sldChg>
      <pc:sldChg chg="addSp delSp modSp new mod modTransition">
        <pc:chgData name="Ian Nabney" userId="d6603c99-5c95-4d2b-ba76-fe87db2f29c6" providerId="ADAL" clId="{70CB562C-8910-4A21-979B-D9C74C79F1F9}" dt="2021-02-02T08:34:55.313" v="3112"/>
        <pc:sldMkLst>
          <pc:docMk/>
          <pc:sldMk cId="2930627902" sldId="278"/>
        </pc:sldMkLst>
        <pc:spChg chg="mod">
          <ac:chgData name="Ian Nabney" userId="d6603c99-5c95-4d2b-ba76-fe87db2f29c6" providerId="ADAL" clId="{70CB562C-8910-4A21-979B-D9C74C79F1F9}" dt="2021-02-01T02:10:50.081" v="536" actId="20577"/>
          <ac:spMkLst>
            <pc:docMk/>
            <pc:sldMk cId="2930627902" sldId="278"/>
            <ac:spMk id="2" creationId="{F31590E5-3D41-4E78-927B-DE224E2CFE69}"/>
          </ac:spMkLst>
        </pc:spChg>
        <pc:spChg chg="add mod">
          <ac:chgData name="Ian Nabney" userId="d6603c99-5c95-4d2b-ba76-fe87db2f29c6" providerId="ADAL" clId="{70CB562C-8910-4A21-979B-D9C74C79F1F9}" dt="2021-02-01T02:12:54.254" v="639" actId="14100"/>
          <ac:spMkLst>
            <pc:docMk/>
            <pc:sldMk cId="2930627902" sldId="278"/>
            <ac:spMk id="6" creationId="{EAAEC3E4-4466-42F2-8EEC-C1571F3D4ED5}"/>
          </ac:spMkLst>
        </pc:spChg>
        <pc:spChg chg="add del">
          <ac:chgData name="Ian Nabney" userId="d6603c99-5c95-4d2b-ba76-fe87db2f29c6" providerId="ADAL" clId="{70CB562C-8910-4A21-979B-D9C74C79F1F9}" dt="2021-02-01T02:12:25.783" v="633"/>
          <ac:spMkLst>
            <pc:docMk/>
            <pc:sldMk cId="2930627902" sldId="278"/>
            <ac:spMk id="7" creationId="{D8FC98FB-66E3-4237-909B-63637BA9C576}"/>
          </ac:spMkLst>
        </pc:spChg>
        <pc:picChg chg="add mod">
          <ac:chgData name="Ian Nabney" userId="d6603c99-5c95-4d2b-ba76-fe87db2f29c6" providerId="ADAL" clId="{70CB562C-8910-4A21-979B-D9C74C79F1F9}" dt="2021-02-01T02:12:48.787" v="638" actId="1076"/>
          <ac:picMkLst>
            <pc:docMk/>
            <pc:sldMk cId="2930627902" sldId="278"/>
            <ac:picMk id="8" creationId="{05886B38-9644-4E23-B39A-2C3C8D555483}"/>
          </ac:picMkLst>
        </pc:picChg>
      </pc:sldChg>
      <pc:sldChg chg="addSp modSp new mod modTransition">
        <pc:chgData name="Ian Nabney" userId="d6603c99-5c95-4d2b-ba76-fe87db2f29c6" providerId="ADAL" clId="{70CB562C-8910-4A21-979B-D9C74C79F1F9}" dt="2021-02-02T08:34:55.313" v="3112"/>
        <pc:sldMkLst>
          <pc:docMk/>
          <pc:sldMk cId="47276897" sldId="279"/>
        </pc:sldMkLst>
        <pc:spChg chg="mod">
          <ac:chgData name="Ian Nabney" userId="d6603c99-5c95-4d2b-ba76-fe87db2f29c6" providerId="ADAL" clId="{70CB562C-8910-4A21-979B-D9C74C79F1F9}" dt="2021-02-01T10:28:17.253" v="677" actId="20577"/>
          <ac:spMkLst>
            <pc:docMk/>
            <pc:sldMk cId="47276897" sldId="279"/>
            <ac:spMk id="2" creationId="{15D632C1-2CAB-4681-8EAA-285D0C7EC482}"/>
          </ac:spMkLst>
        </pc:spChg>
        <pc:spChg chg="add mod">
          <ac:chgData name="Ian Nabney" userId="d6603c99-5c95-4d2b-ba76-fe87db2f29c6" providerId="ADAL" clId="{70CB562C-8910-4A21-979B-D9C74C79F1F9}" dt="2021-02-01T10:32:02.171" v="943" actId="20577"/>
          <ac:spMkLst>
            <pc:docMk/>
            <pc:sldMk cId="47276897" sldId="279"/>
            <ac:spMk id="6" creationId="{2CDCF631-9082-43FE-A172-FA86A99A0664}"/>
          </ac:spMkLst>
        </pc:spChg>
        <pc:picChg chg="add mod">
          <ac:chgData name="Ian Nabney" userId="d6603c99-5c95-4d2b-ba76-fe87db2f29c6" providerId="ADAL" clId="{70CB562C-8910-4A21-979B-D9C74C79F1F9}" dt="2021-02-01T10:32:40.280" v="945" actId="1076"/>
          <ac:picMkLst>
            <pc:docMk/>
            <pc:sldMk cId="47276897" sldId="279"/>
            <ac:picMk id="7" creationId="{D61B1ABC-60E0-4C46-86B6-806FB75A8ACD}"/>
          </ac:picMkLst>
        </pc:picChg>
      </pc:sldChg>
      <pc:sldChg chg="del">
        <pc:chgData name="Ian Nabney" userId="d6603c99-5c95-4d2b-ba76-fe87db2f29c6" providerId="ADAL" clId="{70CB562C-8910-4A21-979B-D9C74C79F1F9}" dt="2021-02-01T01:14:41.739" v="4" actId="47"/>
        <pc:sldMkLst>
          <pc:docMk/>
          <pc:sldMk cId="2870620921" sldId="279"/>
        </pc:sldMkLst>
      </pc:sldChg>
      <pc:sldChg chg="del">
        <pc:chgData name="Ian Nabney" userId="d6603c99-5c95-4d2b-ba76-fe87db2f29c6" providerId="ADAL" clId="{70CB562C-8910-4A21-979B-D9C74C79F1F9}" dt="2021-02-01T01:14:41.739" v="4" actId="47"/>
        <pc:sldMkLst>
          <pc:docMk/>
          <pc:sldMk cId="522761733" sldId="280"/>
        </pc:sldMkLst>
      </pc:sldChg>
      <pc:sldChg chg="addSp modSp new mod modTransition">
        <pc:chgData name="Ian Nabney" userId="d6603c99-5c95-4d2b-ba76-fe87db2f29c6" providerId="ADAL" clId="{70CB562C-8910-4A21-979B-D9C74C79F1F9}" dt="2021-02-02T08:34:55.313" v="3112"/>
        <pc:sldMkLst>
          <pc:docMk/>
          <pc:sldMk cId="770873270" sldId="280"/>
        </pc:sldMkLst>
        <pc:spChg chg="mod">
          <ac:chgData name="Ian Nabney" userId="d6603c99-5c95-4d2b-ba76-fe87db2f29c6" providerId="ADAL" clId="{70CB562C-8910-4A21-979B-D9C74C79F1F9}" dt="2021-02-01T10:38:33.844" v="973" actId="20577"/>
          <ac:spMkLst>
            <pc:docMk/>
            <pc:sldMk cId="770873270" sldId="280"/>
            <ac:spMk id="2" creationId="{7F4934C2-AF63-4451-9221-72D173F4206D}"/>
          </ac:spMkLst>
        </pc:spChg>
        <pc:spChg chg="add mod">
          <ac:chgData name="Ian Nabney" userId="d6603c99-5c95-4d2b-ba76-fe87db2f29c6" providerId="ADAL" clId="{70CB562C-8910-4A21-979B-D9C74C79F1F9}" dt="2021-02-01T10:47:14.650" v="1221" actId="20577"/>
          <ac:spMkLst>
            <pc:docMk/>
            <pc:sldMk cId="770873270" sldId="280"/>
            <ac:spMk id="6" creationId="{F47988BD-7EEC-46B8-9D35-802B97695644}"/>
          </ac:spMkLst>
        </pc:spChg>
        <pc:picChg chg="add mod">
          <ac:chgData name="Ian Nabney" userId="d6603c99-5c95-4d2b-ba76-fe87db2f29c6" providerId="ADAL" clId="{70CB562C-8910-4A21-979B-D9C74C79F1F9}" dt="2021-02-01T10:46:48.623" v="1153" actId="1076"/>
          <ac:picMkLst>
            <pc:docMk/>
            <pc:sldMk cId="770873270" sldId="280"/>
            <ac:picMk id="8" creationId="{C71230CE-3128-4AC1-9DE0-BA623568C2C2}"/>
          </ac:picMkLst>
        </pc:picChg>
      </pc:sldChg>
      <pc:sldChg chg="del">
        <pc:chgData name="Ian Nabney" userId="d6603c99-5c95-4d2b-ba76-fe87db2f29c6" providerId="ADAL" clId="{70CB562C-8910-4A21-979B-D9C74C79F1F9}" dt="2021-02-01T01:14:41.739" v="4" actId="47"/>
        <pc:sldMkLst>
          <pc:docMk/>
          <pc:sldMk cId="934207200" sldId="281"/>
        </pc:sldMkLst>
      </pc:sldChg>
      <pc:sldChg chg="addSp modSp new mod modTransition">
        <pc:chgData name="Ian Nabney" userId="d6603c99-5c95-4d2b-ba76-fe87db2f29c6" providerId="ADAL" clId="{70CB562C-8910-4A21-979B-D9C74C79F1F9}" dt="2021-02-02T08:34:55.313" v="3112"/>
        <pc:sldMkLst>
          <pc:docMk/>
          <pc:sldMk cId="2412323828" sldId="281"/>
        </pc:sldMkLst>
        <pc:spChg chg="mod">
          <ac:chgData name="Ian Nabney" userId="d6603c99-5c95-4d2b-ba76-fe87db2f29c6" providerId="ADAL" clId="{70CB562C-8910-4A21-979B-D9C74C79F1F9}" dt="2021-02-01T12:22:38.359" v="1255" actId="20577"/>
          <ac:spMkLst>
            <pc:docMk/>
            <pc:sldMk cId="2412323828" sldId="281"/>
            <ac:spMk id="2" creationId="{7666450C-600C-4CC2-A724-D299752ED35B}"/>
          </ac:spMkLst>
        </pc:spChg>
        <pc:spChg chg="mod">
          <ac:chgData name="Ian Nabney" userId="d6603c99-5c95-4d2b-ba76-fe87db2f29c6" providerId="ADAL" clId="{70CB562C-8910-4A21-979B-D9C74C79F1F9}" dt="2021-02-01T12:56:04.442" v="1347" actId="20577"/>
          <ac:spMkLst>
            <pc:docMk/>
            <pc:sldMk cId="2412323828" sldId="281"/>
            <ac:spMk id="4" creationId="{1CBBDC99-714F-4D42-8E73-AE121157663F}"/>
          </ac:spMkLst>
        </pc:spChg>
        <pc:spChg chg="add mod">
          <ac:chgData name="Ian Nabney" userId="d6603c99-5c95-4d2b-ba76-fe87db2f29c6" providerId="ADAL" clId="{70CB562C-8910-4A21-979B-D9C74C79F1F9}" dt="2021-02-01T12:55:47.124" v="1323" actId="20577"/>
          <ac:spMkLst>
            <pc:docMk/>
            <pc:sldMk cId="2412323828" sldId="281"/>
            <ac:spMk id="6" creationId="{59A5856D-2318-4D66-A047-88B82D76D2DE}"/>
          </ac:spMkLst>
        </pc:spChg>
        <pc:picChg chg="add mod">
          <ac:chgData name="Ian Nabney" userId="d6603c99-5c95-4d2b-ba76-fe87db2f29c6" providerId="ADAL" clId="{70CB562C-8910-4A21-979B-D9C74C79F1F9}" dt="2021-02-01T12:55:41.727" v="1322" actId="1076"/>
          <ac:picMkLst>
            <pc:docMk/>
            <pc:sldMk cId="2412323828" sldId="281"/>
            <ac:picMk id="8" creationId="{D36BDB9E-333A-4735-90F4-6EAFFC9B640F}"/>
          </ac:picMkLst>
        </pc:picChg>
      </pc:sldChg>
      <pc:sldChg chg="del">
        <pc:chgData name="Ian Nabney" userId="d6603c99-5c95-4d2b-ba76-fe87db2f29c6" providerId="ADAL" clId="{70CB562C-8910-4A21-979B-D9C74C79F1F9}" dt="2021-02-01T01:14:41.739" v="4" actId="47"/>
        <pc:sldMkLst>
          <pc:docMk/>
          <pc:sldMk cId="19118868" sldId="282"/>
        </pc:sldMkLst>
      </pc:sldChg>
      <pc:sldChg chg="addSp modSp new mod modTransition">
        <pc:chgData name="Ian Nabney" userId="d6603c99-5c95-4d2b-ba76-fe87db2f29c6" providerId="ADAL" clId="{70CB562C-8910-4A21-979B-D9C74C79F1F9}" dt="2021-02-02T08:34:55.313" v="3112"/>
        <pc:sldMkLst>
          <pc:docMk/>
          <pc:sldMk cId="1146201459" sldId="282"/>
        </pc:sldMkLst>
        <pc:spChg chg="mod">
          <ac:chgData name="Ian Nabney" userId="d6603c99-5c95-4d2b-ba76-fe87db2f29c6" providerId="ADAL" clId="{70CB562C-8910-4A21-979B-D9C74C79F1F9}" dt="2021-02-01T13:19:40.582" v="1366" actId="20577"/>
          <ac:spMkLst>
            <pc:docMk/>
            <pc:sldMk cId="1146201459" sldId="282"/>
            <ac:spMk id="2" creationId="{E597F356-8897-4F7D-A763-C8A477CCF4F0}"/>
          </ac:spMkLst>
        </pc:spChg>
        <pc:spChg chg="add mod">
          <ac:chgData name="Ian Nabney" userId="d6603c99-5c95-4d2b-ba76-fe87db2f29c6" providerId="ADAL" clId="{70CB562C-8910-4A21-979B-D9C74C79F1F9}" dt="2021-02-01T13:22:50.176" v="1743" actId="20577"/>
          <ac:spMkLst>
            <pc:docMk/>
            <pc:sldMk cId="1146201459" sldId="282"/>
            <ac:spMk id="6" creationId="{FBEAB4C0-ED2F-4E98-8245-D39B273EBC56}"/>
          </ac:spMkLst>
        </pc:spChg>
        <pc:picChg chg="add mod">
          <ac:chgData name="Ian Nabney" userId="d6603c99-5c95-4d2b-ba76-fe87db2f29c6" providerId="ADAL" clId="{70CB562C-8910-4A21-979B-D9C74C79F1F9}" dt="2021-02-01T15:51:42.329" v="1919" actId="1076"/>
          <ac:picMkLst>
            <pc:docMk/>
            <pc:sldMk cId="1146201459" sldId="282"/>
            <ac:picMk id="7" creationId="{F30E870E-5182-4E49-986B-F096B9806342}"/>
          </ac:picMkLst>
        </pc:picChg>
      </pc:sldChg>
      <pc:sldChg chg="addSp delSp modSp new mod modTransition">
        <pc:chgData name="Ian Nabney" userId="d6603c99-5c95-4d2b-ba76-fe87db2f29c6" providerId="ADAL" clId="{70CB562C-8910-4A21-979B-D9C74C79F1F9}" dt="2021-02-01T13:53:14.890" v="1918"/>
        <pc:sldMkLst>
          <pc:docMk/>
          <pc:sldMk cId="226570023" sldId="283"/>
        </pc:sldMkLst>
        <pc:spChg chg="mod">
          <ac:chgData name="Ian Nabney" userId="d6603c99-5c95-4d2b-ba76-fe87db2f29c6" providerId="ADAL" clId="{70CB562C-8910-4A21-979B-D9C74C79F1F9}" dt="2021-02-01T13:51:34.555" v="1914" actId="14100"/>
          <ac:spMkLst>
            <pc:docMk/>
            <pc:sldMk cId="226570023" sldId="283"/>
            <ac:spMk id="2" creationId="{452FE49B-ED92-4BF4-87B3-8C0EE0595D2B}"/>
          </ac:spMkLst>
        </pc:spChg>
        <pc:spChg chg="del">
          <ac:chgData name="Ian Nabney" userId="d6603c99-5c95-4d2b-ba76-fe87db2f29c6" providerId="ADAL" clId="{70CB562C-8910-4A21-979B-D9C74C79F1F9}" dt="2021-02-01T13:49:55.822" v="1748" actId="22"/>
          <ac:spMkLst>
            <pc:docMk/>
            <pc:sldMk cId="226570023" sldId="283"/>
            <ac:spMk id="3" creationId="{93D4F4F7-45A8-4315-AB7D-59B62DCC1643}"/>
          </ac:spMkLst>
        </pc:spChg>
        <pc:spChg chg="add mod">
          <ac:chgData name="Ian Nabney" userId="d6603c99-5c95-4d2b-ba76-fe87db2f29c6" providerId="ADAL" clId="{70CB562C-8910-4A21-979B-D9C74C79F1F9}" dt="2021-02-01T13:53:02.494" v="1917" actId="207"/>
          <ac:spMkLst>
            <pc:docMk/>
            <pc:sldMk cId="226570023" sldId="283"/>
            <ac:spMk id="8" creationId="{94E75A89-CBEA-485D-913B-C15E8B025C23}"/>
          </ac:spMkLst>
        </pc:spChg>
        <pc:picChg chg="add mod ord">
          <ac:chgData name="Ian Nabney" userId="d6603c99-5c95-4d2b-ba76-fe87db2f29c6" providerId="ADAL" clId="{70CB562C-8910-4A21-979B-D9C74C79F1F9}" dt="2021-02-01T13:51:39.155" v="1915" actId="14100"/>
          <ac:picMkLst>
            <pc:docMk/>
            <pc:sldMk cId="226570023" sldId="283"/>
            <ac:picMk id="7" creationId="{340E6182-7C30-41A3-BBD0-D0F4C19A0990}"/>
          </ac:picMkLst>
        </pc:picChg>
      </pc:sldChg>
      <pc:sldChg chg="del">
        <pc:chgData name="Ian Nabney" userId="d6603c99-5c95-4d2b-ba76-fe87db2f29c6" providerId="ADAL" clId="{70CB562C-8910-4A21-979B-D9C74C79F1F9}" dt="2021-02-01T01:14:41.739" v="4" actId="47"/>
        <pc:sldMkLst>
          <pc:docMk/>
          <pc:sldMk cId="1598146356" sldId="283"/>
        </pc:sldMkLst>
      </pc:sldChg>
      <pc:sldChg chg="addSp modSp new mod modTransition">
        <pc:chgData name="Ian Nabney" userId="d6603c99-5c95-4d2b-ba76-fe87db2f29c6" providerId="ADAL" clId="{70CB562C-8910-4A21-979B-D9C74C79F1F9}" dt="2021-02-02T08:35:06.636" v="3113"/>
        <pc:sldMkLst>
          <pc:docMk/>
          <pc:sldMk cId="4188508748" sldId="284"/>
        </pc:sldMkLst>
        <pc:spChg chg="mod">
          <ac:chgData name="Ian Nabney" userId="d6603c99-5c95-4d2b-ba76-fe87db2f29c6" providerId="ADAL" clId="{70CB562C-8910-4A21-979B-D9C74C79F1F9}" dt="2021-02-01T15:52:10.975" v="1925" actId="20577"/>
          <ac:spMkLst>
            <pc:docMk/>
            <pc:sldMk cId="4188508748" sldId="284"/>
            <ac:spMk id="2" creationId="{3C1A0269-A0CF-44FD-9FB9-E90313F60EE2}"/>
          </ac:spMkLst>
        </pc:spChg>
        <pc:spChg chg="add mod">
          <ac:chgData name="Ian Nabney" userId="d6603c99-5c95-4d2b-ba76-fe87db2f29c6" providerId="ADAL" clId="{70CB562C-8910-4A21-979B-D9C74C79F1F9}" dt="2021-02-01T16:49:18.756" v="2327" actId="20577"/>
          <ac:spMkLst>
            <pc:docMk/>
            <pc:sldMk cId="4188508748" sldId="284"/>
            <ac:spMk id="6" creationId="{21805559-EEAD-499F-9AC3-6A869F3D72C2}"/>
          </ac:spMkLst>
        </pc:spChg>
      </pc:sldChg>
      <pc:sldChg chg="addSp modSp new mod modTransition">
        <pc:chgData name="Ian Nabney" userId="d6603c99-5c95-4d2b-ba76-fe87db2f29c6" providerId="ADAL" clId="{70CB562C-8910-4A21-979B-D9C74C79F1F9}" dt="2021-02-02T08:35:06.636" v="3113"/>
        <pc:sldMkLst>
          <pc:docMk/>
          <pc:sldMk cId="1219929230" sldId="285"/>
        </pc:sldMkLst>
        <pc:spChg chg="mod">
          <ac:chgData name="Ian Nabney" userId="d6603c99-5c95-4d2b-ba76-fe87db2f29c6" providerId="ADAL" clId="{70CB562C-8910-4A21-979B-D9C74C79F1F9}" dt="2021-02-01T17:24:46.030" v="2338" actId="5793"/>
          <ac:spMkLst>
            <pc:docMk/>
            <pc:sldMk cId="1219929230" sldId="285"/>
            <ac:spMk id="2" creationId="{85E2EF2B-4CD5-4052-A4A2-D910E1BD7D48}"/>
          </ac:spMkLst>
        </pc:spChg>
        <pc:spChg chg="add mod">
          <ac:chgData name="Ian Nabney" userId="d6603c99-5c95-4d2b-ba76-fe87db2f29c6" providerId="ADAL" clId="{70CB562C-8910-4A21-979B-D9C74C79F1F9}" dt="2021-02-01T17:28:06.510" v="2596" actId="20577"/>
          <ac:spMkLst>
            <pc:docMk/>
            <pc:sldMk cId="1219929230" sldId="285"/>
            <ac:spMk id="6" creationId="{D359B727-74A8-4805-9AE7-701CACD9F133}"/>
          </ac:spMkLst>
        </pc:spChg>
        <pc:picChg chg="add mod">
          <ac:chgData name="Ian Nabney" userId="d6603c99-5c95-4d2b-ba76-fe87db2f29c6" providerId="ADAL" clId="{70CB562C-8910-4A21-979B-D9C74C79F1F9}" dt="2021-02-01T17:29:48.711" v="2602" actId="1076"/>
          <ac:picMkLst>
            <pc:docMk/>
            <pc:sldMk cId="1219929230" sldId="285"/>
            <ac:picMk id="8" creationId="{BBD7F9D5-CB9D-4D9D-9B7D-5C2128331FC4}"/>
          </ac:picMkLst>
        </pc:picChg>
      </pc:sldChg>
      <pc:sldChg chg="addSp modSp new mod modTransition">
        <pc:chgData name="Ian Nabney" userId="d6603c99-5c95-4d2b-ba76-fe87db2f29c6" providerId="ADAL" clId="{70CB562C-8910-4A21-979B-D9C74C79F1F9}" dt="2021-02-02T08:35:06.636" v="3113"/>
        <pc:sldMkLst>
          <pc:docMk/>
          <pc:sldMk cId="3086907623" sldId="286"/>
        </pc:sldMkLst>
        <pc:spChg chg="mod">
          <ac:chgData name="Ian Nabney" userId="d6603c99-5c95-4d2b-ba76-fe87db2f29c6" providerId="ADAL" clId="{70CB562C-8910-4A21-979B-D9C74C79F1F9}" dt="2021-02-01T17:30:40.850" v="2645" actId="14100"/>
          <ac:spMkLst>
            <pc:docMk/>
            <pc:sldMk cId="3086907623" sldId="286"/>
            <ac:spMk id="2" creationId="{D5B09688-90E7-4D1D-BA84-DF0236A3F043}"/>
          </ac:spMkLst>
        </pc:spChg>
        <pc:picChg chg="add mod">
          <ac:chgData name="Ian Nabney" userId="d6603c99-5c95-4d2b-ba76-fe87db2f29c6" providerId="ADAL" clId="{70CB562C-8910-4A21-979B-D9C74C79F1F9}" dt="2021-02-01T17:32:08.880" v="2650" actId="1076"/>
          <ac:picMkLst>
            <pc:docMk/>
            <pc:sldMk cId="3086907623" sldId="286"/>
            <ac:picMk id="7" creationId="{16E60112-873B-4188-B02D-7B9F0B5C0064}"/>
          </ac:picMkLst>
        </pc:picChg>
        <pc:picChg chg="add mod">
          <ac:chgData name="Ian Nabney" userId="d6603c99-5c95-4d2b-ba76-fe87db2f29c6" providerId="ADAL" clId="{70CB562C-8910-4A21-979B-D9C74C79F1F9}" dt="2021-02-01T17:39:55.938" v="2655" actId="14100"/>
          <ac:picMkLst>
            <pc:docMk/>
            <pc:sldMk cId="3086907623" sldId="286"/>
            <ac:picMk id="9" creationId="{BA23AE01-6533-438D-83A2-46D454490788}"/>
          </ac:picMkLst>
        </pc:picChg>
      </pc:sldChg>
      <pc:sldChg chg="addSp modSp new mod modTransition">
        <pc:chgData name="Ian Nabney" userId="d6603c99-5c95-4d2b-ba76-fe87db2f29c6" providerId="ADAL" clId="{70CB562C-8910-4A21-979B-D9C74C79F1F9}" dt="2021-02-02T08:35:06.636" v="3113"/>
        <pc:sldMkLst>
          <pc:docMk/>
          <pc:sldMk cId="4018879690" sldId="287"/>
        </pc:sldMkLst>
        <pc:spChg chg="mod">
          <ac:chgData name="Ian Nabney" userId="d6603c99-5c95-4d2b-ba76-fe87db2f29c6" providerId="ADAL" clId="{70CB562C-8910-4A21-979B-D9C74C79F1F9}" dt="2021-02-01T17:42:59.109" v="2716" actId="20577"/>
          <ac:spMkLst>
            <pc:docMk/>
            <pc:sldMk cId="4018879690" sldId="287"/>
            <ac:spMk id="2" creationId="{DA20B8A5-4141-4A08-BE1F-2A7E8DA71720}"/>
          </ac:spMkLst>
        </pc:spChg>
        <pc:spChg chg="add mod">
          <ac:chgData name="Ian Nabney" userId="d6603c99-5c95-4d2b-ba76-fe87db2f29c6" providerId="ADAL" clId="{70CB562C-8910-4A21-979B-D9C74C79F1F9}" dt="2021-02-01T17:44:44.334" v="2931" actId="113"/>
          <ac:spMkLst>
            <pc:docMk/>
            <pc:sldMk cId="4018879690" sldId="287"/>
            <ac:spMk id="6" creationId="{70321D7D-9EA3-441B-8AA7-181D902700E7}"/>
          </ac:spMkLst>
        </pc:spChg>
        <pc:spChg chg="add mod">
          <ac:chgData name="Ian Nabney" userId="d6603c99-5c95-4d2b-ba76-fe87db2f29c6" providerId="ADAL" clId="{70CB562C-8910-4A21-979B-D9C74C79F1F9}" dt="2021-02-01T17:46:39.222" v="2977" actId="122"/>
          <ac:spMkLst>
            <pc:docMk/>
            <pc:sldMk cId="4018879690" sldId="287"/>
            <ac:spMk id="11" creationId="{B7B6AAEF-5E2A-4238-AA3E-A789FDD7BB32}"/>
          </ac:spMkLst>
        </pc:spChg>
        <pc:spChg chg="add mod">
          <ac:chgData name="Ian Nabney" userId="d6603c99-5c95-4d2b-ba76-fe87db2f29c6" providerId="ADAL" clId="{70CB562C-8910-4A21-979B-D9C74C79F1F9}" dt="2021-02-01T17:46:35.531" v="2976" actId="122"/>
          <ac:spMkLst>
            <pc:docMk/>
            <pc:sldMk cId="4018879690" sldId="287"/>
            <ac:spMk id="12" creationId="{3B9C85C2-2BDE-4726-ACEC-E82D7723C78A}"/>
          </ac:spMkLst>
        </pc:spChg>
        <pc:picChg chg="add mod">
          <ac:chgData name="Ian Nabney" userId="d6603c99-5c95-4d2b-ba76-fe87db2f29c6" providerId="ADAL" clId="{70CB562C-8910-4A21-979B-D9C74C79F1F9}" dt="2021-02-01T17:45:34.885" v="2938" actId="14100"/>
          <ac:picMkLst>
            <pc:docMk/>
            <pc:sldMk cId="4018879690" sldId="287"/>
            <ac:picMk id="8" creationId="{5E06E899-49B5-4F2D-A268-5731B25C5894}"/>
          </ac:picMkLst>
        </pc:picChg>
        <pc:picChg chg="add mod">
          <ac:chgData name="Ian Nabney" userId="d6603c99-5c95-4d2b-ba76-fe87db2f29c6" providerId="ADAL" clId="{70CB562C-8910-4A21-979B-D9C74C79F1F9}" dt="2021-02-01T17:45:25.532" v="2936" actId="14100"/>
          <ac:picMkLst>
            <pc:docMk/>
            <pc:sldMk cId="4018879690" sldId="287"/>
            <ac:picMk id="10" creationId="{7F34CB40-E6ED-44D4-A1EC-92C3EF50F8C8}"/>
          </ac:picMkLst>
        </pc:picChg>
      </pc:sldChg>
      <pc:sldChg chg="modTransition">
        <pc:chgData name="Ian Nabney" userId="d6603c99-5c95-4d2b-ba76-fe87db2f29c6" providerId="ADAL" clId="{70CB562C-8910-4A21-979B-D9C74C79F1F9}" dt="2021-02-02T08:35:06.636" v="3113"/>
        <pc:sldMkLst>
          <pc:docMk/>
          <pc:sldMk cId="3279875091" sldId="288"/>
        </pc:sldMkLst>
        <pc:spChg chg="mod">
          <ac:chgData name="Ian Nabney" userId="d6603c99-5c95-4d2b-ba76-fe87db2f29c6" providerId="ADAL" clId="{70CB562C-8910-4A21-979B-D9C74C79F1F9}" dt="2021-02-01T17:47:27.661" v="2991" actId="20577"/>
          <ac:spMkLst>
            <pc:docMk/>
            <pc:sldMk cId="3279875091" sldId="288"/>
            <ac:spMk id="2" creationId="{130FD433-66B3-4448-AC6B-639E4607BCFB}"/>
          </ac:spMkLst>
        </pc:spChg>
        <pc:spChg chg="add mod">
          <ac:chgData name="Ian Nabney" userId="d6603c99-5c95-4d2b-ba76-fe87db2f29c6" providerId="ADAL" clId="{70CB562C-8910-4A21-979B-D9C74C79F1F9}" dt="2021-02-01T17:49:54.636" v="3070" actId="6549"/>
          <ac:spMkLst>
            <pc:docMk/>
            <pc:sldMk cId="3279875091" sldId="288"/>
            <ac:spMk id="6" creationId="{3097C8D1-8134-4F94-B8C9-73F45BCE2A7D}"/>
          </ac:spMkLst>
        </pc:spChg>
      </pc:sldChg>
      <pc:sldChg chg="modSp add mod ord">
        <pc:chgData name="Ian Nabney" userId="d6603c99-5c95-4d2b-ba76-fe87db2f29c6" providerId="ADAL" clId="{70CB562C-8910-4A21-979B-D9C74C79F1F9}" dt="2021-02-01T18:02:52.964" v="3088" actId="20577"/>
        <pc:sldMkLst>
          <pc:docMk/>
          <pc:sldMk cId="720595887" sldId="289"/>
        </pc:sldMkLst>
        <pc:spChg chg="mod">
          <ac:chgData name="Ian Nabney" userId="d6603c99-5c95-4d2b-ba76-fe87db2f29c6" providerId="ADAL" clId="{70CB562C-8910-4A21-979B-D9C74C79F1F9}" dt="2021-02-01T18:02:49.088" v="3087" actId="20577"/>
          <ac:spMkLst>
            <pc:docMk/>
            <pc:sldMk cId="720595887" sldId="289"/>
            <ac:spMk id="32770" creationId="{73F05125-44B8-4492-8B46-7CAAC973D0F7}"/>
          </ac:spMkLst>
        </pc:spChg>
        <pc:spChg chg="mod">
          <ac:chgData name="Ian Nabney" userId="d6603c99-5c95-4d2b-ba76-fe87db2f29c6" providerId="ADAL" clId="{70CB562C-8910-4A21-979B-D9C74C79F1F9}" dt="2021-02-01T18:02:52.964" v="3088" actId="20577"/>
          <ac:spMkLst>
            <pc:docMk/>
            <pc:sldMk cId="720595887" sldId="289"/>
            <ac:spMk id="32771" creationId="{8674BF37-E827-4547-8249-5CE423AC6A24}"/>
          </ac:spMkLst>
        </pc:spChg>
      </pc:sldChg>
      <pc:sldChg chg="addSp modSp new mod modTransition">
        <pc:chgData name="Ian Nabney" userId="d6603c99-5c95-4d2b-ba76-fe87db2f29c6" providerId="ADAL" clId="{70CB562C-8910-4A21-979B-D9C74C79F1F9}" dt="2021-02-02T08:35:06.636" v="3113"/>
        <pc:sldMkLst>
          <pc:docMk/>
          <pc:sldMk cId="3884323360" sldId="290"/>
        </pc:sldMkLst>
        <pc:spChg chg="mod">
          <ac:chgData name="Ian Nabney" userId="d6603c99-5c95-4d2b-ba76-fe87db2f29c6" providerId="ADAL" clId="{70CB562C-8910-4A21-979B-D9C74C79F1F9}" dt="2021-02-01T18:03:17.240" v="3109" actId="20577"/>
          <ac:spMkLst>
            <pc:docMk/>
            <pc:sldMk cId="3884323360" sldId="290"/>
            <ac:spMk id="2" creationId="{95C7D0E5-0E5D-4D01-A91D-0CCE253B829E}"/>
          </ac:spMkLst>
        </pc:spChg>
        <pc:picChg chg="add">
          <ac:chgData name="Ian Nabney" userId="d6603c99-5c95-4d2b-ba76-fe87db2f29c6" providerId="ADAL" clId="{70CB562C-8910-4A21-979B-D9C74C79F1F9}" dt="2021-02-01T18:03:58.278" v="3110"/>
          <ac:picMkLst>
            <pc:docMk/>
            <pc:sldMk cId="3884323360" sldId="290"/>
            <ac:picMk id="6" creationId="{A3A791D2-76DA-4201-B2F6-EE50C4114D22}"/>
          </ac:picMkLst>
        </pc:picChg>
      </pc:sldChg>
    </pc:docChg>
  </pc:docChgLst>
  <pc:docChgLst>
    <pc:chgData name="Ian Nabney" userId="d6603c99-5c95-4d2b-ba76-fe87db2f29c6" providerId="ADAL" clId="{EB9101E1-3CBE-4DF7-91F6-3F66228AC038}"/>
    <pc:docChg chg="custSel addSld modSld">
      <pc:chgData name="Ian Nabney" userId="d6603c99-5c95-4d2b-ba76-fe87db2f29c6" providerId="ADAL" clId="{EB9101E1-3CBE-4DF7-91F6-3F66228AC038}" dt="2021-02-22T00:26:39.765" v="236" actId="20577"/>
      <pc:docMkLst>
        <pc:docMk/>
      </pc:docMkLst>
      <pc:sldChg chg="modTransition">
        <pc:chgData name="Ian Nabney" userId="d6603c99-5c95-4d2b-ba76-fe87db2f29c6" providerId="ADAL" clId="{EB9101E1-3CBE-4DF7-91F6-3F66228AC038}" dt="2021-02-21T23:47:59.745" v="0"/>
        <pc:sldMkLst>
          <pc:docMk/>
          <pc:sldMk cId="1188397951" sldId="277"/>
        </pc:sldMkLst>
      </pc:sldChg>
      <pc:sldChg chg="modTransition">
        <pc:chgData name="Ian Nabney" userId="d6603c99-5c95-4d2b-ba76-fe87db2f29c6" providerId="ADAL" clId="{EB9101E1-3CBE-4DF7-91F6-3F66228AC038}" dt="2021-02-21T23:47:59.745" v="0"/>
        <pc:sldMkLst>
          <pc:docMk/>
          <pc:sldMk cId="4235025941" sldId="278"/>
        </pc:sldMkLst>
      </pc:sldChg>
      <pc:sldChg chg="modTransition">
        <pc:chgData name="Ian Nabney" userId="d6603c99-5c95-4d2b-ba76-fe87db2f29c6" providerId="ADAL" clId="{EB9101E1-3CBE-4DF7-91F6-3F66228AC038}" dt="2021-02-21T23:47:59.745" v="0"/>
        <pc:sldMkLst>
          <pc:docMk/>
          <pc:sldMk cId="785328358" sldId="279"/>
        </pc:sldMkLst>
      </pc:sldChg>
      <pc:sldChg chg="modTransition">
        <pc:chgData name="Ian Nabney" userId="d6603c99-5c95-4d2b-ba76-fe87db2f29c6" providerId="ADAL" clId="{EB9101E1-3CBE-4DF7-91F6-3F66228AC038}" dt="2021-02-21T23:47:59.745" v="0"/>
        <pc:sldMkLst>
          <pc:docMk/>
          <pc:sldMk cId="2749144680" sldId="280"/>
        </pc:sldMkLst>
      </pc:sldChg>
      <pc:sldChg chg="modTransition">
        <pc:chgData name="Ian Nabney" userId="d6603c99-5c95-4d2b-ba76-fe87db2f29c6" providerId="ADAL" clId="{EB9101E1-3CBE-4DF7-91F6-3F66228AC038}" dt="2021-02-21T23:47:59.745" v="0"/>
        <pc:sldMkLst>
          <pc:docMk/>
          <pc:sldMk cId="1789970195" sldId="281"/>
        </pc:sldMkLst>
      </pc:sldChg>
      <pc:sldChg chg="modTransition">
        <pc:chgData name="Ian Nabney" userId="d6603c99-5c95-4d2b-ba76-fe87db2f29c6" providerId="ADAL" clId="{EB9101E1-3CBE-4DF7-91F6-3F66228AC038}" dt="2021-02-21T23:47:59.745" v="0"/>
        <pc:sldMkLst>
          <pc:docMk/>
          <pc:sldMk cId="3854370064" sldId="282"/>
        </pc:sldMkLst>
      </pc:sldChg>
      <pc:sldChg chg="modTransition">
        <pc:chgData name="Ian Nabney" userId="d6603c99-5c95-4d2b-ba76-fe87db2f29c6" providerId="ADAL" clId="{EB9101E1-3CBE-4DF7-91F6-3F66228AC038}" dt="2021-02-21T23:47:59.745" v="0"/>
        <pc:sldMkLst>
          <pc:docMk/>
          <pc:sldMk cId="1021532930" sldId="283"/>
        </pc:sldMkLst>
      </pc:sldChg>
      <pc:sldChg chg="modTransition">
        <pc:chgData name="Ian Nabney" userId="d6603c99-5c95-4d2b-ba76-fe87db2f29c6" providerId="ADAL" clId="{EB9101E1-3CBE-4DF7-91F6-3F66228AC038}" dt="2021-02-21T23:47:59.745" v="0"/>
        <pc:sldMkLst>
          <pc:docMk/>
          <pc:sldMk cId="3363425178" sldId="284"/>
        </pc:sldMkLst>
      </pc:sldChg>
      <pc:sldChg chg="modTransition">
        <pc:chgData name="Ian Nabney" userId="d6603c99-5c95-4d2b-ba76-fe87db2f29c6" providerId="ADAL" clId="{EB9101E1-3CBE-4DF7-91F6-3F66228AC038}" dt="2021-02-21T23:47:59.745" v="0"/>
        <pc:sldMkLst>
          <pc:docMk/>
          <pc:sldMk cId="2110821563" sldId="285"/>
        </pc:sldMkLst>
      </pc:sldChg>
      <pc:sldChg chg="modSp mod modTransition">
        <pc:chgData name="Ian Nabney" userId="d6603c99-5c95-4d2b-ba76-fe87db2f29c6" providerId="ADAL" clId="{EB9101E1-3CBE-4DF7-91F6-3F66228AC038}" dt="2021-02-22T00:26:33.079" v="235" actId="20577"/>
        <pc:sldMkLst>
          <pc:docMk/>
          <pc:sldMk cId="2334006621" sldId="286"/>
        </pc:sldMkLst>
        <pc:spChg chg="mod">
          <ac:chgData name="Ian Nabney" userId="d6603c99-5c95-4d2b-ba76-fe87db2f29c6" providerId="ADAL" clId="{EB9101E1-3CBE-4DF7-91F6-3F66228AC038}" dt="2021-02-22T00:26:33.079" v="235" actId="20577"/>
          <ac:spMkLst>
            <pc:docMk/>
            <pc:sldMk cId="2334006621" sldId="286"/>
            <ac:spMk id="8" creationId="{6172EC25-C702-4FB0-98FA-DD932C6AF942}"/>
          </ac:spMkLst>
        </pc:spChg>
      </pc:sldChg>
      <pc:sldChg chg="modTransition">
        <pc:chgData name="Ian Nabney" userId="d6603c99-5c95-4d2b-ba76-fe87db2f29c6" providerId="ADAL" clId="{EB9101E1-3CBE-4DF7-91F6-3F66228AC038}" dt="2021-02-21T23:47:59.745" v="0"/>
        <pc:sldMkLst>
          <pc:docMk/>
          <pc:sldMk cId="2710194930" sldId="287"/>
        </pc:sldMkLst>
      </pc:sldChg>
      <pc:sldChg chg="modSp mod modTransition">
        <pc:chgData name="Ian Nabney" userId="d6603c99-5c95-4d2b-ba76-fe87db2f29c6" providerId="ADAL" clId="{EB9101E1-3CBE-4DF7-91F6-3F66228AC038}" dt="2021-02-22T00:26:39.765" v="236" actId="20577"/>
        <pc:sldMkLst>
          <pc:docMk/>
          <pc:sldMk cId="1381569585" sldId="288"/>
        </pc:sldMkLst>
        <pc:spChg chg="mod">
          <ac:chgData name="Ian Nabney" userId="d6603c99-5c95-4d2b-ba76-fe87db2f29c6" providerId="ADAL" clId="{EB9101E1-3CBE-4DF7-91F6-3F66228AC038}" dt="2021-02-22T00:26:39.765" v="236" actId="20577"/>
          <ac:spMkLst>
            <pc:docMk/>
            <pc:sldMk cId="1381569585" sldId="288"/>
            <ac:spMk id="6" creationId="{C3F37D2A-887F-4CDC-B28D-558191C17017}"/>
          </ac:spMkLst>
        </pc:spChg>
      </pc:sldChg>
      <pc:sldChg chg="modSp mod modTransition">
        <pc:chgData name="Ian Nabney" userId="d6603c99-5c95-4d2b-ba76-fe87db2f29c6" providerId="ADAL" clId="{EB9101E1-3CBE-4DF7-91F6-3F66228AC038}" dt="2021-02-22T00:26:09.357" v="232" actId="20577"/>
        <pc:sldMkLst>
          <pc:docMk/>
          <pc:sldMk cId="4175411088" sldId="289"/>
        </pc:sldMkLst>
        <pc:spChg chg="mod">
          <ac:chgData name="Ian Nabney" userId="d6603c99-5c95-4d2b-ba76-fe87db2f29c6" providerId="ADAL" clId="{EB9101E1-3CBE-4DF7-91F6-3F66228AC038}" dt="2021-02-22T00:26:03.110" v="231" actId="20577"/>
          <ac:spMkLst>
            <pc:docMk/>
            <pc:sldMk cId="4175411088" sldId="289"/>
            <ac:spMk id="6" creationId="{D4319A2E-7356-4411-B8EA-C058595C91E5}"/>
          </ac:spMkLst>
        </pc:spChg>
        <pc:spChg chg="mod">
          <ac:chgData name="Ian Nabney" userId="d6603c99-5c95-4d2b-ba76-fe87db2f29c6" providerId="ADAL" clId="{EB9101E1-3CBE-4DF7-91F6-3F66228AC038}" dt="2021-02-22T00:26:09.357" v="232" actId="20577"/>
          <ac:spMkLst>
            <pc:docMk/>
            <pc:sldMk cId="4175411088" sldId="289"/>
            <ac:spMk id="8" creationId="{994A1EB2-184E-44AD-81E1-F87F6FE3D67F}"/>
          </ac:spMkLst>
        </pc:spChg>
      </pc:sldChg>
      <pc:sldChg chg="modSp mod modTransition">
        <pc:chgData name="Ian Nabney" userId="d6603c99-5c95-4d2b-ba76-fe87db2f29c6" providerId="ADAL" clId="{EB9101E1-3CBE-4DF7-91F6-3F66228AC038}" dt="2021-02-22T00:26:16.631" v="233" actId="20577"/>
        <pc:sldMkLst>
          <pc:docMk/>
          <pc:sldMk cId="2794286717" sldId="290"/>
        </pc:sldMkLst>
        <pc:spChg chg="mod">
          <ac:chgData name="Ian Nabney" userId="d6603c99-5c95-4d2b-ba76-fe87db2f29c6" providerId="ADAL" clId="{EB9101E1-3CBE-4DF7-91F6-3F66228AC038}" dt="2021-02-22T00:26:16.631" v="233" actId="20577"/>
          <ac:spMkLst>
            <pc:docMk/>
            <pc:sldMk cId="2794286717" sldId="290"/>
            <ac:spMk id="7" creationId="{3E454D85-2F9D-459D-8249-82DE9C0779C6}"/>
          </ac:spMkLst>
        </pc:spChg>
      </pc:sldChg>
      <pc:sldChg chg="modTransition">
        <pc:chgData name="Ian Nabney" userId="d6603c99-5c95-4d2b-ba76-fe87db2f29c6" providerId="ADAL" clId="{EB9101E1-3CBE-4DF7-91F6-3F66228AC038}" dt="2021-02-21T23:47:59.745" v="0"/>
        <pc:sldMkLst>
          <pc:docMk/>
          <pc:sldMk cId="2663722451" sldId="291"/>
        </pc:sldMkLst>
      </pc:sldChg>
      <pc:sldChg chg="modSp mod modTransition">
        <pc:chgData name="Ian Nabney" userId="d6603c99-5c95-4d2b-ba76-fe87db2f29c6" providerId="ADAL" clId="{EB9101E1-3CBE-4DF7-91F6-3F66228AC038}" dt="2021-02-22T00:26:23.806" v="234" actId="20577"/>
        <pc:sldMkLst>
          <pc:docMk/>
          <pc:sldMk cId="3680646963" sldId="292"/>
        </pc:sldMkLst>
        <pc:spChg chg="mod">
          <ac:chgData name="Ian Nabney" userId="d6603c99-5c95-4d2b-ba76-fe87db2f29c6" providerId="ADAL" clId="{EB9101E1-3CBE-4DF7-91F6-3F66228AC038}" dt="2021-02-22T00:26:23.806" v="234" actId="20577"/>
          <ac:spMkLst>
            <pc:docMk/>
            <pc:sldMk cId="3680646963" sldId="292"/>
            <ac:spMk id="6" creationId="{8E6D2CFA-BDE3-4BEE-8D05-1459DEE4D99D}"/>
          </ac:spMkLst>
        </pc:spChg>
      </pc:sldChg>
      <pc:sldChg chg="modTransition">
        <pc:chgData name="Ian Nabney" userId="d6603c99-5c95-4d2b-ba76-fe87db2f29c6" providerId="ADAL" clId="{EB9101E1-3CBE-4DF7-91F6-3F66228AC038}" dt="2021-02-21T23:47:59.745" v="0"/>
        <pc:sldMkLst>
          <pc:docMk/>
          <pc:sldMk cId="2505862239" sldId="293"/>
        </pc:sldMkLst>
      </pc:sldChg>
      <pc:sldChg chg="modTransition">
        <pc:chgData name="Ian Nabney" userId="d6603c99-5c95-4d2b-ba76-fe87db2f29c6" providerId="ADAL" clId="{EB9101E1-3CBE-4DF7-91F6-3F66228AC038}" dt="2021-02-21T23:47:59.745" v="0"/>
        <pc:sldMkLst>
          <pc:docMk/>
          <pc:sldMk cId="201679733" sldId="294"/>
        </pc:sldMkLst>
      </pc:sldChg>
      <pc:sldChg chg="modTransition">
        <pc:chgData name="Ian Nabney" userId="d6603c99-5c95-4d2b-ba76-fe87db2f29c6" providerId="ADAL" clId="{EB9101E1-3CBE-4DF7-91F6-3F66228AC038}" dt="2021-02-21T23:47:59.745" v="0"/>
        <pc:sldMkLst>
          <pc:docMk/>
          <pc:sldMk cId="4236813333" sldId="295"/>
        </pc:sldMkLst>
      </pc:sldChg>
      <pc:sldChg chg="modTransition">
        <pc:chgData name="Ian Nabney" userId="d6603c99-5c95-4d2b-ba76-fe87db2f29c6" providerId="ADAL" clId="{EB9101E1-3CBE-4DF7-91F6-3F66228AC038}" dt="2021-02-21T23:47:59.745" v="0"/>
        <pc:sldMkLst>
          <pc:docMk/>
          <pc:sldMk cId="1916609164" sldId="296"/>
        </pc:sldMkLst>
      </pc:sldChg>
      <pc:sldChg chg="modTransition">
        <pc:chgData name="Ian Nabney" userId="d6603c99-5c95-4d2b-ba76-fe87db2f29c6" providerId="ADAL" clId="{EB9101E1-3CBE-4DF7-91F6-3F66228AC038}" dt="2021-02-21T23:47:59.745" v="0"/>
        <pc:sldMkLst>
          <pc:docMk/>
          <pc:sldMk cId="4165189709" sldId="297"/>
        </pc:sldMkLst>
      </pc:sldChg>
      <pc:sldChg chg="modTransition">
        <pc:chgData name="Ian Nabney" userId="d6603c99-5c95-4d2b-ba76-fe87db2f29c6" providerId="ADAL" clId="{EB9101E1-3CBE-4DF7-91F6-3F66228AC038}" dt="2021-02-21T23:47:59.745" v="0"/>
        <pc:sldMkLst>
          <pc:docMk/>
          <pc:sldMk cId="172723286" sldId="298"/>
        </pc:sldMkLst>
      </pc:sldChg>
      <pc:sldChg chg="modTransition">
        <pc:chgData name="Ian Nabney" userId="d6603c99-5c95-4d2b-ba76-fe87db2f29c6" providerId="ADAL" clId="{EB9101E1-3CBE-4DF7-91F6-3F66228AC038}" dt="2021-02-21T23:47:59.745" v="0"/>
        <pc:sldMkLst>
          <pc:docMk/>
          <pc:sldMk cId="86458581" sldId="299"/>
        </pc:sldMkLst>
      </pc:sldChg>
      <pc:sldChg chg="addSp modSp new mod">
        <pc:chgData name="Ian Nabney" userId="d6603c99-5c95-4d2b-ba76-fe87db2f29c6" providerId="ADAL" clId="{EB9101E1-3CBE-4DF7-91F6-3F66228AC038}" dt="2021-02-22T00:25:23.933" v="229" actId="20577"/>
        <pc:sldMkLst>
          <pc:docMk/>
          <pc:sldMk cId="1393370561" sldId="300"/>
        </pc:sldMkLst>
        <pc:spChg chg="mod">
          <ac:chgData name="Ian Nabney" userId="d6603c99-5c95-4d2b-ba76-fe87db2f29c6" providerId="ADAL" clId="{EB9101E1-3CBE-4DF7-91F6-3F66228AC038}" dt="2021-02-22T00:23:34.146" v="27" actId="20577"/>
          <ac:spMkLst>
            <pc:docMk/>
            <pc:sldMk cId="1393370561" sldId="300"/>
            <ac:spMk id="2" creationId="{D092E02C-68F4-46A1-B20C-6AB9E73035FC}"/>
          </ac:spMkLst>
        </pc:spChg>
        <pc:spChg chg="add mod">
          <ac:chgData name="Ian Nabney" userId="d6603c99-5c95-4d2b-ba76-fe87db2f29c6" providerId="ADAL" clId="{EB9101E1-3CBE-4DF7-91F6-3F66228AC038}" dt="2021-02-22T00:25:23.933" v="229" actId="20577"/>
          <ac:spMkLst>
            <pc:docMk/>
            <pc:sldMk cId="1393370561" sldId="300"/>
            <ac:spMk id="7" creationId="{C163BE46-682B-4CC8-920B-2FC71138DDAE}"/>
          </ac:spMkLst>
        </pc:spChg>
        <pc:picChg chg="add mod modCrop">
          <ac:chgData name="Ian Nabney" userId="d6603c99-5c95-4d2b-ba76-fe87db2f29c6" providerId="ADAL" clId="{EB9101E1-3CBE-4DF7-91F6-3F66228AC038}" dt="2021-02-22T00:24:16.364" v="32" actId="1076"/>
          <ac:picMkLst>
            <pc:docMk/>
            <pc:sldMk cId="1393370561" sldId="300"/>
            <ac:picMk id="6" creationId="{2F0DB0FE-49ED-476E-B625-000BD527700C}"/>
          </ac:picMkLst>
        </pc:picChg>
      </pc:sldChg>
    </pc:docChg>
  </pc:docChgLst>
  <pc:docChgLst>
    <pc:chgData name="Ian Nabney" userId="d6603c99-5c95-4d2b-ba76-fe87db2f29c6" providerId="ADAL" clId="{02BC2283-36B1-4CA2-BD56-3CC2CA63A163}"/>
    <pc:docChg chg="undo custSel addSld delSld modSld">
      <pc:chgData name="Ian Nabney" userId="d6603c99-5c95-4d2b-ba76-fe87db2f29c6" providerId="ADAL" clId="{02BC2283-36B1-4CA2-BD56-3CC2CA63A163}" dt="2021-01-29T16:39:41.441" v="2353" actId="14100"/>
      <pc:docMkLst>
        <pc:docMk/>
      </pc:docMkLst>
      <pc:sldChg chg="modSp mod">
        <pc:chgData name="Ian Nabney" userId="d6603c99-5c95-4d2b-ba76-fe87db2f29c6" providerId="ADAL" clId="{02BC2283-36B1-4CA2-BD56-3CC2CA63A163}" dt="2021-01-28T01:44:38.819" v="18" actId="20577"/>
        <pc:sldMkLst>
          <pc:docMk/>
          <pc:sldMk cId="0" sldId="256"/>
        </pc:sldMkLst>
        <pc:spChg chg="mod">
          <ac:chgData name="Ian Nabney" userId="d6603c99-5c95-4d2b-ba76-fe87db2f29c6" providerId="ADAL" clId="{02BC2283-36B1-4CA2-BD56-3CC2CA63A163}" dt="2021-01-28T01:44:38.819" v="18" actId="20577"/>
          <ac:spMkLst>
            <pc:docMk/>
            <pc:sldMk cId="0" sldId="256"/>
            <ac:spMk id="6147" creationId="{3033A40A-7689-4A10-8282-A750B72CBDD7}"/>
          </ac:spMkLst>
        </pc:spChg>
        <pc:spChg chg="mod">
          <ac:chgData name="Ian Nabney" userId="d6603c99-5c95-4d2b-ba76-fe87db2f29c6" providerId="ADAL" clId="{02BC2283-36B1-4CA2-BD56-3CC2CA63A163}" dt="2021-01-28T01:44:31.827" v="15" actId="20577"/>
          <ac:spMkLst>
            <pc:docMk/>
            <pc:sldMk cId="0" sldId="256"/>
            <ac:spMk id="30722" creationId="{1EFC9091-8354-444B-BB79-2B3E0582CEE3}"/>
          </ac:spMkLst>
        </pc:spChg>
      </pc:sldChg>
      <pc:sldChg chg="modSp mod">
        <pc:chgData name="Ian Nabney" userId="d6603c99-5c95-4d2b-ba76-fe87db2f29c6" providerId="ADAL" clId="{02BC2283-36B1-4CA2-BD56-3CC2CA63A163}" dt="2021-01-28T01:50:42.363" v="134" actId="20577"/>
        <pc:sldMkLst>
          <pc:docMk/>
          <pc:sldMk cId="0" sldId="276"/>
        </pc:sldMkLst>
        <pc:spChg chg="mod">
          <ac:chgData name="Ian Nabney" userId="d6603c99-5c95-4d2b-ba76-fe87db2f29c6" providerId="ADAL" clId="{02BC2283-36B1-4CA2-BD56-3CC2CA63A163}" dt="2021-01-28T01:50:42.363" v="134" actId="20577"/>
          <ac:spMkLst>
            <pc:docMk/>
            <pc:sldMk cId="0" sldId="276"/>
            <ac:spMk id="32771" creationId="{8674BF37-E827-4547-8249-5CE423AC6A24}"/>
          </ac:spMkLst>
        </pc:spChg>
      </pc:sldChg>
      <pc:sldChg chg="addSp modSp new mod modTransition">
        <pc:chgData name="Ian Nabney" userId="d6603c99-5c95-4d2b-ba76-fe87db2f29c6" providerId="ADAL" clId="{02BC2283-36B1-4CA2-BD56-3CC2CA63A163}" dt="2021-01-29T11:04:04.308" v="1448" actId="20577"/>
        <pc:sldMkLst>
          <pc:docMk/>
          <pc:sldMk cId="405299313" sldId="277"/>
        </pc:sldMkLst>
        <pc:spChg chg="mod">
          <ac:chgData name="Ian Nabney" userId="d6603c99-5c95-4d2b-ba76-fe87db2f29c6" providerId="ADAL" clId="{02BC2283-36B1-4CA2-BD56-3CC2CA63A163}" dt="2021-01-28T01:55:48.462" v="151" actId="20577"/>
          <ac:spMkLst>
            <pc:docMk/>
            <pc:sldMk cId="405299313" sldId="277"/>
            <ac:spMk id="2" creationId="{70D2B332-D1AF-4728-8E9C-2246F3874F0D}"/>
          </ac:spMkLst>
        </pc:spChg>
        <pc:spChg chg="add mod">
          <ac:chgData name="Ian Nabney" userId="d6603c99-5c95-4d2b-ba76-fe87db2f29c6" providerId="ADAL" clId="{02BC2283-36B1-4CA2-BD56-3CC2CA63A163}" dt="2021-01-29T11:04:04.308" v="1448" actId="20577"/>
          <ac:spMkLst>
            <pc:docMk/>
            <pc:sldMk cId="405299313" sldId="277"/>
            <ac:spMk id="6" creationId="{890C4449-9BC7-4039-9E1D-9C2B671D9F16}"/>
          </ac:spMkLst>
        </pc:spChg>
        <pc:picChg chg="add mod">
          <ac:chgData name="Ian Nabney" userId="d6603c99-5c95-4d2b-ba76-fe87db2f29c6" providerId="ADAL" clId="{02BC2283-36B1-4CA2-BD56-3CC2CA63A163}" dt="2021-01-28T02:04:35.139" v="507" actId="14100"/>
          <ac:picMkLst>
            <pc:docMk/>
            <pc:sldMk cId="405299313" sldId="277"/>
            <ac:picMk id="8" creationId="{FA65917D-E526-4454-BB1C-76686B1153F0}"/>
          </ac:picMkLst>
        </pc:picChg>
        <pc:picChg chg="add mod">
          <ac:chgData name="Ian Nabney" userId="d6603c99-5c95-4d2b-ba76-fe87db2f29c6" providerId="ADAL" clId="{02BC2283-36B1-4CA2-BD56-3CC2CA63A163}" dt="2021-01-28T02:05:37.206" v="512" actId="14100"/>
          <ac:picMkLst>
            <pc:docMk/>
            <pc:sldMk cId="405299313" sldId="277"/>
            <ac:picMk id="10" creationId="{142648A8-93E9-40D7-85A9-B0B091F6B7FA}"/>
          </ac:picMkLst>
        </pc:picChg>
      </pc:sldChg>
      <pc:sldChg chg="addSp modSp new mod modTransition">
        <pc:chgData name="Ian Nabney" userId="d6603c99-5c95-4d2b-ba76-fe87db2f29c6" providerId="ADAL" clId="{02BC2283-36B1-4CA2-BD56-3CC2CA63A163}" dt="2021-01-29T16:16:20.709" v="2341" actId="207"/>
        <pc:sldMkLst>
          <pc:docMk/>
          <pc:sldMk cId="1404354359" sldId="278"/>
        </pc:sldMkLst>
        <pc:spChg chg="mod">
          <ac:chgData name="Ian Nabney" userId="d6603c99-5c95-4d2b-ba76-fe87db2f29c6" providerId="ADAL" clId="{02BC2283-36B1-4CA2-BD56-3CC2CA63A163}" dt="2021-01-28T02:10:12.994" v="544" actId="20577"/>
          <ac:spMkLst>
            <pc:docMk/>
            <pc:sldMk cId="1404354359" sldId="278"/>
            <ac:spMk id="2" creationId="{14960AB4-CE3A-4C16-8AA3-2E8DF576C1F3}"/>
          </ac:spMkLst>
        </pc:spChg>
        <pc:spChg chg="add mod">
          <ac:chgData name="Ian Nabney" userId="d6603c99-5c95-4d2b-ba76-fe87db2f29c6" providerId="ADAL" clId="{02BC2283-36B1-4CA2-BD56-3CC2CA63A163}" dt="2021-01-29T16:16:20.709" v="2341" actId="207"/>
          <ac:spMkLst>
            <pc:docMk/>
            <pc:sldMk cId="1404354359" sldId="278"/>
            <ac:spMk id="6" creationId="{A2E2E45D-2998-4113-891B-88F6CC5D511D}"/>
          </ac:spMkLst>
        </pc:spChg>
      </pc:sldChg>
      <pc:sldChg chg="addSp modSp new mod modTransition">
        <pc:chgData name="Ian Nabney" userId="d6603c99-5c95-4d2b-ba76-fe87db2f29c6" providerId="ADAL" clId="{02BC2283-36B1-4CA2-BD56-3CC2CA63A163}" dt="2021-01-29T11:26:46.852" v="1948" actId="20577"/>
        <pc:sldMkLst>
          <pc:docMk/>
          <pc:sldMk cId="2870620921" sldId="279"/>
        </pc:sldMkLst>
        <pc:spChg chg="mod">
          <ac:chgData name="Ian Nabney" userId="d6603c99-5c95-4d2b-ba76-fe87db2f29c6" providerId="ADAL" clId="{02BC2283-36B1-4CA2-BD56-3CC2CA63A163}" dt="2021-01-29T11:17:51.049" v="1463" actId="20577"/>
          <ac:spMkLst>
            <pc:docMk/>
            <pc:sldMk cId="2870620921" sldId="279"/>
            <ac:spMk id="2" creationId="{2FEBC5D7-E1AD-40DE-B29D-364D73AF6E3E}"/>
          </ac:spMkLst>
        </pc:spChg>
        <pc:spChg chg="add mod">
          <ac:chgData name="Ian Nabney" userId="d6603c99-5c95-4d2b-ba76-fe87db2f29c6" providerId="ADAL" clId="{02BC2283-36B1-4CA2-BD56-3CC2CA63A163}" dt="2021-01-29T11:26:46.852" v="1948" actId="20577"/>
          <ac:spMkLst>
            <pc:docMk/>
            <pc:sldMk cId="2870620921" sldId="279"/>
            <ac:spMk id="6" creationId="{1BA88C81-E5F0-4E57-8EF3-8866DE021714}"/>
          </ac:spMkLst>
        </pc:spChg>
      </pc:sldChg>
      <pc:sldChg chg="addSp modSp new mod modTransition">
        <pc:chgData name="Ian Nabney" userId="d6603c99-5c95-4d2b-ba76-fe87db2f29c6" providerId="ADAL" clId="{02BC2283-36B1-4CA2-BD56-3CC2CA63A163}" dt="2021-01-29T11:39:57.695" v="2144" actId="20577"/>
        <pc:sldMkLst>
          <pc:docMk/>
          <pc:sldMk cId="522761733" sldId="280"/>
        </pc:sldMkLst>
        <pc:spChg chg="mod">
          <ac:chgData name="Ian Nabney" userId="d6603c99-5c95-4d2b-ba76-fe87db2f29c6" providerId="ADAL" clId="{02BC2283-36B1-4CA2-BD56-3CC2CA63A163}" dt="2021-01-29T11:37:42.577" v="1969" actId="20577"/>
          <ac:spMkLst>
            <pc:docMk/>
            <pc:sldMk cId="522761733" sldId="280"/>
            <ac:spMk id="2" creationId="{29B76283-5472-42B3-A609-E0267DD546E5}"/>
          </ac:spMkLst>
        </pc:spChg>
        <pc:spChg chg="add mod">
          <ac:chgData name="Ian Nabney" userId="d6603c99-5c95-4d2b-ba76-fe87db2f29c6" providerId="ADAL" clId="{02BC2283-36B1-4CA2-BD56-3CC2CA63A163}" dt="2021-01-29T11:39:57.695" v="2144" actId="20577"/>
          <ac:spMkLst>
            <pc:docMk/>
            <pc:sldMk cId="522761733" sldId="280"/>
            <ac:spMk id="6" creationId="{FCD85B1D-B0C6-4073-ADD4-D63C38EB8984}"/>
          </ac:spMkLst>
        </pc:spChg>
      </pc:sldChg>
      <pc:sldChg chg="addSp delSp modSp new mod modTransition">
        <pc:chgData name="Ian Nabney" userId="d6603c99-5c95-4d2b-ba76-fe87db2f29c6" providerId="ADAL" clId="{02BC2283-36B1-4CA2-BD56-3CC2CA63A163}" dt="2021-01-29T15:39:52.557" v="2215"/>
        <pc:sldMkLst>
          <pc:docMk/>
          <pc:sldMk cId="934207200" sldId="281"/>
        </pc:sldMkLst>
        <pc:spChg chg="mod">
          <ac:chgData name="Ian Nabney" userId="d6603c99-5c95-4d2b-ba76-fe87db2f29c6" providerId="ADAL" clId="{02BC2283-36B1-4CA2-BD56-3CC2CA63A163}" dt="2021-01-29T14:27:23.677" v="2165" actId="20577"/>
          <ac:spMkLst>
            <pc:docMk/>
            <pc:sldMk cId="934207200" sldId="281"/>
            <ac:spMk id="2" creationId="{9FC1B712-1A73-42E9-9EAC-DD1CD36FB824}"/>
          </ac:spMkLst>
        </pc:spChg>
        <pc:picChg chg="add del mod">
          <ac:chgData name="Ian Nabney" userId="d6603c99-5c95-4d2b-ba76-fe87db2f29c6" providerId="ADAL" clId="{02BC2283-36B1-4CA2-BD56-3CC2CA63A163}" dt="2021-01-29T14:27:50.381" v="2169"/>
          <ac:picMkLst>
            <pc:docMk/>
            <pc:sldMk cId="934207200" sldId="281"/>
            <ac:picMk id="6" creationId="{C8F7E43D-9626-4F59-B020-873CCD5AA64E}"/>
          </ac:picMkLst>
        </pc:picChg>
        <pc:picChg chg="add">
          <ac:chgData name="Ian Nabney" userId="d6603c99-5c95-4d2b-ba76-fe87db2f29c6" providerId="ADAL" clId="{02BC2283-36B1-4CA2-BD56-3CC2CA63A163}" dt="2021-01-29T14:28:20.218" v="2170"/>
          <ac:picMkLst>
            <pc:docMk/>
            <pc:sldMk cId="934207200" sldId="281"/>
            <ac:picMk id="1026" creationId="{5B923C23-69CD-4052-816F-8CC0F70882A6}"/>
          </ac:picMkLst>
        </pc:picChg>
      </pc:sldChg>
      <pc:sldChg chg="addSp delSp modSp new mod modTransition">
        <pc:chgData name="Ian Nabney" userId="d6603c99-5c95-4d2b-ba76-fe87db2f29c6" providerId="ADAL" clId="{02BC2283-36B1-4CA2-BD56-3CC2CA63A163}" dt="2021-01-29T16:39:41.441" v="2353" actId="14100"/>
        <pc:sldMkLst>
          <pc:docMk/>
          <pc:sldMk cId="19118868" sldId="282"/>
        </pc:sldMkLst>
        <pc:spChg chg="mod">
          <ac:chgData name="Ian Nabney" userId="d6603c99-5c95-4d2b-ba76-fe87db2f29c6" providerId="ADAL" clId="{02BC2283-36B1-4CA2-BD56-3CC2CA63A163}" dt="2021-01-29T15:37:43.956" v="2190" actId="20577"/>
          <ac:spMkLst>
            <pc:docMk/>
            <pc:sldMk cId="19118868" sldId="282"/>
            <ac:spMk id="2" creationId="{6C4F2629-8F82-4048-9FE6-07B51124BA58}"/>
          </ac:spMkLst>
        </pc:spChg>
        <pc:spChg chg="add mod">
          <ac:chgData name="Ian Nabney" userId="d6603c99-5c95-4d2b-ba76-fe87db2f29c6" providerId="ADAL" clId="{02BC2283-36B1-4CA2-BD56-3CC2CA63A163}" dt="2021-01-29T15:44:33.459" v="2330" actId="20577"/>
          <ac:spMkLst>
            <pc:docMk/>
            <pc:sldMk cId="19118868" sldId="282"/>
            <ac:spMk id="6" creationId="{CDB446A2-78AC-45D6-8249-883C1EE5E39A}"/>
          </ac:spMkLst>
        </pc:spChg>
        <pc:picChg chg="add mod modCrop">
          <ac:chgData name="Ian Nabney" userId="d6603c99-5c95-4d2b-ba76-fe87db2f29c6" providerId="ADAL" clId="{02BC2283-36B1-4CA2-BD56-3CC2CA63A163}" dt="2021-01-29T16:39:41.441" v="2353" actId="14100"/>
          <ac:picMkLst>
            <pc:docMk/>
            <pc:sldMk cId="19118868" sldId="282"/>
            <ac:picMk id="7" creationId="{B30DF6B7-A78D-4FD8-A158-963CEC586459}"/>
          </ac:picMkLst>
        </pc:picChg>
        <pc:picChg chg="add del mod">
          <ac:chgData name="Ian Nabney" userId="d6603c99-5c95-4d2b-ba76-fe87db2f29c6" providerId="ADAL" clId="{02BC2283-36B1-4CA2-BD56-3CC2CA63A163}" dt="2021-01-29T16:37:54.172" v="2342" actId="478"/>
          <ac:picMkLst>
            <pc:docMk/>
            <pc:sldMk cId="19118868" sldId="282"/>
            <ac:picMk id="2050" creationId="{F5C95B63-EE63-4E2B-84AF-894C16B73D5E}"/>
          </ac:picMkLst>
        </pc:picChg>
        <pc:picChg chg="add mod">
          <ac:chgData name="Ian Nabney" userId="d6603c99-5c95-4d2b-ba76-fe87db2f29c6" providerId="ADAL" clId="{02BC2283-36B1-4CA2-BD56-3CC2CA63A163}" dt="2021-01-29T16:39:33.168" v="2352" actId="1076"/>
          <ac:picMkLst>
            <pc:docMk/>
            <pc:sldMk cId="19118868" sldId="282"/>
            <ac:picMk id="2052" creationId="{9B6BBCCF-87BC-4B70-89A8-14D1902CA9E7}"/>
          </ac:picMkLst>
        </pc:picChg>
      </pc:sldChg>
      <pc:sldChg chg="addSp delSp modSp new mod modTransition">
        <pc:chgData name="Ian Nabney" userId="d6603c99-5c95-4d2b-ba76-fe87db2f29c6" providerId="ADAL" clId="{02BC2283-36B1-4CA2-BD56-3CC2CA63A163}" dt="2021-01-29T15:39:52.557" v="2215"/>
        <pc:sldMkLst>
          <pc:docMk/>
          <pc:sldMk cId="1598146356" sldId="283"/>
        </pc:sldMkLst>
        <pc:spChg chg="mod">
          <ac:chgData name="Ian Nabney" userId="d6603c99-5c95-4d2b-ba76-fe87db2f29c6" providerId="ADAL" clId="{02BC2283-36B1-4CA2-BD56-3CC2CA63A163}" dt="2021-01-29T15:39:07.046" v="2210" actId="20577"/>
          <ac:spMkLst>
            <pc:docMk/>
            <pc:sldMk cId="1598146356" sldId="283"/>
            <ac:spMk id="2" creationId="{55301FA1-E976-4A62-8F8D-39D3F5FB1DB3}"/>
          </ac:spMkLst>
        </pc:spChg>
        <pc:spChg chg="add mod">
          <ac:chgData name="Ian Nabney" userId="d6603c99-5c95-4d2b-ba76-fe87db2f29c6" providerId="ADAL" clId="{02BC2283-36B1-4CA2-BD56-3CC2CA63A163}" dt="2021-01-29T15:39:41.513" v="2214" actId="12"/>
          <ac:spMkLst>
            <pc:docMk/>
            <pc:sldMk cId="1598146356" sldId="283"/>
            <ac:spMk id="6" creationId="{A040D59B-1BF9-4F8D-A922-5EAF4D0F3901}"/>
          </ac:spMkLst>
        </pc:spChg>
        <pc:picChg chg="add del mod">
          <ac:chgData name="Ian Nabney" userId="d6603c99-5c95-4d2b-ba76-fe87db2f29c6" providerId="ADAL" clId="{02BC2283-36B1-4CA2-BD56-3CC2CA63A163}" dt="2021-01-29T15:38:57.245" v="2195" actId="478"/>
          <ac:picMkLst>
            <pc:docMk/>
            <pc:sldMk cId="1598146356" sldId="283"/>
            <ac:picMk id="3074" creationId="{79EF9A89-84BB-4F06-99C2-955DB0B6EB5D}"/>
          </ac:picMkLst>
        </pc:picChg>
        <pc:picChg chg="add mod">
          <ac:chgData name="Ian Nabney" userId="d6603c99-5c95-4d2b-ba76-fe87db2f29c6" providerId="ADAL" clId="{02BC2283-36B1-4CA2-BD56-3CC2CA63A163}" dt="2021-01-29T15:39:02.620" v="2197" actId="14100"/>
          <ac:picMkLst>
            <pc:docMk/>
            <pc:sldMk cId="1598146356" sldId="283"/>
            <ac:picMk id="3076" creationId="{0765AB44-D2ED-4CF7-BAA4-B9AC2552D5F5}"/>
          </ac:picMkLst>
        </pc:picChg>
      </pc:sldChg>
      <pc:sldChg chg="del">
        <pc:chgData name="Ian Nabney" userId="d6603c99-5c95-4d2b-ba76-fe87db2f29c6" providerId="ADAL" clId="{02BC2283-36B1-4CA2-BD56-3CC2CA63A163}" dt="2021-01-28T01:51:05.315" v="135" actId="47"/>
        <pc:sldMkLst>
          <pc:docMk/>
          <pc:sldMk cId="2621091114" sldId="297"/>
        </pc:sldMkLst>
      </pc:sldChg>
      <pc:sldChg chg="del">
        <pc:chgData name="Ian Nabney" userId="d6603c99-5c95-4d2b-ba76-fe87db2f29c6" providerId="ADAL" clId="{02BC2283-36B1-4CA2-BD56-3CC2CA63A163}" dt="2021-01-28T01:51:05.315" v="135" actId="47"/>
        <pc:sldMkLst>
          <pc:docMk/>
          <pc:sldMk cId="3043018420" sldId="298"/>
        </pc:sldMkLst>
      </pc:sldChg>
      <pc:sldChg chg="del">
        <pc:chgData name="Ian Nabney" userId="d6603c99-5c95-4d2b-ba76-fe87db2f29c6" providerId="ADAL" clId="{02BC2283-36B1-4CA2-BD56-3CC2CA63A163}" dt="2021-01-28T01:51:05.315" v="135" actId="47"/>
        <pc:sldMkLst>
          <pc:docMk/>
          <pc:sldMk cId="454233025" sldId="299"/>
        </pc:sldMkLst>
      </pc:sldChg>
      <pc:sldChg chg="del">
        <pc:chgData name="Ian Nabney" userId="d6603c99-5c95-4d2b-ba76-fe87db2f29c6" providerId="ADAL" clId="{02BC2283-36B1-4CA2-BD56-3CC2CA63A163}" dt="2021-01-28T01:51:05.315" v="135" actId="47"/>
        <pc:sldMkLst>
          <pc:docMk/>
          <pc:sldMk cId="855958701" sldId="300"/>
        </pc:sldMkLst>
      </pc:sldChg>
      <pc:sldChg chg="del">
        <pc:chgData name="Ian Nabney" userId="d6603c99-5c95-4d2b-ba76-fe87db2f29c6" providerId="ADAL" clId="{02BC2283-36B1-4CA2-BD56-3CC2CA63A163}" dt="2021-01-28T01:51:05.315" v="135" actId="47"/>
        <pc:sldMkLst>
          <pc:docMk/>
          <pc:sldMk cId="3631153138" sldId="301"/>
        </pc:sldMkLst>
      </pc:sldChg>
      <pc:sldChg chg="del">
        <pc:chgData name="Ian Nabney" userId="d6603c99-5c95-4d2b-ba76-fe87db2f29c6" providerId="ADAL" clId="{02BC2283-36B1-4CA2-BD56-3CC2CA63A163}" dt="2021-01-28T01:51:05.315" v="135" actId="47"/>
        <pc:sldMkLst>
          <pc:docMk/>
          <pc:sldMk cId="292790285" sldId="302"/>
        </pc:sldMkLst>
      </pc:sldChg>
      <pc:sldChg chg="del">
        <pc:chgData name="Ian Nabney" userId="d6603c99-5c95-4d2b-ba76-fe87db2f29c6" providerId="ADAL" clId="{02BC2283-36B1-4CA2-BD56-3CC2CA63A163}" dt="2021-01-28T01:51:05.315" v="135" actId="47"/>
        <pc:sldMkLst>
          <pc:docMk/>
          <pc:sldMk cId="3997845246" sldId="303"/>
        </pc:sldMkLst>
      </pc:sldChg>
      <pc:sldChg chg="del">
        <pc:chgData name="Ian Nabney" userId="d6603c99-5c95-4d2b-ba76-fe87db2f29c6" providerId="ADAL" clId="{02BC2283-36B1-4CA2-BD56-3CC2CA63A163}" dt="2021-01-28T01:51:05.315" v="135" actId="47"/>
        <pc:sldMkLst>
          <pc:docMk/>
          <pc:sldMk cId="1443636144" sldId="304"/>
        </pc:sldMkLst>
      </pc:sldChg>
      <pc:sldChg chg="del">
        <pc:chgData name="Ian Nabney" userId="d6603c99-5c95-4d2b-ba76-fe87db2f29c6" providerId="ADAL" clId="{02BC2283-36B1-4CA2-BD56-3CC2CA63A163}" dt="2021-01-28T01:51:05.315" v="135" actId="47"/>
        <pc:sldMkLst>
          <pc:docMk/>
          <pc:sldMk cId="2477114665" sldId="305"/>
        </pc:sldMkLst>
      </pc:sldChg>
      <pc:sldChg chg="del">
        <pc:chgData name="Ian Nabney" userId="d6603c99-5c95-4d2b-ba76-fe87db2f29c6" providerId="ADAL" clId="{02BC2283-36B1-4CA2-BD56-3CC2CA63A163}" dt="2021-01-28T01:51:05.315" v="135" actId="47"/>
        <pc:sldMkLst>
          <pc:docMk/>
          <pc:sldMk cId="3117338730" sldId="306"/>
        </pc:sldMkLst>
      </pc:sldChg>
      <pc:sldChg chg="del">
        <pc:chgData name="Ian Nabney" userId="d6603c99-5c95-4d2b-ba76-fe87db2f29c6" providerId="ADAL" clId="{02BC2283-36B1-4CA2-BD56-3CC2CA63A163}" dt="2021-01-28T01:51:05.315" v="135" actId="47"/>
        <pc:sldMkLst>
          <pc:docMk/>
          <pc:sldMk cId="342211049" sldId="307"/>
        </pc:sldMkLst>
      </pc:sldChg>
      <pc:sldChg chg="del">
        <pc:chgData name="Ian Nabney" userId="d6603c99-5c95-4d2b-ba76-fe87db2f29c6" providerId="ADAL" clId="{02BC2283-36B1-4CA2-BD56-3CC2CA63A163}" dt="2021-01-28T01:51:05.315" v="135" actId="47"/>
        <pc:sldMkLst>
          <pc:docMk/>
          <pc:sldMk cId="218644330" sldId="308"/>
        </pc:sldMkLst>
      </pc:sldChg>
      <pc:sldChg chg="del">
        <pc:chgData name="Ian Nabney" userId="d6603c99-5c95-4d2b-ba76-fe87db2f29c6" providerId="ADAL" clId="{02BC2283-36B1-4CA2-BD56-3CC2CA63A163}" dt="2021-01-28T01:51:05.315" v="135" actId="47"/>
        <pc:sldMkLst>
          <pc:docMk/>
          <pc:sldMk cId="3685606621" sldId="309"/>
        </pc:sldMkLst>
      </pc:sldChg>
      <pc:sldChg chg="del">
        <pc:chgData name="Ian Nabney" userId="d6603c99-5c95-4d2b-ba76-fe87db2f29c6" providerId="ADAL" clId="{02BC2283-36B1-4CA2-BD56-3CC2CA63A163}" dt="2021-01-28T01:51:05.315" v="135" actId="47"/>
        <pc:sldMkLst>
          <pc:docMk/>
          <pc:sldMk cId="3880590519" sldId="310"/>
        </pc:sldMkLst>
      </pc:sldChg>
    </pc:docChg>
  </pc:docChgLst>
  <pc:docChgLst>
    <pc:chgData name="Ian" userId="d6603c99-5c95-4d2b-ba76-fe87db2f29c6" providerId="ADAL" clId="{E564F774-9D07-4AB1-9F3A-59C37BCD45D6}"/>
    <pc:docChg chg="modSld">
      <pc:chgData name="Ian" userId="d6603c99-5c95-4d2b-ba76-fe87db2f29c6" providerId="ADAL" clId="{E564F774-9D07-4AB1-9F3A-59C37BCD45D6}" dt="2021-02-14T20:44:49.980" v="23"/>
      <pc:docMkLst>
        <pc:docMk/>
      </pc:docMkLst>
      <pc:sldChg chg="modTransition">
        <pc:chgData name="Ian" userId="d6603c99-5c95-4d2b-ba76-fe87db2f29c6" providerId="ADAL" clId="{E564F774-9D07-4AB1-9F3A-59C37BCD45D6}" dt="2021-02-14T20:44:49.980" v="23"/>
        <pc:sldMkLst>
          <pc:docMk/>
          <pc:sldMk cId="2462739281" sldId="277"/>
        </pc:sldMkLst>
      </pc:sldChg>
      <pc:sldChg chg="modTransition">
        <pc:chgData name="Ian" userId="d6603c99-5c95-4d2b-ba76-fe87db2f29c6" providerId="ADAL" clId="{E564F774-9D07-4AB1-9F3A-59C37BCD45D6}" dt="2021-02-14T20:44:49.980" v="23"/>
        <pc:sldMkLst>
          <pc:docMk/>
          <pc:sldMk cId="3332262627" sldId="278"/>
        </pc:sldMkLst>
      </pc:sldChg>
      <pc:sldChg chg="modSp mod modTransition">
        <pc:chgData name="Ian" userId="d6603c99-5c95-4d2b-ba76-fe87db2f29c6" providerId="ADAL" clId="{E564F774-9D07-4AB1-9F3A-59C37BCD45D6}" dt="2021-02-14T20:44:49.980" v="23"/>
        <pc:sldMkLst>
          <pc:docMk/>
          <pc:sldMk cId="3211899754" sldId="279"/>
        </pc:sldMkLst>
        <pc:spChg chg="mod">
          <ac:chgData name="Ian" userId="d6603c99-5c95-4d2b-ba76-fe87db2f29c6" providerId="ADAL" clId="{E564F774-9D07-4AB1-9F3A-59C37BCD45D6}" dt="2021-02-14T19:05:43.747" v="15" actId="20577"/>
          <ac:spMkLst>
            <pc:docMk/>
            <pc:sldMk cId="3211899754" sldId="279"/>
            <ac:spMk id="6" creationId="{1FDC695D-6311-4D86-95A5-1D2B341D4D05}"/>
          </ac:spMkLst>
        </pc:spChg>
      </pc:sldChg>
      <pc:sldChg chg="modTransition">
        <pc:chgData name="Ian" userId="d6603c99-5c95-4d2b-ba76-fe87db2f29c6" providerId="ADAL" clId="{E564F774-9D07-4AB1-9F3A-59C37BCD45D6}" dt="2021-02-14T20:44:49.980" v="23"/>
        <pc:sldMkLst>
          <pc:docMk/>
          <pc:sldMk cId="122012374" sldId="280"/>
        </pc:sldMkLst>
      </pc:sldChg>
      <pc:sldChg chg="modTransition">
        <pc:chgData name="Ian" userId="d6603c99-5c95-4d2b-ba76-fe87db2f29c6" providerId="ADAL" clId="{E564F774-9D07-4AB1-9F3A-59C37BCD45D6}" dt="2021-02-14T20:44:49.980" v="23"/>
        <pc:sldMkLst>
          <pc:docMk/>
          <pc:sldMk cId="79106315" sldId="281"/>
        </pc:sldMkLst>
      </pc:sldChg>
      <pc:sldChg chg="modTransition">
        <pc:chgData name="Ian" userId="d6603c99-5c95-4d2b-ba76-fe87db2f29c6" providerId="ADAL" clId="{E564F774-9D07-4AB1-9F3A-59C37BCD45D6}" dt="2021-02-14T20:44:49.980" v="23"/>
        <pc:sldMkLst>
          <pc:docMk/>
          <pc:sldMk cId="278062578" sldId="282"/>
        </pc:sldMkLst>
      </pc:sldChg>
      <pc:sldChg chg="modTransition">
        <pc:chgData name="Ian" userId="d6603c99-5c95-4d2b-ba76-fe87db2f29c6" providerId="ADAL" clId="{E564F774-9D07-4AB1-9F3A-59C37BCD45D6}" dt="2021-02-14T20:44:49.980" v="23"/>
        <pc:sldMkLst>
          <pc:docMk/>
          <pc:sldMk cId="1644431879" sldId="283"/>
        </pc:sldMkLst>
      </pc:sldChg>
      <pc:sldChg chg="modTransition">
        <pc:chgData name="Ian" userId="d6603c99-5c95-4d2b-ba76-fe87db2f29c6" providerId="ADAL" clId="{E564F774-9D07-4AB1-9F3A-59C37BCD45D6}" dt="2021-02-14T20:44:49.980" v="23"/>
        <pc:sldMkLst>
          <pc:docMk/>
          <pc:sldMk cId="3210668178" sldId="284"/>
        </pc:sldMkLst>
      </pc:sldChg>
      <pc:sldChg chg="modSp mod modTransition">
        <pc:chgData name="Ian" userId="d6603c99-5c95-4d2b-ba76-fe87db2f29c6" providerId="ADAL" clId="{E564F774-9D07-4AB1-9F3A-59C37BCD45D6}" dt="2021-02-14T20:44:49.980" v="23"/>
        <pc:sldMkLst>
          <pc:docMk/>
          <pc:sldMk cId="3544071691" sldId="285"/>
        </pc:sldMkLst>
        <pc:spChg chg="mod">
          <ac:chgData name="Ian" userId="d6603c99-5c95-4d2b-ba76-fe87db2f29c6" providerId="ADAL" clId="{E564F774-9D07-4AB1-9F3A-59C37BCD45D6}" dt="2021-02-14T20:42:53.904" v="21" actId="20577"/>
          <ac:spMkLst>
            <pc:docMk/>
            <pc:sldMk cId="3544071691" sldId="285"/>
            <ac:spMk id="7" creationId="{BB90B1DF-6C60-47F7-B57D-987BAF79627F}"/>
          </ac:spMkLst>
        </pc:spChg>
      </pc:sldChg>
      <pc:sldChg chg="modSp mod modTransition">
        <pc:chgData name="Ian" userId="d6603c99-5c95-4d2b-ba76-fe87db2f29c6" providerId="ADAL" clId="{E564F774-9D07-4AB1-9F3A-59C37BCD45D6}" dt="2021-02-14T20:44:49.980" v="23"/>
        <pc:sldMkLst>
          <pc:docMk/>
          <pc:sldMk cId="3188237960" sldId="286"/>
        </pc:sldMkLst>
        <pc:spChg chg="mod">
          <ac:chgData name="Ian" userId="d6603c99-5c95-4d2b-ba76-fe87db2f29c6" providerId="ADAL" clId="{E564F774-9D07-4AB1-9F3A-59C37BCD45D6}" dt="2021-02-14T20:43:01.998" v="22" actId="20577"/>
          <ac:spMkLst>
            <pc:docMk/>
            <pc:sldMk cId="3188237960" sldId="286"/>
            <ac:spMk id="8" creationId="{189409D8-C09D-4ABE-834E-85B13C4DA7F1}"/>
          </ac:spMkLst>
        </pc:spChg>
      </pc:sldChg>
      <pc:sldChg chg="modTransition">
        <pc:chgData name="Ian" userId="d6603c99-5c95-4d2b-ba76-fe87db2f29c6" providerId="ADAL" clId="{E564F774-9D07-4AB1-9F3A-59C37BCD45D6}" dt="2021-02-14T20:44:49.980" v="23"/>
        <pc:sldMkLst>
          <pc:docMk/>
          <pc:sldMk cId="3199743245" sldId="287"/>
        </pc:sldMkLst>
      </pc:sldChg>
      <pc:sldChg chg="modTransition">
        <pc:chgData name="Ian" userId="d6603c99-5c95-4d2b-ba76-fe87db2f29c6" providerId="ADAL" clId="{E564F774-9D07-4AB1-9F3A-59C37BCD45D6}" dt="2021-02-14T20:44:49.980" v="23"/>
        <pc:sldMkLst>
          <pc:docMk/>
          <pc:sldMk cId="2044720911" sldId="288"/>
        </pc:sldMkLst>
      </pc:sldChg>
      <pc:sldChg chg="modTransition">
        <pc:chgData name="Ian" userId="d6603c99-5c95-4d2b-ba76-fe87db2f29c6" providerId="ADAL" clId="{E564F774-9D07-4AB1-9F3A-59C37BCD45D6}" dt="2021-02-14T20:44:49.980" v="23"/>
        <pc:sldMkLst>
          <pc:docMk/>
          <pc:sldMk cId="3444011573" sldId="289"/>
        </pc:sldMkLst>
      </pc:sldChg>
      <pc:sldChg chg="modTransition">
        <pc:chgData name="Ian" userId="d6603c99-5c95-4d2b-ba76-fe87db2f29c6" providerId="ADAL" clId="{E564F774-9D07-4AB1-9F3A-59C37BCD45D6}" dt="2021-02-14T20:44:49.980" v="23"/>
        <pc:sldMkLst>
          <pc:docMk/>
          <pc:sldMk cId="3419608692" sldId="290"/>
        </pc:sldMkLst>
      </pc:sldChg>
      <pc:sldChg chg="modTransition">
        <pc:chgData name="Ian" userId="d6603c99-5c95-4d2b-ba76-fe87db2f29c6" providerId="ADAL" clId="{E564F774-9D07-4AB1-9F3A-59C37BCD45D6}" dt="2021-02-14T20:44:49.980" v="23"/>
        <pc:sldMkLst>
          <pc:docMk/>
          <pc:sldMk cId="1943501553" sldId="291"/>
        </pc:sldMkLst>
      </pc:sldChg>
      <pc:sldChg chg="modTransition">
        <pc:chgData name="Ian" userId="d6603c99-5c95-4d2b-ba76-fe87db2f29c6" providerId="ADAL" clId="{E564F774-9D07-4AB1-9F3A-59C37BCD45D6}" dt="2021-02-14T20:44:49.980" v="23"/>
        <pc:sldMkLst>
          <pc:docMk/>
          <pc:sldMk cId="856508964" sldId="292"/>
        </pc:sldMkLst>
      </pc:sldChg>
      <pc:sldChg chg="modTransition">
        <pc:chgData name="Ian" userId="d6603c99-5c95-4d2b-ba76-fe87db2f29c6" providerId="ADAL" clId="{E564F774-9D07-4AB1-9F3A-59C37BCD45D6}" dt="2021-02-14T20:44:49.980" v="23"/>
        <pc:sldMkLst>
          <pc:docMk/>
          <pc:sldMk cId="1224393491" sldId="293"/>
        </pc:sldMkLst>
      </pc:sldChg>
      <pc:sldChg chg="modTransition">
        <pc:chgData name="Ian" userId="d6603c99-5c95-4d2b-ba76-fe87db2f29c6" providerId="ADAL" clId="{E564F774-9D07-4AB1-9F3A-59C37BCD45D6}" dt="2021-02-14T20:44:49.980" v="23"/>
        <pc:sldMkLst>
          <pc:docMk/>
          <pc:sldMk cId="630493866" sldId="294"/>
        </pc:sldMkLst>
      </pc:sldChg>
      <pc:sldChg chg="modTransition">
        <pc:chgData name="Ian" userId="d6603c99-5c95-4d2b-ba76-fe87db2f29c6" providerId="ADAL" clId="{E564F774-9D07-4AB1-9F3A-59C37BCD45D6}" dt="2021-02-14T20:44:49.980" v="23"/>
        <pc:sldMkLst>
          <pc:docMk/>
          <pc:sldMk cId="304705990" sldId="295"/>
        </pc:sldMkLst>
      </pc:sldChg>
      <pc:sldChg chg="modTransition">
        <pc:chgData name="Ian" userId="d6603c99-5c95-4d2b-ba76-fe87db2f29c6" providerId="ADAL" clId="{E564F774-9D07-4AB1-9F3A-59C37BCD45D6}" dt="2021-02-14T20:44:49.980" v="23"/>
        <pc:sldMkLst>
          <pc:docMk/>
          <pc:sldMk cId="3008795943" sldId="296"/>
        </pc:sldMkLst>
      </pc:sldChg>
      <pc:sldChg chg="modTransition">
        <pc:chgData name="Ian" userId="d6603c99-5c95-4d2b-ba76-fe87db2f29c6" providerId="ADAL" clId="{E564F774-9D07-4AB1-9F3A-59C37BCD45D6}" dt="2021-02-14T20:44:49.980" v="23"/>
        <pc:sldMkLst>
          <pc:docMk/>
          <pc:sldMk cId="2959336765" sldId="297"/>
        </pc:sldMkLst>
      </pc:sldChg>
      <pc:sldChg chg="modTransition">
        <pc:chgData name="Ian" userId="d6603c99-5c95-4d2b-ba76-fe87db2f29c6" providerId="ADAL" clId="{E564F774-9D07-4AB1-9F3A-59C37BCD45D6}" dt="2021-02-14T20:44:49.980" v="23"/>
        <pc:sldMkLst>
          <pc:docMk/>
          <pc:sldMk cId="1277952250" sldId="298"/>
        </pc:sldMkLst>
      </pc:sldChg>
      <pc:sldChg chg="modTransition">
        <pc:chgData name="Ian" userId="d6603c99-5c95-4d2b-ba76-fe87db2f29c6" providerId="ADAL" clId="{E564F774-9D07-4AB1-9F3A-59C37BCD45D6}" dt="2021-02-14T20:44:49.980" v="23"/>
        <pc:sldMkLst>
          <pc:docMk/>
          <pc:sldMk cId="594767501" sldId="299"/>
        </pc:sldMkLst>
      </pc:sldChg>
    </pc:docChg>
  </pc:docChgLst>
  <pc:docChgLst>
    <pc:chgData name="Ian Nabney" userId="d6603c99-5c95-4d2b-ba76-fe87db2f29c6" providerId="ADAL" clId="{32D97667-7688-46DE-A8DF-19AF11069D74}"/>
    <pc:docChg chg="undo custSel addSld delSld modSld sldOrd">
      <pc:chgData name="Ian Nabney" userId="d6603c99-5c95-4d2b-ba76-fe87db2f29c6" providerId="ADAL" clId="{32D97667-7688-46DE-A8DF-19AF11069D74}" dt="2021-02-07T14:21:36.871" v="3231"/>
      <pc:docMkLst>
        <pc:docMk/>
      </pc:docMkLst>
      <pc:sldChg chg="modSp mod">
        <pc:chgData name="Ian Nabney" userId="d6603c99-5c95-4d2b-ba76-fe87db2f29c6" providerId="ADAL" clId="{32D97667-7688-46DE-A8DF-19AF11069D74}" dt="2021-02-05T01:55:12.547" v="9" actId="20577"/>
        <pc:sldMkLst>
          <pc:docMk/>
          <pc:sldMk cId="0" sldId="256"/>
        </pc:sldMkLst>
        <pc:spChg chg="mod">
          <ac:chgData name="Ian Nabney" userId="d6603c99-5c95-4d2b-ba76-fe87db2f29c6" providerId="ADAL" clId="{32D97667-7688-46DE-A8DF-19AF11069D74}" dt="2021-02-05T01:55:12.547" v="9" actId="20577"/>
          <ac:spMkLst>
            <pc:docMk/>
            <pc:sldMk cId="0" sldId="256"/>
            <ac:spMk id="30722" creationId="{1EFC9091-8354-444B-BB79-2B3E0582CEE3}"/>
          </ac:spMkLst>
        </pc:spChg>
      </pc:sldChg>
      <pc:sldChg chg="modSp mod">
        <pc:chgData name="Ian Nabney" userId="d6603c99-5c95-4d2b-ba76-fe87db2f29c6" providerId="ADAL" clId="{32D97667-7688-46DE-A8DF-19AF11069D74}" dt="2021-02-06T17:33:32.816" v="3225" actId="20577"/>
        <pc:sldMkLst>
          <pc:docMk/>
          <pc:sldMk cId="0" sldId="276"/>
        </pc:sldMkLst>
        <pc:spChg chg="mod">
          <ac:chgData name="Ian Nabney" userId="d6603c99-5c95-4d2b-ba76-fe87db2f29c6" providerId="ADAL" clId="{32D97667-7688-46DE-A8DF-19AF11069D74}" dt="2021-02-06T17:33:32.816" v="3225" actId="20577"/>
          <ac:spMkLst>
            <pc:docMk/>
            <pc:sldMk cId="0" sldId="276"/>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169989393" sldId="277"/>
        </pc:sldMkLst>
      </pc:sldChg>
      <pc:sldChg chg="del">
        <pc:chgData name="Ian Nabney" userId="d6603c99-5c95-4d2b-ba76-fe87db2f29c6" providerId="ADAL" clId="{32D97667-7688-46DE-A8DF-19AF11069D74}" dt="2021-02-05T01:55:33.721" v="13" actId="47"/>
        <pc:sldMkLst>
          <pc:docMk/>
          <pc:sldMk cId="2930627902" sldId="278"/>
        </pc:sldMkLst>
      </pc:sldChg>
      <pc:sldChg chg="del">
        <pc:chgData name="Ian Nabney" userId="d6603c99-5c95-4d2b-ba76-fe87db2f29c6" providerId="ADAL" clId="{32D97667-7688-46DE-A8DF-19AF11069D74}" dt="2021-02-05T01:55:33.721" v="13" actId="47"/>
        <pc:sldMkLst>
          <pc:docMk/>
          <pc:sldMk cId="47276897" sldId="279"/>
        </pc:sldMkLst>
      </pc:sldChg>
      <pc:sldChg chg="del">
        <pc:chgData name="Ian Nabney" userId="d6603c99-5c95-4d2b-ba76-fe87db2f29c6" providerId="ADAL" clId="{32D97667-7688-46DE-A8DF-19AF11069D74}" dt="2021-02-05T01:55:33.721" v="13" actId="47"/>
        <pc:sldMkLst>
          <pc:docMk/>
          <pc:sldMk cId="770873270" sldId="280"/>
        </pc:sldMkLst>
      </pc:sldChg>
      <pc:sldChg chg="del">
        <pc:chgData name="Ian Nabney" userId="d6603c99-5c95-4d2b-ba76-fe87db2f29c6" providerId="ADAL" clId="{32D97667-7688-46DE-A8DF-19AF11069D74}" dt="2021-02-05T01:55:33.721" v="13" actId="47"/>
        <pc:sldMkLst>
          <pc:docMk/>
          <pc:sldMk cId="2412323828" sldId="281"/>
        </pc:sldMkLst>
      </pc:sldChg>
      <pc:sldChg chg="del">
        <pc:chgData name="Ian Nabney" userId="d6603c99-5c95-4d2b-ba76-fe87db2f29c6" providerId="ADAL" clId="{32D97667-7688-46DE-A8DF-19AF11069D74}" dt="2021-02-05T01:55:33.721" v="13" actId="47"/>
        <pc:sldMkLst>
          <pc:docMk/>
          <pc:sldMk cId="1146201459" sldId="282"/>
        </pc:sldMkLst>
      </pc:sldChg>
      <pc:sldChg chg="del">
        <pc:chgData name="Ian Nabney" userId="d6603c99-5c95-4d2b-ba76-fe87db2f29c6" providerId="ADAL" clId="{32D97667-7688-46DE-A8DF-19AF11069D74}" dt="2021-02-05T01:55:33.721" v="13" actId="47"/>
        <pc:sldMkLst>
          <pc:docMk/>
          <pc:sldMk cId="226570023" sldId="283"/>
        </pc:sldMkLst>
      </pc:sldChg>
      <pc:sldChg chg="del">
        <pc:chgData name="Ian Nabney" userId="d6603c99-5c95-4d2b-ba76-fe87db2f29c6" providerId="ADAL" clId="{32D97667-7688-46DE-A8DF-19AF11069D74}" dt="2021-02-05T01:55:33.721" v="13" actId="47"/>
        <pc:sldMkLst>
          <pc:docMk/>
          <pc:sldMk cId="4188508748" sldId="284"/>
        </pc:sldMkLst>
      </pc:sldChg>
      <pc:sldChg chg="del">
        <pc:chgData name="Ian Nabney" userId="d6603c99-5c95-4d2b-ba76-fe87db2f29c6" providerId="ADAL" clId="{32D97667-7688-46DE-A8DF-19AF11069D74}" dt="2021-02-05T01:55:33.721" v="13" actId="47"/>
        <pc:sldMkLst>
          <pc:docMk/>
          <pc:sldMk cId="1219929230" sldId="285"/>
        </pc:sldMkLst>
      </pc:sldChg>
      <pc:sldChg chg="del">
        <pc:chgData name="Ian Nabney" userId="d6603c99-5c95-4d2b-ba76-fe87db2f29c6" providerId="ADAL" clId="{32D97667-7688-46DE-A8DF-19AF11069D74}" dt="2021-02-05T01:55:33.721" v="13" actId="47"/>
        <pc:sldMkLst>
          <pc:docMk/>
          <pc:sldMk cId="3086907623" sldId="286"/>
        </pc:sldMkLst>
      </pc:sldChg>
      <pc:sldChg chg="del">
        <pc:chgData name="Ian Nabney" userId="d6603c99-5c95-4d2b-ba76-fe87db2f29c6" providerId="ADAL" clId="{32D97667-7688-46DE-A8DF-19AF11069D74}" dt="2021-02-05T01:55:33.721" v="13" actId="47"/>
        <pc:sldMkLst>
          <pc:docMk/>
          <pc:sldMk cId="4018879690" sldId="287"/>
        </pc:sldMkLst>
      </pc:sldChg>
      <pc:sldChg chg="del">
        <pc:chgData name="Ian Nabney" userId="d6603c99-5c95-4d2b-ba76-fe87db2f29c6" providerId="ADAL" clId="{32D97667-7688-46DE-A8DF-19AF11069D74}" dt="2021-02-05T01:55:33.721" v="13" actId="47"/>
        <pc:sldMkLst>
          <pc:docMk/>
          <pc:sldMk cId="3279875091" sldId="288"/>
        </pc:sldMkLst>
      </pc:sldChg>
      <pc:sldChg chg="modSp mod ord">
        <pc:chgData name="Ian Nabney" userId="d6603c99-5c95-4d2b-ba76-fe87db2f29c6" providerId="ADAL" clId="{32D97667-7688-46DE-A8DF-19AF11069D74}" dt="2021-02-07T14:21:36.871" v="3231"/>
        <pc:sldMkLst>
          <pc:docMk/>
          <pc:sldMk cId="720595887" sldId="289"/>
        </pc:sldMkLst>
        <pc:spChg chg="mod">
          <ac:chgData name="Ian Nabney" userId="d6603c99-5c95-4d2b-ba76-fe87db2f29c6" providerId="ADAL" clId="{32D97667-7688-46DE-A8DF-19AF11069D74}" dt="2021-02-07T14:21:36.871" v="3231"/>
          <ac:spMkLst>
            <pc:docMk/>
            <pc:sldMk cId="720595887" sldId="289"/>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884323360" sldId="290"/>
        </pc:sldMkLst>
      </pc:sldChg>
      <pc:sldChg chg="addSp modSp new mod modTransition">
        <pc:chgData name="Ian Nabney" userId="d6603c99-5c95-4d2b-ba76-fe87db2f29c6" providerId="ADAL" clId="{32D97667-7688-46DE-A8DF-19AF11069D74}" dt="2021-02-07T13:57:38.622" v="3228"/>
        <pc:sldMkLst>
          <pc:docMk/>
          <pc:sldMk cId="4237289446" sldId="290"/>
        </pc:sldMkLst>
        <pc:spChg chg="mod">
          <ac:chgData name="Ian Nabney" userId="d6603c99-5c95-4d2b-ba76-fe87db2f29c6" providerId="ADAL" clId="{32D97667-7688-46DE-A8DF-19AF11069D74}" dt="2021-02-05T02:03:13.789" v="187" actId="20577"/>
          <ac:spMkLst>
            <pc:docMk/>
            <pc:sldMk cId="4237289446" sldId="290"/>
            <ac:spMk id="2" creationId="{984E12E7-43FA-416C-BB21-07A1767F690D}"/>
          </ac:spMkLst>
        </pc:spChg>
        <pc:spChg chg="add mod">
          <ac:chgData name="Ian Nabney" userId="d6603c99-5c95-4d2b-ba76-fe87db2f29c6" providerId="ADAL" clId="{32D97667-7688-46DE-A8DF-19AF11069D74}" dt="2021-02-06T14:29:23.039" v="530" actId="20577"/>
          <ac:spMkLst>
            <pc:docMk/>
            <pc:sldMk cId="4237289446" sldId="290"/>
            <ac:spMk id="6" creationId="{7E5C64DD-B589-4765-8977-91646E2F3EF6}"/>
          </ac:spMkLst>
        </pc:spChg>
      </pc:sldChg>
      <pc:sldChg chg="addSp modSp new mod modTransition">
        <pc:chgData name="Ian Nabney" userId="d6603c99-5c95-4d2b-ba76-fe87db2f29c6" providerId="ADAL" clId="{32D97667-7688-46DE-A8DF-19AF11069D74}" dt="2021-02-07T13:57:38.622" v="3228"/>
        <pc:sldMkLst>
          <pc:docMk/>
          <pc:sldMk cId="1294895777" sldId="291"/>
        </pc:sldMkLst>
        <pc:spChg chg="mod">
          <ac:chgData name="Ian Nabney" userId="d6603c99-5c95-4d2b-ba76-fe87db2f29c6" providerId="ADAL" clId="{32D97667-7688-46DE-A8DF-19AF11069D74}" dt="2021-02-05T02:15:23.268" v="306" actId="20577"/>
          <ac:spMkLst>
            <pc:docMk/>
            <pc:sldMk cId="1294895777" sldId="291"/>
            <ac:spMk id="2" creationId="{9C54EEB7-CC93-4A92-9C08-57FF71B7D958}"/>
          </ac:spMkLst>
        </pc:spChg>
        <pc:spChg chg="add mod">
          <ac:chgData name="Ian Nabney" userId="d6603c99-5c95-4d2b-ba76-fe87db2f29c6" providerId="ADAL" clId="{32D97667-7688-46DE-A8DF-19AF11069D74}" dt="2021-02-05T02:22:46.384" v="474" actId="207"/>
          <ac:spMkLst>
            <pc:docMk/>
            <pc:sldMk cId="1294895777" sldId="291"/>
            <ac:spMk id="7" creationId="{4A638C12-E722-4AED-9DD8-99A1C51CE206}"/>
          </ac:spMkLst>
        </pc:spChg>
        <pc:picChg chg="add mod">
          <ac:chgData name="Ian Nabney" userId="d6603c99-5c95-4d2b-ba76-fe87db2f29c6" providerId="ADAL" clId="{32D97667-7688-46DE-A8DF-19AF11069D74}" dt="2021-02-05T02:19:33.973" v="309" actId="14100"/>
          <ac:picMkLst>
            <pc:docMk/>
            <pc:sldMk cId="1294895777" sldId="291"/>
            <ac:picMk id="6" creationId="{600A0B45-53DE-4EC5-9863-F8C0121A326C}"/>
          </ac:picMkLst>
        </pc:picChg>
      </pc:sldChg>
      <pc:sldChg chg="addSp modSp new mod modTransition">
        <pc:chgData name="Ian Nabney" userId="d6603c99-5c95-4d2b-ba76-fe87db2f29c6" providerId="ADAL" clId="{32D97667-7688-46DE-A8DF-19AF11069D74}" dt="2021-02-07T13:57:38.622" v="3228"/>
        <pc:sldMkLst>
          <pc:docMk/>
          <pc:sldMk cId="824091130" sldId="292"/>
        </pc:sldMkLst>
        <pc:spChg chg="mod">
          <ac:chgData name="Ian Nabney" userId="d6603c99-5c95-4d2b-ba76-fe87db2f29c6" providerId="ADAL" clId="{32D97667-7688-46DE-A8DF-19AF11069D74}" dt="2021-02-06T14:30:54.681" v="548" actId="20577"/>
          <ac:spMkLst>
            <pc:docMk/>
            <pc:sldMk cId="824091130" sldId="292"/>
            <ac:spMk id="2" creationId="{DFC726FD-382C-464C-A84A-4570767B6A2F}"/>
          </ac:spMkLst>
        </pc:spChg>
        <pc:spChg chg="add mod">
          <ac:chgData name="Ian Nabney" userId="d6603c99-5c95-4d2b-ba76-fe87db2f29c6" providerId="ADAL" clId="{32D97667-7688-46DE-A8DF-19AF11069D74}" dt="2021-02-06T14:34:56.548" v="695" actId="20577"/>
          <ac:spMkLst>
            <pc:docMk/>
            <pc:sldMk cId="824091130" sldId="292"/>
            <ac:spMk id="6" creationId="{E851B05A-BEF4-4199-A847-3BE2BC4992BB}"/>
          </ac:spMkLst>
        </pc:spChg>
      </pc:sldChg>
      <pc:sldChg chg="addSp delSp modSp new mod modTransition">
        <pc:chgData name="Ian Nabney" userId="d6603c99-5c95-4d2b-ba76-fe87db2f29c6" providerId="ADAL" clId="{32D97667-7688-46DE-A8DF-19AF11069D74}" dt="2021-02-07T13:57:38.622" v="3228"/>
        <pc:sldMkLst>
          <pc:docMk/>
          <pc:sldMk cId="2431822236" sldId="293"/>
        </pc:sldMkLst>
        <pc:spChg chg="mod">
          <ac:chgData name="Ian Nabney" userId="d6603c99-5c95-4d2b-ba76-fe87db2f29c6" providerId="ADAL" clId="{32D97667-7688-46DE-A8DF-19AF11069D74}" dt="2021-02-06T14:51:25.428" v="721" actId="20577"/>
          <ac:spMkLst>
            <pc:docMk/>
            <pc:sldMk cId="2431822236" sldId="293"/>
            <ac:spMk id="2" creationId="{82035E3E-4F62-47E6-A77F-071F2F45DEA3}"/>
          </ac:spMkLst>
        </pc:spChg>
        <pc:spChg chg="add del mod">
          <ac:chgData name="Ian Nabney" userId="d6603c99-5c95-4d2b-ba76-fe87db2f29c6" providerId="ADAL" clId="{32D97667-7688-46DE-A8DF-19AF11069D74}" dt="2021-02-06T14:52:00.093" v="724" actId="21"/>
          <ac:spMkLst>
            <pc:docMk/>
            <pc:sldMk cId="2431822236" sldId="293"/>
            <ac:spMk id="6" creationId="{E59D9124-89A9-4479-9718-9FA986D0373B}"/>
          </ac:spMkLst>
        </pc:spChg>
        <pc:spChg chg="add mod">
          <ac:chgData name="Ian Nabney" userId="d6603c99-5c95-4d2b-ba76-fe87db2f29c6" providerId="ADAL" clId="{32D97667-7688-46DE-A8DF-19AF11069D74}" dt="2021-02-06T14:55:31.480" v="914" actId="20577"/>
          <ac:spMkLst>
            <pc:docMk/>
            <pc:sldMk cId="2431822236" sldId="293"/>
            <ac:spMk id="7" creationId="{E60E2512-8643-40F1-A7BA-DE1EE080FC91}"/>
          </ac:spMkLst>
        </pc:spChg>
      </pc:sldChg>
      <pc:sldChg chg="modTransition">
        <pc:chgData name="Ian Nabney" userId="d6603c99-5c95-4d2b-ba76-fe87db2f29c6" providerId="ADAL" clId="{32D97667-7688-46DE-A8DF-19AF11069D74}" dt="2021-02-07T13:57:38.622" v="3228"/>
        <pc:sldMkLst>
          <pc:docMk/>
          <pc:sldMk cId="92613839" sldId="294"/>
        </pc:sldMkLst>
        <pc:spChg chg="mod">
          <ac:chgData name="Ian Nabney" userId="d6603c99-5c95-4d2b-ba76-fe87db2f29c6" providerId="ADAL" clId="{32D97667-7688-46DE-A8DF-19AF11069D74}" dt="2021-02-06T15:15:14.497" v="961" actId="20577"/>
          <ac:spMkLst>
            <pc:docMk/>
            <pc:sldMk cId="92613839" sldId="294"/>
            <ac:spMk id="2" creationId="{676CFAAF-72E3-4C19-B24D-583690FE2408}"/>
          </ac:spMkLst>
        </pc:spChg>
        <pc:spChg chg="add mod">
          <ac:chgData name="Ian Nabney" userId="d6603c99-5c95-4d2b-ba76-fe87db2f29c6" providerId="ADAL" clId="{32D97667-7688-46DE-A8DF-19AF11069D74}" dt="2021-02-06T15:54:13.357" v="1678" actId="20577"/>
          <ac:spMkLst>
            <pc:docMk/>
            <pc:sldMk cId="92613839" sldId="294"/>
            <ac:spMk id="6" creationId="{44AB7143-26DA-487F-AF70-6FC992841DBE}"/>
          </ac:spMkLst>
        </pc:spChg>
      </pc:sldChg>
      <pc:sldChg chg="addSp modSp new mod modTransition">
        <pc:chgData name="Ian Nabney" userId="d6603c99-5c95-4d2b-ba76-fe87db2f29c6" providerId="ADAL" clId="{32D97667-7688-46DE-A8DF-19AF11069D74}" dt="2021-02-07T13:57:38.622" v="3228"/>
        <pc:sldMkLst>
          <pc:docMk/>
          <pc:sldMk cId="190260176" sldId="295"/>
        </pc:sldMkLst>
        <pc:spChg chg="mod">
          <ac:chgData name="Ian Nabney" userId="d6603c99-5c95-4d2b-ba76-fe87db2f29c6" providerId="ADAL" clId="{32D97667-7688-46DE-A8DF-19AF11069D74}" dt="2021-02-06T15:19:18.636" v="1264" actId="20577"/>
          <ac:spMkLst>
            <pc:docMk/>
            <pc:sldMk cId="190260176" sldId="295"/>
            <ac:spMk id="2" creationId="{48CAC8BB-B789-4056-B9E3-90D5BE8F01AF}"/>
          </ac:spMkLst>
        </pc:spChg>
        <pc:spChg chg="add mod">
          <ac:chgData name="Ian Nabney" userId="d6603c99-5c95-4d2b-ba76-fe87db2f29c6" providerId="ADAL" clId="{32D97667-7688-46DE-A8DF-19AF11069D74}" dt="2021-02-06T15:20:31.932" v="1290" actId="20577"/>
          <ac:spMkLst>
            <pc:docMk/>
            <pc:sldMk cId="190260176" sldId="295"/>
            <ac:spMk id="8" creationId="{6BE4AD2F-169A-4BC7-9B56-027B747D3B60}"/>
          </ac:spMkLst>
        </pc:spChg>
        <pc:picChg chg="add mod">
          <ac:chgData name="Ian Nabney" userId="d6603c99-5c95-4d2b-ba76-fe87db2f29c6" providerId="ADAL" clId="{32D97667-7688-46DE-A8DF-19AF11069D74}" dt="2021-02-06T15:19:10.826" v="1255" actId="1076"/>
          <ac:picMkLst>
            <pc:docMk/>
            <pc:sldMk cId="190260176" sldId="295"/>
            <ac:picMk id="7" creationId="{9FA00730-133E-483E-89F4-F0265D61BC2D}"/>
          </ac:picMkLst>
        </pc:picChg>
      </pc:sldChg>
      <pc:sldChg chg="addSp modSp new mod modTransition">
        <pc:chgData name="Ian Nabney" userId="d6603c99-5c95-4d2b-ba76-fe87db2f29c6" providerId="ADAL" clId="{32D97667-7688-46DE-A8DF-19AF11069D74}" dt="2021-02-07T13:57:38.622" v="3228"/>
        <pc:sldMkLst>
          <pc:docMk/>
          <pc:sldMk cId="4004696963" sldId="296"/>
        </pc:sldMkLst>
        <pc:spChg chg="mod">
          <ac:chgData name="Ian Nabney" userId="d6603c99-5c95-4d2b-ba76-fe87db2f29c6" providerId="ADAL" clId="{32D97667-7688-46DE-A8DF-19AF11069D74}" dt="2021-02-06T16:04:33.664" v="1689" actId="20577"/>
          <ac:spMkLst>
            <pc:docMk/>
            <pc:sldMk cId="4004696963" sldId="296"/>
            <ac:spMk id="2" creationId="{6BDEF70F-AEE9-415C-A8CF-3A7ECF4131A1}"/>
          </ac:spMkLst>
        </pc:spChg>
        <pc:spChg chg="add mod">
          <ac:chgData name="Ian Nabney" userId="d6603c99-5c95-4d2b-ba76-fe87db2f29c6" providerId="ADAL" clId="{32D97667-7688-46DE-A8DF-19AF11069D74}" dt="2021-02-06T16:07:27.309" v="2038" actId="20577"/>
          <ac:spMkLst>
            <pc:docMk/>
            <pc:sldMk cId="4004696963" sldId="296"/>
            <ac:spMk id="6" creationId="{FDC214AF-097C-416E-A6F1-2267E28B4037}"/>
          </ac:spMkLst>
        </pc:spChg>
      </pc:sldChg>
      <pc:sldChg chg="modTransition">
        <pc:chgData name="Ian Nabney" userId="d6603c99-5c95-4d2b-ba76-fe87db2f29c6" providerId="ADAL" clId="{32D97667-7688-46DE-A8DF-19AF11069D74}" dt="2021-02-07T13:57:38.622" v="3228"/>
        <pc:sldMkLst>
          <pc:docMk/>
          <pc:sldMk cId="2621091114" sldId="297"/>
        </pc:sldMkLst>
        <pc:spChg chg="mod">
          <ac:chgData name="Ian Nabney" userId="d6603c99-5c95-4d2b-ba76-fe87db2f29c6" providerId="ADAL" clId="{32D97667-7688-46DE-A8DF-19AF11069D74}" dt="2021-02-06T16:10:04.798" v="2062" actId="20577"/>
          <ac:spMkLst>
            <pc:docMk/>
            <pc:sldMk cId="2621091114" sldId="297"/>
            <ac:spMk id="2" creationId="{BF6DAEF8-02BB-4226-84B3-CBBBA1DF3188}"/>
          </ac:spMkLst>
        </pc:spChg>
        <pc:picChg chg="add mod">
          <ac:chgData name="Ian Nabney" userId="d6603c99-5c95-4d2b-ba76-fe87db2f29c6" providerId="ADAL" clId="{32D97667-7688-46DE-A8DF-19AF11069D74}" dt="2021-02-06T16:12:38.502" v="2068" actId="1076"/>
          <ac:picMkLst>
            <pc:docMk/>
            <pc:sldMk cId="2621091114" sldId="297"/>
            <ac:picMk id="6" creationId="{16D311AA-CE7B-4474-A550-93DCF314B494}"/>
          </ac:picMkLst>
        </pc:picChg>
      </pc:sldChg>
      <pc:sldChg chg="addSp delSp modSp new mod modTransition">
        <pc:chgData name="Ian Nabney" userId="d6603c99-5c95-4d2b-ba76-fe87db2f29c6" providerId="ADAL" clId="{32D97667-7688-46DE-A8DF-19AF11069D74}" dt="2021-02-07T13:57:38.622" v="3228"/>
        <pc:sldMkLst>
          <pc:docMk/>
          <pc:sldMk cId="1088836683" sldId="298"/>
        </pc:sldMkLst>
        <pc:spChg chg="mod">
          <ac:chgData name="Ian Nabney" userId="d6603c99-5c95-4d2b-ba76-fe87db2f29c6" providerId="ADAL" clId="{32D97667-7688-46DE-A8DF-19AF11069D74}" dt="2021-02-06T16:13:16.175" v="2097" actId="20577"/>
          <ac:spMkLst>
            <pc:docMk/>
            <pc:sldMk cId="1088836683" sldId="298"/>
            <ac:spMk id="2" creationId="{E33E81A5-D9AE-46DD-9B71-FF4B8CF2083B}"/>
          </ac:spMkLst>
        </pc:spChg>
        <pc:spChg chg="add del mod">
          <ac:chgData name="Ian Nabney" userId="d6603c99-5c95-4d2b-ba76-fe87db2f29c6" providerId="ADAL" clId="{32D97667-7688-46DE-A8DF-19AF11069D74}" dt="2021-02-06T16:16:07.760" v="2238"/>
          <ac:spMkLst>
            <pc:docMk/>
            <pc:sldMk cId="1088836683" sldId="298"/>
            <ac:spMk id="7" creationId="{4FEAB34B-78F9-4261-BA77-0B06521300B9}"/>
          </ac:spMkLst>
        </pc:spChg>
        <pc:spChg chg="add mod">
          <ac:chgData name="Ian Nabney" userId="d6603c99-5c95-4d2b-ba76-fe87db2f29c6" providerId="ADAL" clId="{32D97667-7688-46DE-A8DF-19AF11069D74}" dt="2021-02-06T16:16:04.893" v="2236" actId="313"/>
          <ac:spMkLst>
            <pc:docMk/>
            <pc:sldMk cId="1088836683" sldId="298"/>
            <ac:spMk id="8" creationId="{AFB5CD4A-264E-452E-9FB0-AC6FC219F8F4}"/>
          </ac:spMkLst>
        </pc:spChg>
        <pc:picChg chg="add mod">
          <ac:chgData name="Ian Nabney" userId="d6603c99-5c95-4d2b-ba76-fe87db2f29c6" providerId="ADAL" clId="{32D97667-7688-46DE-A8DF-19AF11069D74}" dt="2021-02-06T16:14:19.534" v="2100" actId="1076"/>
          <ac:picMkLst>
            <pc:docMk/>
            <pc:sldMk cId="1088836683" sldId="298"/>
            <ac:picMk id="6" creationId="{2B00F36F-E1EA-4CE8-9366-DDC61FB4ED2E}"/>
          </ac:picMkLst>
        </pc:picChg>
      </pc:sldChg>
      <pc:sldChg chg="addSp modSp new mod modTransition">
        <pc:chgData name="Ian Nabney" userId="d6603c99-5c95-4d2b-ba76-fe87db2f29c6" providerId="ADAL" clId="{32D97667-7688-46DE-A8DF-19AF11069D74}" dt="2021-02-07T13:57:38.622" v="3228"/>
        <pc:sldMkLst>
          <pc:docMk/>
          <pc:sldMk cId="933627576" sldId="299"/>
        </pc:sldMkLst>
        <pc:spChg chg="mod">
          <ac:chgData name="Ian Nabney" userId="d6603c99-5c95-4d2b-ba76-fe87db2f29c6" providerId="ADAL" clId="{32D97667-7688-46DE-A8DF-19AF11069D74}" dt="2021-02-06T16:17:39.279" v="2256" actId="20577"/>
          <ac:spMkLst>
            <pc:docMk/>
            <pc:sldMk cId="933627576" sldId="299"/>
            <ac:spMk id="2" creationId="{340D97C2-0736-41C6-92A4-201BFB922EAA}"/>
          </ac:spMkLst>
        </pc:spChg>
        <pc:spChg chg="add mod">
          <ac:chgData name="Ian Nabney" userId="d6603c99-5c95-4d2b-ba76-fe87db2f29c6" providerId="ADAL" clId="{32D97667-7688-46DE-A8DF-19AF11069D74}" dt="2021-02-06T16:30:41.504" v="2360" actId="20577"/>
          <ac:spMkLst>
            <pc:docMk/>
            <pc:sldMk cId="933627576" sldId="299"/>
            <ac:spMk id="6" creationId="{E55CA638-314E-4E1C-B4DD-0AF38F0D0491}"/>
          </ac:spMkLst>
        </pc:spChg>
      </pc:sldChg>
      <pc:sldChg chg="addSp modSp new mod modTransition">
        <pc:chgData name="Ian Nabney" userId="d6603c99-5c95-4d2b-ba76-fe87db2f29c6" providerId="ADAL" clId="{32D97667-7688-46DE-A8DF-19AF11069D74}" dt="2021-02-07T13:57:38.622" v="3228"/>
        <pc:sldMkLst>
          <pc:docMk/>
          <pc:sldMk cId="3668217247" sldId="300"/>
        </pc:sldMkLst>
        <pc:spChg chg="mod">
          <ac:chgData name="Ian Nabney" userId="d6603c99-5c95-4d2b-ba76-fe87db2f29c6" providerId="ADAL" clId="{32D97667-7688-46DE-A8DF-19AF11069D74}" dt="2021-02-06T16:41:24.177" v="2389" actId="20577"/>
          <ac:spMkLst>
            <pc:docMk/>
            <pc:sldMk cId="3668217247" sldId="300"/>
            <ac:spMk id="2" creationId="{32F7CEEC-3686-4637-B6B7-74AC2251696E}"/>
          </ac:spMkLst>
        </pc:spChg>
        <pc:spChg chg="add mod">
          <ac:chgData name="Ian Nabney" userId="d6603c99-5c95-4d2b-ba76-fe87db2f29c6" providerId="ADAL" clId="{32D97667-7688-46DE-A8DF-19AF11069D74}" dt="2021-02-06T16:46:21.220" v="2534" actId="20577"/>
          <ac:spMkLst>
            <pc:docMk/>
            <pc:sldMk cId="3668217247" sldId="300"/>
            <ac:spMk id="6" creationId="{0D536053-D158-4304-B84D-F11F1329E738}"/>
          </ac:spMkLst>
        </pc:spChg>
      </pc:sldChg>
      <pc:sldChg chg="addSp modSp new mod modTransition">
        <pc:chgData name="Ian Nabney" userId="d6603c99-5c95-4d2b-ba76-fe87db2f29c6" providerId="ADAL" clId="{32D97667-7688-46DE-A8DF-19AF11069D74}" dt="2021-02-07T13:57:38.622" v="3228"/>
        <pc:sldMkLst>
          <pc:docMk/>
          <pc:sldMk cId="2904356632" sldId="301"/>
        </pc:sldMkLst>
        <pc:spChg chg="mod">
          <ac:chgData name="Ian Nabney" userId="d6603c99-5c95-4d2b-ba76-fe87db2f29c6" providerId="ADAL" clId="{32D97667-7688-46DE-A8DF-19AF11069D74}" dt="2021-02-06T16:46:57.474" v="2552" actId="20577"/>
          <ac:spMkLst>
            <pc:docMk/>
            <pc:sldMk cId="2904356632" sldId="301"/>
            <ac:spMk id="2" creationId="{8EEC5E58-91D3-44A8-B4BF-D0A1042D68BA}"/>
          </ac:spMkLst>
        </pc:spChg>
        <pc:spChg chg="add mod">
          <ac:chgData name="Ian Nabney" userId="d6603c99-5c95-4d2b-ba76-fe87db2f29c6" providerId="ADAL" clId="{32D97667-7688-46DE-A8DF-19AF11069D74}" dt="2021-02-06T16:51:51.889" v="2702" actId="14100"/>
          <ac:spMkLst>
            <pc:docMk/>
            <pc:sldMk cId="2904356632" sldId="301"/>
            <ac:spMk id="6" creationId="{11C5D809-4972-467F-AAA4-046F53BFB56E}"/>
          </ac:spMkLst>
        </pc:spChg>
      </pc:sldChg>
      <pc:sldChg chg="addSp modSp new mod modTransition">
        <pc:chgData name="Ian Nabney" userId="d6603c99-5c95-4d2b-ba76-fe87db2f29c6" providerId="ADAL" clId="{32D97667-7688-46DE-A8DF-19AF11069D74}" dt="2021-02-07T13:57:38.622" v="3228"/>
        <pc:sldMkLst>
          <pc:docMk/>
          <pc:sldMk cId="490021754" sldId="302"/>
        </pc:sldMkLst>
        <pc:spChg chg="mod">
          <ac:chgData name="Ian Nabney" userId="d6603c99-5c95-4d2b-ba76-fe87db2f29c6" providerId="ADAL" clId="{32D97667-7688-46DE-A8DF-19AF11069D74}" dt="2021-02-06T16:52:24.928" v="2723" actId="20577"/>
          <ac:spMkLst>
            <pc:docMk/>
            <pc:sldMk cId="490021754" sldId="302"/>
            <ac:spMk id="2" creationId="{CFDE8D15-E0E9-441C-8AAD-829404194E7B}"/>
          </ac:spMkLst>
        </pc:spChg>
        <pc:spChg chg="add mod">
          <ac:chgData name="Ian Nabney" userId="d6603c99-5c95-4d2b-ba76-fe87db2f29c6" providerId="ADAL" clId="{32D97667-7688-46DE-A8DF-19AF11069D74}" dt="2021-02-06T16:54:08.181" v="2800" actId="20577"/>
          <ac:spMkLst>
            <pc:docMk/>
            <pc:sldMk cId="490021754" sldId="302"/>
            <ac:spMk id="6" creationId="{048DBD5D-6487-47A7-AE46-2D913E1249D0}"/>
          </ac:spMkLst>
        </pc:spChg>
      </pc:sldChg>
      <pc:sldChg chg="addSp modSp new mod modTransition">
        <pc:chgData name="Ian Nabney" userId="d6603c99-5c95-4d2b-ba76-fe87db2f29c6" providerId="ADAL" clId="{32D97667-7688-46DE-A8DF-19AF11069D74}" dt="2021-02-07T13:57:38.622" v="3228"/>
        <pc:sldMkLst>
          <pc:docMk/>
          <pc:sldMk cId="796334900" sldId="303"/>
        </pc:sldMkLst>
        <pc:spChg chg="mod">
          <ac:chgData name="Ian Nabney" userId="d6603c99-5c95-4d2b-ba76-fe87db2f29c6" providerId="ADAL" clId="{32D97667-7688-46DE-A8DF-19AF11069D74}" dt="2021-02-06T16:56:24.207" v="2840" actId="20577"/>
          <ac:spMkLst>
            <pc:docMk/>
            <pc:sldMk cId="796334900" sldId="303"/>
            <ac:spMk id="2" creationId="{DD9C6EF8-E3B0-479E-8BEF-DA53BE13BD9F}"/>
          </ac:spMkLst>
        </pc:spChg>
        <pc:spChg chg="mod">
          <ac:chgData name="Ian Nabney" userId="d6603c99-5c95-4d2b-ba76-fe87db2f29c6" providerId="ADAL" clId="{32D97667-7688-46DE-A8DF-19AF11069D74}" dt="2021-02-06T17:07:54.474" v="3110" actId="20577"/>
          <ac:spMkLst>
            <pc:docMk/>
            <pc:sldMk cId="796334900" sldId="303"/>
            <ac:spMk id="4" creationId="{D518DAF9-539E-4873-8D44-A70DE6C8C61B}"/>
          </ac:spMkLst>
        </pc:spChg>
        <pc:spChg chg="add mod">
          <ac:chgData name="Ian Nabney" userId="d6603c99-5c95-4d2b-ba76-fe87db2f29c6" providerId="ADAL" clId="{32D97667-7688-46DE-A8DF-19AF11069D74}" dt="2021-02-06T17:05:48.471" v="2862" actId="6549"/>
          <ac:spMkLst>
            <pc:docMk/>
            <pc:sldMk cId="796334900" sldId="303"/>
            <ac:spMk id="8" creationId="{0D959824-8C4B-4587-99FE-55EFB37A321B}"/>
          </ac:spMkLst>
        </pc:spChg>
        <pc:picChg chg="add mod">
          <ac:chgData name="Ian Nabney" userId="d6603c99-5c95-4d2b-ba76-fe87db2f29c6" providerId="ADAL" clId="{32D97667-7688-46DE-A8DF-19AF11069D74}" dt="2021-02-06T16:56:44.891" v="2843" actId="1076"/>
          <ac:picMkLst>
            <pc:docMk/>
            <pc:sldMk cId="796334900" sldId="303"/>
            <ac:picMk id="7" creationId="{D6C147BC-69EE-4792-B012-B52DC7E983DE}"/>
          </ac:picMkLst>
        </pc:picChg>
      </pc:sldChg>
      <pc:sldChg chg="addSp delSp modSp new mod modTransition">
        <pc:chgData name="Ian Nabney" userId="d6603c99-5c95-4d2b-ba76-fe87db2f29c6" providerId="ADAL" clId="{32D97667-7688-46DE-A8DF-19AF11069D74}" dt="2021-02-07T13:57:38.622" v="3228"/>
        <pc:sldMkLst>
          <pc:docMk/>
          <pc:sldMk cId="339783814" sldId="304"/>
        </pc:sldMkLst>
        <pc:spChg chg="mod">
          <ac:chgData name="Ian Nabney" userId="d6603c99-5c95-4d2b-ba76-fe87db2f29c6" providerId="ADAL" clId="{32D97667-7688-46DE-A8DF-19AF11069D74}" dt="2021-02-06T17:08:59.478" v="3129" actId="20577"/>
          <ac:spMkLst>
            <pc:docMk/>
            <pc:sldMk cId="339783814" sldId="304"/>
            <ac:spMk id="2" creationId="{D97D2EFE-9829-43F6-856F-35546EA6DC3A}"/>
          </ac:spMkLst>
        </pc:spChg>
        <pc:spChg chg="add del">
          <ac:chgData name="Ian Nabney" userId="d6603c99-5c95-4d2b-ba76-fe87db2f29c6" providerId="ADAL" clId="{32D97667-7688-46DE-A8DF-19AF11069D74}" dt="2021-02-06T17:08:47.187" v="3115"/>
          <ac:spMkLst>
            <pc:docMk/>
            <pc:sldMk cId="339783814" sldId="304"/>
            <ac:spMk id="6" creationId="{F0EA6ADD-C2D1-41AD-8987-D905E22A675B}"/>
          </ac:spMkLst>
        </pc:spChg>
        <pc:spChg chg="add mod">
          <ac:chgData name="Ian Nabney" userId="d6603c99-5c95-4d2b-ba76-fe87db2f29c6" providerId="ADAL" clId="{32D97667-7688-46DE-A8DF-19AF11069D74}" dt="2021-02-06T17:14:54.719" v="3222" actId="1076"/>
          <ac:spMkLst>
            <pc:docMk/>
            <pc:sldMk cId="339783814" sldId="304"/>
            <ac:spMk id="8" creationId="{7AE250D2-EB76-42FB-888F-CE8A03C8A13A}"/>
          </ac:spMkLst>
        </pc:spChg>
        <pc:spChg chg="add mod">
          <ac:chgData name="Ian Nabney" userId="d6603c99-5c95-4d2b-ba76-fe87db2f29c6" providerId="ADAL" clId="{32D97667-7688-46DE-A8DF-19AF11069D74}" dt="2021-02-06T17:14:49.491" v="3221" actId="14100"/>
          <ac:spMkLst>
            <pc:docMk/>
            <pc:sldMk cId="339783814" sldId="304"/>
            <ac:spMk id="9" creationId="{B2BADF8F-9DA6-4174-BEE8-FA1FA7843363}"/>
          </ac:spMkLst>
        </pc:spChg>
        <pc:picChg chg="add mod">
          <ac:chgData name="Ian Nabney" userId="d6603c99-5c95-4d2b-ba76-fe87db2f29c6" providerId="ADAL" clId="{32D97667-7688-46DE-A8DF-19AF11069D74}" dt="2021-02-06T17:08:55.658" v="3119" actId="14100"/>
          <ac:picMkLst>
            <pc:docMk/>
            <pc:sldMk cId="339783814" sldId="304"/>
            <ac:picMk id="7" creationId="{5B0B0EF3-BAF7-45B0-A111-688B13FAA662}"/>
          </ac:picMkLst>
        </pc:picChg>
      </pc:sldChg>
    </pc:docChg>
  </pc:docChgLst>
  <pc:docChgLst>
    <pc:chgData name="Ian Nabney" userId="d6603c99-5c95-4d2b-ba76-fe87db2f29c6" providerId="ADAL" clId="{31C6873A-9252-4739-A4D2-AA6A7A2FED14}"/>
    <pc:docChg chg="modSld">
      <pc:chgData name="Ian Nabney" userId="d6603c99-5c95-4d2b-ba76-fe87db2f29c6" providerId="ADAL" clId="{31C6873A-9252-4739-A4D2-AA6A7A2FED14}" dt="2022-04-20T00:17:40.674" v="22" actId="20577"/>
      <pc:docMkLst>
        <pc:docMk/>
      </pc:docMkLst>
      <pc:sldChg chg="modSp mod">
        <pc:chgData name="Ian Nabney" userId="d6603c99-5c95-4d2b-ba76-fe87db2f29c6" providerId="ADAL" clId="{31C6873A-9252-4739-A4D2-AA6A7A2FED14}" dt="2022-04-20T00:17:40.674" v="22" actId="20577"/>
        <pc:sldMkLst>
          <pc:docMk/>
          <pc:sldMk cId="0" sldId="256"/>
        </pc:sldMkLst>
        <pc:spChg chg="mod">
          <ac:chgData name="Ian Nabney" userId="d6603c99-5c95-4d2b-ba76-fe87db2f29c6" providerId="ADAL" clId="{31C6873A-9252-4739-A4D2-AA6A7A2FED14}" dt="2022-04-20T00:17:40.674" v="22" actId="20577"/>
          <ac:spMkLst>
            <pc:docMk/>
            <pc:sldMk cId="0" sldId="256"/>
            <ac:spMk id="30722" creationId="{1EFC9091-8354-444B-BB79-2B3E0582CEE3}"/>
          </ac:spMkLst>
        </pc:spChg>
      </pc:sldChg>
    </pc:docChg>
  </pc:docChgLst>
  <pc:docChgLst>
    <pc:chgData name="Ian Nabney" userId="d6603c99-5c95-4d2b-ba76-fe87db2f29c6" providerId="ADAL" clId="{B3AE9A3F-9F70-40B7-9026-0A90F23F3739}"/>
    <pc:docChg chg="undo custSel addSld delSld modSld">
      <pc:chgData name="Ian Nabney" userId="d6603c99-5c95-4d2b-ba76-fe87db2f29c6" providerId="ADAL" clId="{B3AE9A3F-9F70-40B7-9026-0A90F23F3739}" dt="2021-01-24T17:18:33.161" v="1902" actId="20577"/>
      <pc:docMkLst>
        <pc:docMk/>
      </pc:docMkLst>
      <pc:sldChg chg="modTransition">
        <pc:chgData name="Ian Nabney" userId="d6603c99-5c95-4d2b-ba76-fe87db2f29c6" providerId="ADAL" clId="{B3AE9A3F-9F70-40B7-9026-0A90F23F3739}" dt="2021-01-24T16:57:35.996" v="1449"/>
        <pc:sldMkLst>
          <pc:docMk/>
          <pc:sldMk cId="0" sldId="256"/>
        </pc:sldMkLst>
      </pc:sldChg>
      <pc:sldChg chg="modTransition">
        <pc:chgData name="Ian Nabney" userId="d6603c99-5c95-4d2b-ba76-fe87db2f29c6" providerId="ADAL" clId="{B3AE9A3F-9F70-40B7-9026-0A90F23F3739}" dt="2021-01-24T16:57:35.996" v="1449"/>
        <pc:sldMkLst>
          <pc:docMk/>
          <pc:sldMk cId="0" sldId="258"/>
        </pc:sldMkLst>
      </pc:sldChg>
      <pc:sldChg chg="del">
        <pc:chgData name="Ian Nabney" userId="d6603c99-5c95-4d2b-ba76-fe87db2f29c6" providerId="ADAL" clId="{B3AE9A3F-9F70-40B7-9026-0A90F23F3739}" dt="2021-01-24T16:56:00.123" v="1448" actId="2696"/>
        <pc:sldMkLst>
          <pc:docMk/>
          <pc:sldMk cId="0" sldId="259"/>
        </pc:sldMkLst>
      </pc:sldChg>
      <pc:sldChg chg="modSp mod modTransition">
        <pc:chgData name="Ian Nabney" userId="d6603c99-5c95-4d2b-ba76-fe87db2f29c6" providerId="ADAL" clId="{B3AE9A3F-9F70-40B7-9026-0A90F23F3739}" dt="2021-01-24T16:57:35.996" v="1449"/>
        <pc:sldMkLst>
          <pc:docMk/>
          <pc:sldMk cId="0" sldId="276"/>
        </pc:sldMkLst>
        <pc:spChg chg="mod">
          <ac:chgData name="Ian Nabney" userId="d6603c99-5c95-4d2b-ba76-fe87db2f29c6" providerId="ADAL" clId="{B3AE9A3F-9F70-40B7-9026-0A90F23F3739}" dt="2021-01-24T15:28:48.077" v="0" actId="20577"/>
          <ac:spMkLst>
            <pc:docMk/>
            <pc:sldMk cId="0" sldId="276"/>
            <ac:spMk id="32771" creationId="{8674BF37-E827-4547-8249-5CE423AC6A24}"/>
          </ac:spMkLst>
        </pc:spChg>
      </pc:sldChg>
      <pc:sldChg chg="modTransition">
        <pc:chgData name="Ian Nabney" userId="d6603c99-5c95-4d2b-ba76-fe87db2f29c6" providerId="ADAL" clId="{B3AE9A3F-9F70-40B7-9026-0A90F23F3739}" dt="2021-01-24T16:57:35.996" v="1449"/>
        <pc:sldMkLst>
          <pc:docMk/>
          <pc:sldMk cId="19118868" sldId="282"/>
        </pc:sldMkLst>
      </pc:sldChg>
      <pc:sldChg chg="modTransition">
        <pc:chgData name="Ian Nabney" userId="d6603c99-5c95-4d2b-ba76-fe87db2f29c6" providerId="ADAL" clId="{B3AE9A3F-9F70-40B7-9026-0A90F23F3739}" dt="2021-01-24T16:57:35.996" v="1449"/>
        <pc:sldMkLst>
          <pc:docMk/>
          <pc:sldMk cId="3279875091" sldId="288"/>
        </pc:sldMkLst>
      </pc:sldChg>
      <pc:sldChg chg="del modTransition">
        <pc:chgData name="Ian Nabney" userId="d6603c99-5c95-4d2b-ba76-fe87db2f29c6" providerId="ADAL" clId="{B3AE9A3F-9F70-40B7-9026-0A90F23F3739}" dt="2021-01-24T16:58:30.310" v="1453" actId="2696"/>
        <pc:sldMkLst>
          <pc:docMk/>
          <pc:sldMk cId="1294895777" sldId="291"/>
        </pc:sldMkLst>
      </pc:sldChg>
      <pc:sldChg chg="del">
        <pc:chgData name="Ian Nabney" userId="d6603c99-5c95-4d2b-ba76-fe87db2f29c6" providerId="ADAL" clId="{B3AE9A3F-9F70-40B7-9026-0A90F23F3739}" dt="2021-01-24T16:55:43.602" v="1447" actId="2696"/>
        <pc:sldMkLst>
          <pc:docMk/>
          <pc:sldMk cId="2431822236" sldId="293"/>
        </pc:sldMkLst>
      </pc:sldChg>
      <pc:sldChg chg="del modTransition">
        <pc:chgData name="Ian Nabney" userId="d6603c99-5c95-4d2b-ba76-fe87db2f29c6" providerId="ADAL" clId="{B3AE9A3F-9F70-40B7-9026-0A90F23F3739}" dt="2021-01-24T16:58:33.418" v="1454" actId="2696"/>
        <pc:sldMkLst>
          <pc:docMk/>
          <pc:sldMk cId="92613839" sldId="294"/>
        </pc:sldMkLst>
      </pc:sldChg>
      <pc:sldChg chg="del modTransition">
        <pc:chgData name="Ian Nabney" userId="d6603c99-5c95-4d2b-ba76-fe87db2f29c6" providerId="ADAL" clId="{B3AE9A3F-9F70-40B7-9026-0A90F23F3739}" dt="2021-01-24T16:58:21.176" v="1451" actId="2696"/>
        <pc:sldMkLst>
          <pc:docMk/>
          <pc:sldMk cId="190260176" sldId="295"/>
        </pc:sldMkLst>
      </pc:sldChg>
      <pc:sldChg chg="del modTransition">
        <pc:chgData name="Ian Nabney" userId="d6603c99-5c95-4d2b-ba76-fe87db2f29c6" providerId="ADAL" clId="{B3AE9A3F-9F70-40B7-9026-0A90F23F3739}" dt="2021-01-24T16:58:25.485" v="1452" actId="2696"/>
        <pc:sldMkLst>
          <pc:docMk/>
          <pc:sldMk cId="4004696963" sldId="296"/>
        </pc:sldMkLst>
      </pc:sldChg>
      <pc:sldChg chg="modSp mod modTransition">
        <pc:chgData name="Ian Nabney" userId="d6603c99-5c95-4d2b-ba76-fe87db2f29c6" providerId="ADAL" clId="{B3AE9A3F-9F70-40B7-9026-0A90F23F3739}" dt="2021-01-24T16:57:35.996" v="1449"/>
        <pc:sldMkLst>
          <pc:docMk/>
          <pc:sldMk cId="2621091114" sldId="297"/>
        </pc:sldMkLst>
        <pc:spChg chg="mod">
          <ac:chgData name="Ian Nabney" userId="d6603c99-5c95-4d2b-ba76-fe87db2f29c6" providerId="ADAL" clId="{B3AE9A3F-9F70-40B7-9026-0A90F23F3739}" dt="2021-01-24T15:42:03.033" v="12" actId="20577"/>
          <ac:spMkLst>
            <pc:docMk/>
            <pc:sldMk cId="2621091114" sldId="297"/>
            <ac:spMk id="33795" creationId="{23197C43-B85C-4ACB-B792-0B3008912482}"/>
          </ac:spMkLst>
        </pc:spChg>
      </pc:sldChg>
      <pc:sldChg chg="modTransition">
        <pc:chgData name="Ian Nabney" userId="d6603c99-5c95-4d2b-ba76-fe87db2f29c6" providerId="ADAL" clId="{B3AE9A3F-9F70-40B7-9026-0A90F23F3739}" dt="2021-01-24T16:57:35.996" v="1449"/>
        <pc:sldMkLst>
          <pc:docMk/>
          <pc:sldMk cId="3043018420" sldId="298"/>
        </pc:sldMkLst>
      </pc:sldChg>
      <pc:sldChg chg="modTransition">
        <pc:chgData name="Ian Nabney" userId="d6603c99-5c95-4d2b-ba76-fe87db2f29c6" providerId="ADAL" clId="{B3AE9A3F-9F70-40B7-9026-0A90F23F3739}" dt="2021-01-24T16:57:35.996" v="1449"/>
        <pc:sldMkLst>
          <pc:docMk/>
          <pc:sldMk cId="454233025" sldId="299"/>
        </pc:sldMkLst>
      </pc:sldChg>
      <pc:sldChg chg="modSp mod modTransition">
        <pc:chgData name="Ian Nabney" userId="d6603c99-5c95-4d2b-ba76-fe87db2f29c6" providerId="ADAL" clId="{B3AE9A3F-9F70-40B7-9026-0A90F23F3739}" dt="2021-01-24T16:57:35.996" v="1449"/>
        <pc:sldMkLst>
          <pc:docMk/>
          <pc:sldMk cId="855958701" sldId="300"/>
        </pc:sldMkLst>
        <pc:spChg chg="mod">
          <ac:chgData name="Ian Nabney" userId="d6603c99-5c95-4d2b-ba76-fe87db2f29c6" providerId="ADAL" clId="{B3AE9A3F-9F70-40B7-9026-0A90F23F3739}" dt="2021-01-24T16:13:51.393" v="977" actId="20577"/>
          <ac:spMkLst>
            <pc:docMk/>
            <pc:sldMk cId="855958701" sldId="300"/>
            <ac:spMk id="34818" creationId="{561AD36A-3E53-41CF-830E-4589AF380786}"/>
          </ac:spMkLst>
        </pc:spChg>
        <pc:spChg chg="mod">
          <ac:chgData name="Ian Nabney" userId="d6603c99-5c95-4d2b-ba76-fe87db2f29c6" providerId="ADAL" clId="{B3AE9A3F-9F70-40B7-9026-0A90F23F3739}" dt="2021-01-24T16:39:24.347" v="1182" actId="20577"/>
          <ac:spMkLst>
            <pc:docMk/>
            <pc:sldMk cId="855958701" sldId="300"/>
            <ac:spMk id="34819" creationId="{23C6CE69-5894-4CA6-A261-12A4A1F8EA53}"/>
          </ac:spMkLst>
        </pc:spChg>
      </pc:sldChg>
      <pc:sldChg chg="modTransition">
        <pc:chgData name="Ian Nabney" userId="d6603c99-5c95-4d2b-ba76-fe87db2f29c6" providerId="ADAL" clId="{B3AE9A3F-9F70-40B7-9026-0A90F23F3739}" dt="2021-01-24T16:57:35.996" v="1449"/>
        <pc:sldMkLst>
          <pc:docMk/>
          <pc:sldMk cId="3631153138" sldId="301"/>
        </pc:sldMkLst>
      </pc:sldChg>
      <pc:sldChg chg="modTransition">
        <pc:chgData name="Ian Nabney" userId="d6603c99-5c95-4d2b-ba76-fe87db2f29c6" providerId="ADAL" clId="{B3AE9A3F-9F70-40B7-9026-0A90F23F3739}" dt="2021-01-24T16:57:35.996" v="1449"/>
        <pc:sldMkLst>
          <pc:docMk/>
          <pc:sldMk cId="292790285" sldId="302"/>
        </pc:sldMkLst>
      </pc:sldChg>
      <pc:sldChg chg="del modTransition">
        <pc:chgData name="Ian Nabney" userId="d6603c99-5c95-4d2b-ba76-fe87db2f29c6" providerId="ADAL" clId="{B3AE9A3F-9F70-40B7-9026-0A90F23F3739}" dt="2021-01-24T16:58:58.918" v="1457" actId="47"/>
        <pc:sldMkLst>
          <pc:docMk/>
          <pc:sldMk cId="3997845246" sldId="303"/>
        </pc:sldMkLst>
      </pc:sldChg>
      <pc:sldChg chg="del modTransition">
        <pc:chgData name="Ian Nabney" userId="d6603c99-5c95-4d2b-ba76-fe87db2f29c6" providerId="ADAL" clId="{B3AE9A3F-9F70-40B7-9026-0A90F23F3739}" dt="2021-01-24T16:59:13.584" v="1458" actId="47"/>
        <pc:sldMkLst>
          <pc:docMk/>
          <pc:sldMk cId="1443636144" sldId="304"/>
        </pc:sldMkLst>
      </pc:sldChg>
      <pc:sldChg chg="del modTransition">
        <pc:chgData name="Ian Nabney" userId="d6603c99-5c95-4d2b-ba76-fe87db2f29c6" providerId="ADAL" clId="{B3AE9A3F-9F70-40B7-9026-0A90F23F3739}" dt="2021-01-24T16:58:18.309" v="1450" actId="2696"/>
        <pc:sldMkLst>
          <pc:docMk/>
          <pc:sldMk cId="2477114665" sldId="305"/>
        </pc:sldMkLst>
      </pc:sldChg>
      <pc:sldChg chg="addSp delSp modSp mod modTransition">
        <pc:chgData name="Ian Nabney" userId="d6603c99-5c95-4d2b-ba76-fe87db2f29c6" providerId="ADAL" clId="{B3AE9A3F-9F70-40B7-9026-0A90F23F3739}" dt="2021-01-24T16:57:35.996" v="1449"/>
        <pc:sldMkLst>
          <pc:docMk/>
          <pc:sldMk cId="342211049" sldId="307"/>
        </pc:sldMkLst>
        <pc:spChg chg="add del mod">
          <ac:chgData name="Ian Nabney" userId="d6603c99-5c95-4d2b-ba76-fe87db2f29c6" providerId="ADAL" clId="{B3AE9A3F-9F70-40B7-9026-0A90F23F3739}" dt="2021-01-24T16:10:36.019" v="948"/>
          <ac:spMkLst>
            <pc:docMk/>
            <pc:sldMk cId="342211049" sldId="307"/>
            <ac:spMk id="2" creationId="{C9AE9DB6-A78C-406C-A245-E484C9DB0889}"/>
          </ac:spMkLst>
        </pc:spChg>
        <pc:spChg chg="add mod">
          <ac:chgData name="Ian Nabney" userId="d6603c99-5c95-4d2b-ba76-fe87db2f29c6" providerId="ADAL" clId="{B3AE9A3F-9F70-40B7-9026-0A90F23F3739}" dt="2021-01-24T16:10:31.447" v="946" actId="14100"/>
          <ac:spMkLst>
            <pc:docMk/>
            <pc:sldMk cId="342211049" sldId="307"/>
            <ac:spMk id="3" creationId="{25B6E791-DC53-4635-8D15-37493B41669F}"/>
          </ac:spMkLst>
        </pc:spChg>
        <pc:spChg chg="mod">
          <ac:chgData name="Ian Nabney" userId="d6603c99-5c95-4d2b-ba76-fe87db2f29c6" providerId="ADAL" clId="{B3AE9A3F-9F70-40B7-9026-0A90F23F3739}" dt="2021-01-24T16:08:23.314" v="888" actId="14100"/>
          <ac:spMkLst>
            <pc:docMk/>
            <pc:sldMk cId="342211049" sldId="307"/>
            <ac:spMk id="35842" creationId="{271C4228-A08A-444F-A7F6-77D9AA3ED7AA}"/>
          </ac:spMkLst>
        </pc:spChg>
        <pc:spChg chg="del">
          <ac:chgData name="Ian Nabney" userId="d6603c99-5c95-4d2b-ba76-fe87db2f29c6" providerId="ADAL" clId="{B3AE9A3F-9F70-40B7-9026-0A90F23F3739}" dt="2021-01-24T16:08:28.803" v="889" actId="21"/>
          <ac:spMkLst>
            <pc:docMk/>
            <pc:sldMk cId="342211049" sldId="307"/>
            <ac:spMk id="35846" creationId="{56CE3B10-8B8C-424F-96E7-4FC307CA9A45}"/>
          </ac:spMkLst>
        </pc:spChg>
        <pc:picChg chg="del">
          <ac:chgData name="Ian Nabney" userId="d6603c99-5c95-4d2b-ba76-fe87db2f29c6" providerId="ADAL" clId="{B3AE9A3F-9F70-40B7-9026-0A90F23F3739}" dt="2021-01-24T16:08:28.803" v="889" actId="21"/>
          <ac:picMkLst>
            <pc:docMk/>
            <pc:sldMk cId="342211049" sldId="307"/>
            <ac:picMk id="35845" creationId="{3C544DC3-C4AE-4B0C-B1BA-62D74E9FF7A3}"/>
          </ac:picMkLst>
        </pc:picChg>
      </pc:sldChg>
      <pc:sldChg chg="del modTransition">
        <pc:chgData name="Ian Nabney" userId="d6603c99-5c95-4d2b-ba76-fe87db2f29c6" providerId="ADAL" clId="{B3AE9A3F-9F70-40B7-9026-0A90F23F3739}" dt="2021-01-24T16:59:13.584" v="1458" actId="47"/>
        <pc:sldMkLst>
          <pc:docMk/>
          <pc:sldMk cId="218644330" sldId="308"/>
        </pc:sldMkLst>
      </pc:sldChg>
      <pc:sldChg chg="del modTransition">
        <pc:chgData name="Ian Nabney" userId="d6603c99-5c95-4d2b-ba76-fe87db2f29c6" providerId="ADAL" clId="{B3AE9A3F-9F70-40B7-9026-0A90F23F3739}" dt="2021-01-24T16:58:36.817" v="1455" actId="2696"/>
        <pc:sldMkLst>
          <pc:docMk/>
          <pc:sldMk cId="3685606621" sldId="309"/>
        </pc:sldMkLst>
      </pc:sldChg>
      <pc:sldChg chg="del modTransition">
        <pc:chgData name="Ian Nabney" userId="d6603c99-5c95-4d2b-ba76-fe87db2f29c6" providerId="ADAL" clId="{B3AE9A3F-9F70-40B7-9026-0A90F23F3739}" dt="2021-01-24T16:58:50.123" v="1456" actId="47"/>
        <pc:sldMkLst>
          <pc:docMk/>
          <pc:sldMk cId="3880590519" sldId="310"/>
        </pc:sldMkLst>
      </pc:sldChg>
      <pc:sldChg chg="del modTransition">
        <pc:chgData name="Ian Nabney" userId="d6603c99-5c95-4d2b-ba76-fe87db2f29c6" providerId="ADAL" clId="{B3AE9A3F-9F70-40B7-9026-0A90F23F3739}" dt="2021-01-24T16:58:50.123" v="1456" actId="47"/>
        <pc:sldMkLst>
          <pc:docMk/>
          <pc:sldMk cId="0" sldId="311"/>
        </pc:sldMkLst>
      </pc:sldChg>
      <pc:sldChg chg="del modTransition">
        <pc:chgData name="Ian Nabney" userId="d6603c99-5c95-4d2b-ba76-fe87db2f29c6" providerId="ADAL" clId="{B3AE9A3F-9F70-40B7-9026-0A90F23F3739}" dt="2021-01-24T16:58:50.123" v="1456" actId="47"/>
        <pc:sldMkLst>
          <pc:docMk/>
          <pc:sldMk cId="0" sldId="312"/>
        </pc:sldMkLst>
      </pc:sldChg>
      <pc:sldChg chg="del modTransition">
        <pc:chgData name="Ian Nabney" userId="d6603c99-5c95-4d2b-ba76-fe87db2f29c6" providerId="ADAL" clId="{B3AE9A3F-9F70-40B7-9026-0A90F23F3739}" dt="2021-01-24T16:58:50.123" v="1456" actId="47"/>
        <pc:sldMkLst>
          <pc:docMk/>
          <pc:sldMk cId="0" sldId="313"/>
        </pc:sldMkLst>
      </pc:sldChg>
      <pc:sldChg chg="del modTransition">
        <pc:chgData name="Ian Nabney" userId="d6603c99-5c95-4d2b-ba76-fe87db2f29c6" providerId="ADAL" clId="{B3AE9A3F-9F70-40B7-9026-0A90F23F3739}" dt="2021-01-24T16:58:50.123" v="1456" actId="47"/>
        <pc:sldMkLst>
          <pc:docMk/>
          <pc:sldMk cId="0" sldId="314"/>
        </pc:sldMkLst>
      </pc:sldChg>
      <pc:sldChg chg="del modTransition">
        <pc:chgData name="Ian Nabney" userId="d6603c99-5c95-4d2b-ba76-fe87db2f29c6" providerId="ADAL" clId="{B3AE9A3F-9F70-40B7-9026-0A90F23F3739}" dt="2021-01-24T16:58:50.123" v="1456" actId="47"/>
        <pc:sldMkLst>
          <pc:docMk/>
          <pc:sldMk cId="0" sldId="315"/>
        </pc:sldMkLst>
      </pc:sldChg>
      <pc:sldChg chg="del modTransition">
        <pc:chgData name="Ian Nabney" userId="d6603c99-5c95-4d2b-ba76-fe87db2f29c6" providerId="ADAL" clId="{B3AE9A3F-9F70-40B7-9026-0A90F23F3739}" dt="2021-01-24T16:59:13.584" v="1458" actId="47"/>
        <pc:sldMkLst>
          <pc:docMk/>
          <pc:sldMk cId="0" sldId="316"/>
        </pc:sldMkLst>
      </pc:sldChg>
      <pc:sldChg chg="del modTransition">
        <pc:chgData name="Ian Nabney" userId="d6603c99-5c95-4d2b-ba76-fe87db2f29c6" providerId="ADAL" clId="{B3AE9A3F-9F70-40B7-9026-0A90F23F3739}" dt="2021-01-24T16:58:58.918" v="1457" actId="47"/>
        <pc:sldMkLst>
          <pc:docMk/>
          <pc:sldMk cId="3779904454" sldId="318"/>
        </pc:sldMkLst>
      </pc:sldChg>
      <pc:sldChg chg="del modTransition">
        <pc:chgData name="Ian Nabney" userId="d6603c99-5c95-4d2b-ba76-fe87db2f29c6" providerId="ADAL" clId="{B3AE9A3F-9F70-40B7-9026-0A90F23F3739}" dt="2021-01-24T16:59:29.375" v="1459" actId="47"/>
        <pc:sldMkLst>
          <pc:docMk/>
          <pc:sldMk cId="2528139394" sldId="319"/>
        </pc:sldMkLst>
      </pc:sldChg>
      <pc:sldChg chg="del modTransition">
        <pc:chgData name="Ian Nabney" userId="d6603c99-5c95-4d2b-ba76-fe87db2f29c6" providerId="ADAL" clId="{B3AE9A3F-9F70-40B7-9026-0A90F23F3739}" dt="2021-01-24T16:59:29.375" v="1459" actId="47"/>
        <pc:sldMkLst>
          <pc:docMk/>
          <pc:sldMk cId="1858474073" sldId="320"/>
        </pc:sldMkLst>
      </pc:sldChg>
      <pc:sldChg chg="del modTransition">
        <pc:chgData name="Ian Nabney" userId="d6603c99-5c95-4d2b-ba76-fe87db2f29c6" providerId="ADAL" clId="{B3AE9A3F-9F70-40B7-9026-0A90F23F3739}" dt="2021-01-24T16:59:29.375" v="1459" actId="47"/>
        <pc:sldMkLst>
          <pc:docMk/>
          <pc:sldMk cId="47179415" sldId="321"/>
        </pc:sldMkLst>
      </pc:sldChg>
      <pc:sldChg chg="del modTransition">
        <pc:chgData name="Ian Nabney" userId="d6603c99-5c95-4d2b-ba76-fe87db2f29c6" providerId="ADAL" clId="{B3AE9A3F-9F70-40B7-9026-0A90F23F3739}" dt="2021-01-24T16:59:29.375" v="1459" actId="47"/>
        <pc:sldMkLst>
          <pc:docMk/>
          <pc:sldMk cId="2339563606" sldId="322"/>
        </pc:sldMkLst>
      </pc:sldChg>
      <pc:sldChg chg="addSp delSp modSp new mod modTransition">
        <pc:chgData name="Ian Nabney" userId="d6603c99-5c95-4d2b-ba76-fe87db2f29c6" providerId="ADAL" clId="{B3AE9A3F-9F70-40B7-9026-0A90F23F3739}" dt="2021-01-24T16:57:35.996" v="1449"/>
        <pc:sldMkLst>
          <pc:docMk/>
          <pc:sldMk cId="4167395581" sldId="323"/>
        </pc:sldMkLst>
        <pc:spChg chg="mod">
          <ac:chgData name="Ian Nabney" userId="d6603c99-5c95-4d2b-ba76-fe87db2f29c6" providerId="ADAL" clId="{B3AE9A3F-9F70-40B7-9026-0A90F23F3739}" dt="2021-01-24T16:07:40.873" v="852" actId="14100"/>
          <ac:spMkLst>
            <pc:docMk/>
            <pc:sldMk cId="4167395581" sldId="323"/>
            <ac:spMk id="2" creationId="{E923CF9B-1213-4B54-B21C-7925075D4D05}"/>
          </ac:spMkLst>
        </pc:spChg>
        <pc:spChg chg="add">
          <ac:chgData name="Ian Nabney" userId="d6603c99-5c95-4d2b-ba76-fe87db2f29c6" providerId="ADAL" clId="{B3AE9A3F-9F70-40B7-9026-0A90F23F3739}" dt="2021-01-24T15:37:59.206" v="6"/>
          <ac:spMkLst>
            <pc:docMk/>
            <pc:sldMk cId="4167395581" sldId="323"/>
            <ac:spMk id="6" creationId="{9FB8522C-0526-48E9-BDE3-330EC781E5BB}"/>
          </ac:spMkLst>
        </pc:spChg>
        <pc:spChg chg="add del mod">
          <ac:chgData name="Ian Nabney" userId="d6603c99-5c95-4d2b-ba76-fe87db2f29c6" providerId="ADAL" clId="{B3AE9A3F-9F70-40B7-9026-0A90F23F3739}" dt="2021-01-24T15:38:12.099" v="9" actId="21"/>
          <ac:spMkLst>
            <pc:docMk/>
            <pc:sldMk cId="4167395581" sldId="323"/>
            <ac:spMk id="7" creationId="{B2F7FFA6-AA41-4C69-916C-83497AB541FD}"/>
          </ac:spMkLst>
        </pc:spChg>
        <pc:spChg chg="add del mod">
          <ac:chgData name="Ian Nabney" userId="d6603c99-5c95-4d2b-ba76-fe87db2f29c6" providerId="ADAL" clId="{B3AE9A3F-9F70-40B7-9026-0A90F23F3739}" dt="2021-01-24T15:43:31.541" v="40"/>
          <ac:spMkLst>
            <pc:docMk/>
            <pc:sldMk cId="4167395581" sldId="323"/>
            <ac:spMk id="9" creationId="{75C772E4-1976-444D-B6CE-5C4C9EA3B314}"/>
          </ac:spMkLst>
        </pc:spChg>
        <pc:spChg chg="add mod">
          <ac:chgData name="Ian Nabney" userId="d6603c99-5c95-4d2b-ba76-fe87db2f29c6" providerId="ADAL" clId="{B3AE9A3F-9F70-40B7-9026-0A90F23F3739}" dt="2021-01-24T16:05:32.216" v="840" actId="20577"/>
          <ac:spMkLst>
            <pc:docMk/>
            <pc:sldMk cId="4167395581" sldId="323"/>
            <ac:spMk id="10" creationId="{00BE0914-5456-44B0-BA4C-306608EDF922}"/>
          </ac:spMkLst>
        </pc:spChg>
        <pc:picChg chg="add del">
          <ac:chgData name="Ian Nabney" userId="d6603c99-5c95-4d2b-ba76-fe87db2f29c6" providerId="ADAL" clId="{B3AE9A3F-9F70-40B7-9026-0A90F23F3739}" dt="2021-01-24T15:39:48.905" v="11" actId="478"/>
          <ac:picMkLst>
            <pc:docMk/>
            <pc:sldMk cId="4167395581" sldId="323"/>
            <ac:picMk id="8" creationId="{5083FE59-03A1-412D-8B7A-59B0EC74D55C}"/>
          </ac:picMkLst>
        </pc:picChg>
      </pc:sldChg>
      <pc:sldChg chg="addSp modSp new mod modTransition">
        <pc:chgData name="Ian Nabney" userId="d6603c99-5c95-4d2b-ba76-fe87db2f29c6" providerId="ADAL" clId="{B3AE9A3F-9F70-40B7-9026-0A90F23F3739}" dt="2021-01-24T16:57:35.996" v="1449"/>
        <pc:sldMkLst>
          <pc:docMk/>
          <pc:sldMk cId="391201338" sldId="324"/>
        </pc:sldMkLst>
        <pc:spChg chg="mod">
          <ac:chgData name="Ian Nabney" userId="d6603c99-5c95-4d2b-ba76-fe87db2f29c6" providerId="ADAL" clId="{B3AE9A3F-9F70-40B7-9026-0A90F23F3739}" dt="2021-01-24T15:43:59.710" v="58" actId="20577"/>
          <ac:spMkLst>
            <pc:docMk/>
            <pc:sldMk cId="391201338" sldId="324"/>
            <ac:spMk id="2" creationId="{2E248C42-D04A-48E8-B7D1-3BD5562A110E}"/>
          </ac:spMkLst>
        </pc:spChg>
        <pc:picChg chg="add mod">
          <ac:chgData name="Ian Nabney" userId="d6603c99-5c95-4d2b-ba76-fe87db2f29c6" providerId="ADAL" clId="{B3AE9A3F-9F70-40B7-9026-0A90F23F3739}" dt="2021-01-24T15:44:54.020" v="119" actId="962"/>
          <ac:picMkLst>
            <pc:docMk/>
            <pc:sldMk cId="391201338" sldId="324"/>
            <ac:picMk id="7" creationId="{EF5B07AD-50C0-45D4-B73E-8A47581BFCB3}"/>
          </ac:picMkLst>
        </pc:picChg>
      </pc:sldChg>
      <pc:sldChg chg="addSp modSp new mod modTransition">
        <pc:chgData name="Ian Nabney" userId="d6603c99-5c95-4d2b-ba76-fe87db2f29c6" providerId="ADAL" clId="{B3AE9A3F-9F70-40B7-9026-0A90F23F3739}" dt="2021-01-24T16:57:35.996" v="1449"/>
        <pc:sldMkLst>
          <pc:docMk/>
          <pc:sldMk cId="3213586937" sldId="325"/>
        </pc:sldMkLst>
        <pc:spChg chg="mod">
          <ac:chgData name="Ian Nabney" userId="d6603c99-5c95-4d2b-ba76-fe87db2f29c6" providerId="ADAL" clId="{B3AE9A3F-9F70-40B7-9026-0A90F23F3739}" dt="2021-01-24T16:09:03.513" v="935" actId="14100"/>
          <ac:spMkLst>
            <pc:docMk/>
            <pc:sldMk cId="3213586937" sldId="325"/>
            <ac:spMk id="2" creationId="{54F11BAA-21C1-4121-820D-15082496F693}"/>
          </ac:spMkLst>
        </pc:spChg>
        <pc:spChg chg="add mod">
          <ac:chgData name="Ian Nabney" userId="d6603c99-5c95-4d2b-ba76-fe87db2f29c6" providerId="ADAL" clId="{B3AE9A3F-9F70-40B7-9026-0A90F23F3739}" dt="2021-01-24T16:08:47.058" v="893" actId="14100"/>
          <ac:spMkLst>
            <pc:docMk/>
            <pc:sldMk cId="3213586937" sldId="325"/>
            <ac:spMk id="7" creationId="{8CF09BAF-749C-4501-A132-3F1479647649}"/>
          </ac:spMkLst>
        </pc:spChg>
        <pc:picChg chg="add mod">
          <ac:chgData name="Ian Nabney" userId="d6603c99-5c95-4d2b-ba76-fe87db2f29c6" providerId="ADAL" clId="{B3AE9A3F-9F70-40B7-9026-0A90F23F3739}" dt="2021-01-24T16:08:47.058" v="893" actId="14100"/>
          <ac:picMkLst>
            <pc:docMk/>
            <pc:sldMk cId="3213586937" sldId="325"/>
            <ac:picMk id="6" creationId="{ADD2226E-ADC7-4C94-819E-68CE03E57385}"/>
          </ac:picMkLst>
        </pc:picChg>
      </pc:sldChg>
      <pc:sldChg chg="addSp delSp modSp new mod modTransition">
        <pc:chgData name="Ian Nabney" userId="d6603c99-5c95-4d2b-ba76-fe87db2f29c6" providerId="ADAL" clId="{B3AE9A3F-9F70-40B7-9026-0A90F23F3739}" dt="2021-01-24T16:57:35.996" v="1449"/>
        <pc:sldMkLst>
          <pc:docMk/>
          <pc:sldMk cId="891527413" sldId="326"/>
        </pc:sldMkLst>
        <pc:spChg chg="mod">
          <ac:chgData name="Ian Nabney" userId="d6603c99-5c95-4d2b-ba76-fe87db2f29c6" providerId="ADAL" clId="{B3AE9A3F-9F70-40B7-9026-0A90F23F3739}" dt="2021-01-24T16:52:45.383" v="1205" actId="20577"/>
          <ac:spMkLst>
            <pc:docMk/>
            <pc:sldMk cId="891527413" sldId="326"/>
            <ac:spMk id="2" creationId="{2A952E60-50B9-4045-AF10-85CFD9CF81C9}"/>
          </ac:spMkLst>
        </pc:spChg>
        <pc:spChg chg="add del">
          <ac:chgData name="Ian Nabney" userId="d6603c99-5c95-4d2b-ba76-fe87db2f29c6" providerId="ADAL" clId="{B3AE9A3F-9F70-40B7-9026-0A90F23F3739}" dt="2021-01-24T16:52:25.179" v="1184"/>
          <ac:spMkLst>
            <pc:docMk/>
            <pc:sldMk cId="891527413" sldId="326"/>
            <ac:spMk id="6" creationId="{5B606596-9201-4BBD-8E4D-0F6FD51198BB}"/>
          </ac:spMkLst>
        </pc:spChg>
        <pc:spChg chg="add mod">
          <ac:chgData name="Ian Nabney" userId="d6603c99-5c95-4d2b-ba76-fe87db2f29c6" providerId="ADAL" clId="{B3AE9A3F-9F70-40B7-9026-0A90F23F3739}" dt="2021-01-24T16:54:25.276" v="1446" actId="20577"/>
          <ac:spMkLst>
            <pc:docMk/>
            <pc:sldMk cId="891527413" sldId="326"/>
            <ac:spMk id="8" creationId="{D4E38CB2-594E-4621-A921-E381FC999823}"/>
          </ac:spMkLst>
        </pc:spChg>
        <pc:picChg chg="add mod">
          <ac:chgData name="Ian Nabney" userId="d6603c99-5c95-4d2b-ba76-fe87db2f29c6" providerId="ADAL" clId="{B3AE9A3F-9F70-40B7-9026-0A90F23F3739}" dt="2021-01-24T16:52:37.054" v="1188" actId="14100"/>
          <ac:picMkLst>
            <pc:docMk/>
            <pc:sldMk cId="891527413" sldId="326"/>
            <ac:picMk id="7" creationId="{9D1EDC75-8CFB-4030-8EA8-E0B86C625531}"/>
          </ac:picMkLst>
        </pc:picChg>
      </pc:sldChg>
      <pc:sldChg chg="addSp modSp new mod modTransition">
        <pc:chgData name="Ian Nabney" userId="d6603c99-5c95-4d2b-ba76-fe87db2f29c6" providerId="ADAL" clId="{B3AE9A3F-9F70-40B7-9026-0A90F23F3739}" dt="2021-01-24T17:18:33.161" v="1902" actId="20577"/>
        <pc:sldMkLst>
          <pc:docMk/>
          <pc:sldMk cId="395974474" sldId="327"/>
        </pc:sldMkLst>
        <pc:spChg chg="mod">
          <ac:chgData name="Ian Nabney" userId="d6603c99-5c95-4d2b-ba76-fe87db2f29c6" providerId="ADAL" clId="{B3AE9A3F-9F70-40B7-9026-0A90F23F3739}" dt="2021-01-24T17:12:24.101" v="1474" actId="20577"/>
          <ac:spMkLst>
            <pc:docMk/>
            <pc:sldMk cId="395974474" sldId="327"/>
            <ac:spMk id="2" creationId="{12158CF2-536C-450F-848B-5B6AFFE7345C}"/>
          </ac:spMkLst>
        </pc:spChg>
        <pc:spChg chg="add mod">
          <ac:chgData name="Ian Nabney" userId="d6603c99-5c95-4d2b-ba76-fe87db2f29c6" providerId="ADAL" clId="{B3AE9A3F-9F70-40B7-9026-0A90F23F3739}" dt="2021-01-24T17:18:33.161" v="1902" actId="20577"/>
          <ac:spMkLst>
            <pc:docMk/>
            <pc:sldMk cId="395974474" sldId="327"/>
            <ac:spMk id="6" creationId="{87C5E6D5-4B96-4EDF-A142-55D4AE4A584A}"/>
          </ac:spMkLst>
        </pc:spChg>
      </pc:sldChg>
    </pc:docChg>
  </pc:docChgLst>
  <pc:docChgLst>
    <pc:chgData name="Ian Nabney" userId="d6603c99-5c95-4d2b-ba76-fe87db2f29c6" providerId="ADAL" clId="{62ED22A6-396C-4947-8131-ED3250682C4D}"/>
    <pc:docChg chg="modSld">
      <pc:chgData name="Ian Nabney" userId="d6603c99-5c95-4d2b-ba76-fe87db2f29c6" providerId="ADAL" clId="{62ED22A6-396C-4947-8131-ED3250682C4D}" dt="2022-02-12T11:59:49.861" v="12" actId="20577"/>
      <pc:docMkLst>
        <pc:docMk/>
      </pc:docMkLst>
      <pc:sldChg chg="modSp mod">
        <pc:chgData name="Ian Nabney" userId="d6603c99-5c95-4d2b-ba76-fe87db2f29c6" providerId="ADAL" clId="{62ED22A6-396C-4947-8131-ED3250682C4D}" dt="2022-02-12T11:59:49.861" v="12" actId="20577"/>
        <pc:sldMkLst>
          <pc:docMk/>
          <pc:sldMk cId="0" sldId="256"/>
        </pc:sldMkLst>
        <pc:spChg chg="mod">
          <ac:chgData name="Ian Nabney" userId="d6603c99-5c95-4d2b-ba76-fe87db2f29c6" providerId="ADAL" clId="{62ED22A6-396C-4947-8131-ED3250682C4D}" dt="2022-02-12T11:59:49.861" v="12" actId="20577"/>
          <ac:spMkLst>
            <pc:docMk/>
            <pc:sldMk cId="0" sldId="256"/>
            <ac:spMk id="30722" creationId="{1EFC9091-8354-444B-BB79-2B3E0582CEE3}"/>
          </ac:spMkLst>
        </pc:spChg>
      </pc:sldChg>
    </pc:docChg>
  </pc:docChgLst>
  <pc:docChgLst>
    <pc:chgData name="Ian Nabney" userId="d6603c99-5c95-4d2b-ba76-fe87db2f29c6" providerId="ADAL" clId="{C3BAE35C-DDF8-4DB2-AE79-AB4D4BAED5EE}"/>
    <pc:docChg chg="custSel addSld delSld modSld">
      <pc:chgData name="Ian Nabney" userId="d6603c99-5c95-4d2b-ba76-fe87db2f29c6" providerId="ADAL" clId="{C3BAE35C-DDF8-4DB2-AE79-AB4D4BAED5EE}" dt="2021-01-25T14:53:46.392" v="5875"/>
      <pc:docMkLst>
        <pc:docMk/>
      </pc:docMkLst>
      <pc:sldChg chg="modSp mod">
        <pc:chgData name="Ian Nabney" userId="d6603c99-5c95-4d2b-ba76-fe87db2f29c6" providerId="ADAL" clId="{C3BAE35C-DDF8-4DB2-AE79-AB4D4BAED5EE}" dt="2021-01-24T18:43:49.705" v="15" actId="20577"/>
        <pc:sldMkLst>
          <pc:docMk/>
          <pc:sldMk cId="0" sldId="256"/>
        </pc:sldMkLst>
        <pc:spChg chg="mod">
          <ac:chgData name="Ian Nabney" userId="d6603c99-5c95-4d2b-ba76-fe87db2f29c6" providerId="ADAL" clId="{C3BAE35C-DDF8-4DB2-AE79-AB4D4BAED5EE}" dt="2021-01-24T18:43:49.705" v="15" actId="20577"/>
          <ac:spMkLst>
            <pc:docMk/>
            <pc:sldMk cId="0" sldId="256"/>
            <ac:spMk id="30722" creationId="{1EFC9091-8354-444B-BB79-2B3E0582CEE3}"/>
          </ac:spMkLst>
        </pc:spChg>
      </pc:sldChg>
      <pc:sldChg chg="del">
        <pc:chgData name="Ian Nabney" userId="d6603c99-5c95-4d2b-ba76-fe87db2f29c6" providerId="ADAL" clId="{C3BAE35C-DDF8-4DB2-AE79-AB4D4BAED5EE}" dt="2021-01-24T18:54:01.614" v="296" actId="47"/>
        <pc:sldMkLst>
          <pc:docMk/>
          <pc:sldMk cId="0" sldId="258"/>
        </pc:sldMkLst>
      </pc:sldChg>
      <pc:sldChg chg="modSp mod">
        <pc:chgData name="Ian Nabney" userId="d6603c99-5c95-4d2b-ba76-fe87db2f29c6" providerId="ADAL" clId="{C3BAE35C-DDF8-4DB2-AE79-AB4D4BAED5EE}" dt="2021-01-24T18:53:33.157" v="294" actId="20577"/>
        <pc:sldMkLst>
          <pc:docMk/>
          <pc:sldMk cId="0" sldId="276"/>
        </pc:sldMkLst>
        <pc:spChg chg="mod">
          <ac:chgData name="Ian Nabney" userId="d6603c99-5c95-4d2b-ba76-fe87db2f29c6" providerId="ADAL" clId="{C3BAE35C-DDF8-4DB2-AE79-AB4D4BAED5EE}" dt="2021-01-24T18:53:33.157" v="294" actId="20577"/>
          <ac:spMkLst>
            <pc:docMk/>
            <pc:sldMk cId="0" sldId="276"/>
            <ac:spMk id="32771" creationId="{8674BF37-E827-4547-8249-5CE423AC6A24}"/>
          </ac:spMkLst>
        </pc:spChg>
      </pc:sldChg>
      <pc:sldChg chg="del">
        <pc:chgData name="Ian Nabney" userId="d6603c99-5c95-4d2b-ba76-fe87db2f29c6" providerId="ADAL" clId="{C3BAE35C-DDF8-4DB2-AE79-AB4D4BAED5EE}" dt="2021-01-24T18:54:01.614" v="296" actId="47"/>
        <pc:sldMkLst>
          <pc:docMk/>
          <pc:sldMk cId="19118868" sldId="282"/>
        </pc:sldMkLst>
      </pc:sldChg>
      <pc:sldChg chg="del">
        <pc:chgData name="Ian Nabney" userId="d6603c99-5c95-4d2b-ba76-fe87db2f29c6" providerId="ADAL" clId="{C3BAE35C-DDF8-4DB2-AE79-AB4D4BAED5EE}" dt="2021-01-24T18:54:01.614" v="296" actId="47"/>
        <pc:sldMkLst>
          <pc:docMk/>
          <pc:sldMk cId="3279875091" sldId="288"/>
        </pc:sldMkLst>
      </pc:sldChg>
      <pc:sldChg chg="modSp mod">
        <pc:chgData name="Ian Nabney" userId="d6603c99-5c95-4d2b-ba76-fe87db2f29c6" providerId="ADAL" clId="{C3BAE35C-DDF8-4DB2-AE79-AB4D4BAED5EE}" dt="2021-01-24T21:03:02.481" v="538" actId="6549"/>
        <pc:sldMkLst>
          <pc:docMk/>
          <pc:sldMk cId="2621091114" sldId="297"/>
        </pc:sldMkLst>
        <pc:spChg chg="mod">
          <ac:chgData name="Ian Nabney" userId="d6603c99-5c95-4d2b-ba76-fe87db2f29c6" providerId="ADAL" clId="{C3BAE35C-DDF8-4DB2-AE79-AB4D4BAED5EE}" dt="2021-01-24T21:03:02.481" v="538" actId="6549"/>
          <ac:spMkLst>
            <pc:docMk/>
            <pc:sldMk cId="2621091114" sldId="297"/>
            <ac:spMk id="33795" creationId="{23197C43-B85C-4ACB-B792-0B3008912482}"/>
          </ac:spMkLst>
        </pc:spChg>
      </pc:sldChg>
      <pc:sldChg chg="addSp delSp modSp new mod modTransition">
        <pc:chgData name="Ian Nabney" userId="d6603c99-5c95-4d2b-ba76-fe87db2f29c6" providerId="ADAL" clId="{C3BAE35C-DDF8-4DB2-AE79-AB4D4BAED5EE}" dt="2021-01-24T22:32:39.550" v="886"/>
        <pc:sldMkLst>
          <pc:docMk/>
          <pc:sldMk cId="3043018420" sldId="298"/>
        </pc:sldMkLst>
        <pc:spChg chg="mod">
          <ac:chgData name="Ian Nabney" userId="d6603c99-5c95-4d2b-ba76-fe87db2f29c6" providerId="ADAL" clId="{C3BAE35C-DDF8-4DB2-AE79-AB4D4BAED5EE}" dt="2021-01-24T21:02:06.425" v="426" actId="20577"/>
          <ac:spMkLst>
            <pc:docMk/>
            <pc:sldMk cId="3043018420" sldId="298"/>
            <ac:spMk id="2" creationId="{70874E3F-A23D-41D0-9713-5454587F671F}"/>
          </ac:spMkLst>
        </pc:spChg>
        <pc:spChg chg="add mod">
          <ac:chgData name="Ian Nabney" userId="d6603c99-5c95-4d2b-ba76-fe87db2f29c6" providerId="ADAL" clId="{C3BAE35C-DDF8-4DB2-AE79-AB4D4BAED5EE}" dt="2021-01-24T22:32:27.442" v="885" actId="20577"/>
          <ac:spMkLst>
            <pc:docMk/>
            <pc:sldMk cId="3043018420" sldId="298"/>
            <ac:spMk id="6" creationId="{D542BB32-76D1-435F-9E04-06B003D4A331}"/>
          </ac:spMkLst>
        </pc:spChg>
        <pc:spChg chg="add del">
          <ac:chgData name="Ian Nabney" userId="d6603c99-5c95-4d2b-ba76-fe87db2f29c6" providerId="ADAL" clId="{C3BAE35C-DDF8-4DB2-AE79-AB4D4BAED5EE}" dt="2021-01-24T22:32:02.651" v="861"/>
          <ac:spMkLst>
            <pc:docMk/>
            <pc:sldMk cId="3043018420" sldId="298"/>
            <ac:spMk id="7" creationId="{32A65D08-C50B-42F3-9A14-1CEF272A9B97}"/>
          </ac:spMkLst>
        </pc:spChg>
        <pc:picChg chg="add mod">
          <ac:chgData name="Ian Nabney" userId="d6603c99-5c95-4d2b-ba76-fe87db2f29c6" providerId="ADAL" clId="{C3BAE35C-DDF8-4DB2-AE79-AB4D4BAED5EE}" dt="2021-01-24T22:32:14.232" v="865" actId="14100"/>
          <ac:picMkLst>
            <pc:docMk/>
            <pc:sldMk cId="3043018420" sldId="298"/>
            <ac:picMk id="8" creationId="{579F7E91-7368-437F-B612-5F60E2356268}"/>
          </ac:picMkLst>
        </pc:picChg>
      </pc:sldChg>
      <pc:sldChg chg="addSp delSp modSp new mod modTransition">
        <pc:chgData name="Ian Nabney" userId="d6603c99-5c95-4d2b-ba76-fe87db2f29c6" providerId="ADAL" clId="{C3BAE35C-DDF8-4DB2-AE79-AB4D4BAED5EE}" dt="2021-01-24T22:35:54.569" v="1154"/>
        <pc:sldMkLst>
          <pc:docMk/>
          <pc:sldMk cId="454233025" sldId="299"/>
        </pc:sldMkLst>
        <pc:spChg chg="mod">
          <ac:chgData name="Ian Nabney" userId="d6603c99-5c95-4d2b-ba76-fe87db2f29c6" providerId="ADAL" clId="{C3BAE35C-DDF8-4DB2-AE79-AB4D4BAED5EE}" dt="2021-01-24T22:33:56.497" v="929" actId="14100"/>
          <ac:spMkLst>
            <pc:docMk/>
            <pc:sldMk cId="454233025" sldId="299"/>
            <ac:spMk id="2" creationId="{0C88CC3B-D6AE-46CC-958E-262E06E2C0B4}"/>
          </ac:spMkLst>
        </pc:spChg>
        <pc:spChg chg="add del mod">
          <ac:chgData name="Ian Nabney" userId="d6603c99-5c95-4d2b-ba76-fe87db2f29c6" providerId="ADAL" clId="{C3BAE35C-DDF8-4DB2-AE79-AB4D4BAED5EE}" dt="2021-01-24T22:35:54.569" v="1154"/>
          <ac:spMkLst>
            <pc:docMk/>
            <pc:sldMk cId="454233025" sldId="299"/>
            <ac:spMk id="6" creationId="{6BEB5D8B-A081-40A5-9AC1-A7F151F67659}"/>
          </ac:spMkLst>
        </pc:spChg>
        <pc:spChg chg="add mod">
          <ac:chgData name="Ian Nabney" userId="d6603c99-5c95-4d2b-ba76-fe87db2f29c6" providerId="ADAL" clId="{C3BAE35C-DDF8-4DB2-AE79-AB4D4BAED5EE}" dt="2021-01-24T22:35:47.242" v="1152" actId="20577"/>
          <ac:spMkLst>
            <pc:docMk/>
            <pc:sldMk cId="454233025" sldId="299"/>
            <ac:spMk id="7" creationId="{1D326E46-032B-485F-A35E-FC9B555476FC}"/>
          </ac:spMkLst>
        </pc:spChg>
      </pc:sldChg>
      <pc:sldChg chg="addSp modSp new mod modTransition">
        <pc:chgData name="Ian Nabney" userId="d6603c99-5c95-4d2b-ba76-fe87db2f29c6" providerId="ADAL" clId="{C3BAE35C-DDF8-4DB2-AE79-AB4D4BAED5EE}" dt="2021-01-24T22:54:06.039" v="1546" actId="20577"/>
        <pc:sldMkLst>
          <pc:docMk/>
          <pc:sldMk cId="855958701" sldId="300"/>
        </pc:sldMkLst>
        <pc:spChg chg="mod">
          <ac:chgData name="Ian Nabney" userId="d6603c99-5c95-4d2b-ba76-fe87db2f29c6" providerId="ADAL" clId="{C3BAE35C-DDF8-4DB2-AE79-AB4D4BAED5EE}" dt="2021-01-24T22:38:14.895" v="1204" actId="14100"/>
          <ac:spMkLst>
            <pc:docMk/>
            <pc:sldMk cId="855958701" sldId="300"/>
            <ac:spMk id="2" creationId="{B0B657B3-ADF2-46D8-A475-5EC0B162FC19}"/>
          </ac:spMkLst>
        </pc:spChg>
        <pc:spChg chg="add mod">
          <ac:chgData name="Ian Nabney" userId="d6603c99-5c95-4d2b-ba76-fe87db2f29c6" providerId="ADAL" clId="{C3BAE35C-DDF8-4DB2-AE79-AB4D4BAED5EE}" dt="2021-01-24T22:39:57.955" v="1504" actId="20577"/>
          <ac:spMkLst>
            <pc:docMk/>
            <pc:sldMk cId="855958701" sldId="300"/>
            <ac:spMk id="6" creationId="{D53CB191-E445-4504-B402-A67BC7B40DD0}"/>
          </ac:spMkLst>
        </pc:spChg>
        <pc:spChg chg="add mod">
          <ac:chgData name="Ian Nabney" userId="d6603c99-5c95-4d2b-ba76-fe87db2f29c6" providerId="ADAL" clId="{C3BAE35C-DDF8-4DB2-AE79-AB4D4BAED5EE}" dt="2021-01-24T22:54:06.039" v="1546" actId="20577"/>
          <ac:spMkLst>
            <pc:docMk/>
            <pc:sldMk cId="855958701" sldId="300"/>
            <ac:spMk id="8" creationId="{A95B3F7B-BB2B-44B5-899B-66F74481BCE8}"/>
          </ac:spMkLst>
        </pc:spChg>
        <pc:picChg chg="add mod">
          <ac:chgData name="Ian Nabney" userId="d6603c99-5c95-4d2b-ba76-fe87db2f29c6" providerId="ADAL" clId="{C3BAE35C-DDF8-4DB2-AE79-AB4D4BAED5EE}" dt="2021-01-24T22:42:24.223" v="1507" actId="1076"/>
          <ac:picMkLst>
            <pc:docMk/>
            <pc:sldMk cId="855958701" sldId="300"/>
            <ac:picMk id="7" creationId="{14F1F85C-D58A-41B7-BFB7-D8BAB5FF5AF2}"/>
          </ac:picMkLst>
        </pc:picChg>
      </pc:sldChg>
      <pc:sldChg chg="addSp delSp modSp new mod modTransition">
        <pc:chgData name="Ian Nabney" userId="d6603c99-5c95-4d2b-ba76-fe87db2f29c6" providerId="ADAL" clId="{C3BAE35C-DDF8-4DB2-AE79-AB4D4BAED5EE}" dt="2021-01-24T23:00:20.775" v="2364" actId="20577"/>
        <pc:sldMkLst>
          <pc:docMk/>
          <pc:sldMk cId="3631153138" sldId="301"/>
        </pc:sldMkLst>
        <pc:spChg chg="mod">
          <ac:chgData name="Ian Nabney" userId="d6603c99-5c95-4d2b-ba76-fe87db2f29c6" providerId="ADAL" clId="{C3BAE35C-DDF8-4DB2-AE79-AB4D4BAED5EE}" dt="2021-01-24T22:42:52.256" v="1530" actId="20577"/>
          <ac:spMkLst>
            <pc:docMk/>
            <pc:sldMk cId="3631153138" sldId="301"/>
            <ac:spMk id="2" creationId="{B26ACB8C-5050-4C35-A4FA-7026B3391DFA}"/>
          </ac:spMkLst>
        </pc:spChg>
        <pc:spChg chg="add del mod">
          <ac:chgData name="Ian Nabney" userId="d6603c99-5c95-4d2b-ba76-fe87db2f29c6" providerId="ADAL" clId="{C3BAE35C-DDF8-4DB2-AE79-AB4D4BAED5EE}" dt="2021-01-24T22:53:43.135" v="1533"/>
          <ac:spMkLst>
            <pc:docMk/>
            <pc:sldMk cId="3631153138" sldId="301"/>
            <ac:spMk id="6" creationId="{889B4B28-C20F-4621-9440-2CDAB28C9B07}"/>
          </ac:spMkLst>
        </pc:spChg>
        <pc:spChg chg="add mod">
          <ac:chgData name="Ian Nabney" userId="d6603c99-5c95-4d2b-ba76-fe87db2f29c6" providerId="ADAL" clId="{C3BAE35C-DDF8-4DB2-AE79-AB4D4BAED5EE}" dt="2021-01-24T23:00:20.775" v="2364" actId="20577"/>
          <ac:spMkLst>
            <pc:docMk/>
            <pc:sldMk cId="3631153138" sldId="301"/>
            <ac:spMk id="7" creationId="{0A49E5CE-F42E-485F-B778-28DC68D529C1}"/>
          </ac:spMkLst>
        </pc:spChg>
      </pc:sldChg>
      <pc:sldChg chg="addSp modSp new mod modTransition">
        <pc:chgData name="Ian Nabney" userId="d6603c99-5c95-4d2b-ba76-fe87db2f29c6" providerId="ADAL" clId="{C3BAE35C-DDF8-4DB2-AE79-AB4D4BAED5EE}" dt="2021-01-24T23:24:15.949" v="2735" actId="20577"/>
        <pc:sldMkLst>
          <pc:docMk/>
          <pc:sldMk cId="292790285" sldId="302"/>
        </pc:sldMkLst>
        <pc:spChg chg="mod">
          <ac:chgData name="Ian Nabney" userId="d6603c99-5c95-4d2b-ba76-fe87db2f29c6" providerId="ADAL" clId="{C3BAE35C-DDF8-4DB2-AE79-AB4D4BAED5EE}" dt="2021-01-24T23:19:15.762" v="2396" actId="20577"/>
          <ac:spMkLst>
            <pc:docMk/>
            <pc:sldMk cId="292790285" sldId="302"/>
            <ac:spMk id="2" creationId="{C44B53B9-80EA-4B05-B68A-4CD5809B0716}"/>
          </ac:spMkLst>
        </pc:spChg>
        <pc:spChg chg="mod">
          <ac:chgData name="Ian Nabney" userId="d6603c99-5c95-4d2b-ba76-fe87db2f29c6" providerId="ADAL" clId="{C3BAE35C-DDF8-4DB2-AE79-AB4D4BAED5EE}" dt="2021-01-24T23:24:15.949" v="2735" actId="20577"/>
          <ac:spMkLst>
            <pc:docMk/>
            <pc:sldMk cId="292790285" sldId="302"/>
            <ac:spMk id="4" creationId="{9B1110F1-2D1F-4448-8162-E63373E10349}"/>
          </ac:spMkLst>
        </pc:spChg>
        <pc:spChg chg="add mod">
          <ac:chgData name="Ian Nabney" userId="d6603c99-5c95-4d2b-ba76-fe87db2f29c6" providerId="ADAL" clId="{C3BAE35C-DDF8-4DB2-AE79-AB4D4BAED5EE}" dt="2021-01-24T23:22:54.085" v="2629" actId="1076"/>
          <ac:spMkLst>
            <pc:docMk/>
            <pc:sldMk cId="292790285" sldId="302"/>
            <ac:spMk id="8" creationId="{AB5064D4-82CF-435F-959F-A01C45EDC1C5}"/>
          </ac:spMkLst>
        </pc:spChg>
        <pc:picChg chg="add mod">
          <ac:chgData name="Ian Nabney" userId="d6603c99-5c95-4d2b-ba76-fe87db2f29c6" providerId="ADAL" clId="{C3BAE35C-DDF8-4DB2-AE79-AB4D4BAED5EE}" dt="2021-01-24T23:22:48.901" v="2628" actId="14100"/>
          <ac:picMkLst>
            <pc:docMk/>
            <pc:sldMk cId="292790285" sldId="302"/>
            <ac:picMk id="7" creationId="{1A5F5058-35D5-46E4-8CB4-CA2FE75B9755}"/>
          </ac:picMkLst>
        </pc:picChg>
      </pc:sldChg>
      <pc:sldChg chg="addSp modSp new mod modTransition">
        <pc:chgData name="Ian Nabney" userId="d6603c99-5c95-4d2b-ba76-fe87db2f29c6" providerId="ADAL" clId="{C3BAE35C-DDF8-4DB2-AE79-AB4D4BAED5EE}" dt="2021-01-24T23:36:23.443" v="3067" actId="1076"/>
        <pc:sldMkLst>
          <pc:docMk/>
          <pc:sldMk cId="3997845246" sldId="303"/>
        </pc:sldMkLst>
        <pc:spChg chg="mod">
          <ac:chgData name="Ian Nabney" userId="d6603c99-5c95-4d2b-ba76-fe87db2f29c6" providerId="ADAL" clId="{C3BAE35C-DDF8-4DB2-AE79-AB4D4BAED5EE}" dt="2021-01-24T23:24:42.502" v="2759" actId="20577"/>
          <ac:spMkLst>
            <pc:docMk/>
            <pc:sldMk cId="3997845246" sldId="303"/>
            <ac:spMk id="2" creationId="{72EC556B-A4FE-46CD-87BC-366776C4E6BA}"/>
          </ac:spMkLst>
        </pc:spChg>
        <pc:spChg chg="add mod">
          <ac:chgData name="Ian Nabney" userId="d6603c99-5c95-4d2b-ba76-fe87db2f29c6" providerId="ADAL" clId="{C3BAE35C-DDF8-4DB2-AE79-AB4D4BAED5EE}" dt="2021-01-24T23:35:01.552" v="3063" actId="20577"/>
          <ac:spMkLst>
            <pc:docMk/>
            <pc:sldMk cId="3997845246" sldId="303"/>
            <ac:spMk id="6" creationId="{0CDE414D-86BA-4729-8381-8C780D993CA7}"/>
          </ac:spMkLst>
        </pc:spChg>
        <pc:picChg chg="add mod">
          <ac:chgData name="Ian Nabney" userId="d6603c99-5c95-4d2b-ba76-fe87db2f29c6" providerId="ADAL" clId="{C3BAE35C-DDF8-4DB2-AE79-AB4D4BAED5EE}" dt="2021-01-24T23:36:23.443" v="3067" actId="1076"/>
          <ac:picMkLst>
            <pc:docMk/>
            <pc:sldMk cId="3997845246" sldId="303"/>
            <ac:picMk id="7" creationId="{F858D5CA-0954-4245-91B3-76A70A8FA22E}"/>
          </ac:picMkLst>
        </pc:picChg>
      </pc:sldChg>
      <pc:sldChg chg="addSp modSp new mod modTransition">
        <pc:chgData name="Ian Nabney" userId="d6603c99-5c95-4d2b-ba76-fe87db2f29c6" providerId="ADAL" clId="{C3BAE35C-DDF8-4DB2-AE79-AB4D4BAED5EE}" dt="2021-01-24T23:52:48.419" v="3375"/>
        <pc:sldMkLst>
          <pc:docMk/>
          <pc:sldMk cId="1443636144" sldId="304"/>
        </pc:sldMkLst>
        <pc:spChg chg="mod">
          <ac:chgData name="Ian Nabney" userId="d6603c99-5c95-4d2b-ba76-fe87db2f29c6" providerId="ADAL" clId="{C3BAE35C-DDF8-4DB2-AE79-AB4D4BAED5EE}" dt="2021-01-24T23:48:22.866" v="3112" actId="14100"/>
          <ac:spMkLst>
            <pc:docMk/>
            <pc:sldMk cId="1443636144" sldId="304"/>
            <ac:spMk id="2" creationId="{C592C034-E7AE-423D-9A00-11814AF109A4}"/>
          </ac:spMkLst>
        </pc:spChg>
        <pc:spChg chg="add mod">
          <ac:chgData name="Ian Nabney" userId="d6603c99-5c95-4d2b-ba76-fe87db2f29c6" providerId="ADAL" clId="{C3BAE35C-DDF8-4DB2-AE79-AB4D4BAED5EE}" dt="2021-01-24T23:49:46.755" v="3290" actId="20577"/>
          <ac:spMkLst>
            <pc:docMk/>
            <pc:sldMk cId="1443636144" sldId="304"/>
            <ac:spMk id="6" creationId="{B6A93036-A664-4529-BA32-C10539143651}"/>
          </ac:spMkLst>
        </pc:spChg>
        <pc:spChg chg="add mod">
          <ac:chgData name="Ian Nabney" userId="d6603c99-5c95-4d2b-ba76-fe87db2f29c6" providerId="ADAL" clId="{C3BAE35C-DDF8-4DB2-AE79-AB4D4BAED5EE}" dt="2021-01-24T23:51:44.624" v="3374" actId="20577"/>
          <ac:spMkLst>
            <pc:docMk/>
            <pc:sldMk cId="1443636144" sldId="304"/>
            <ac:spMk id="8" creationId="{FA03CC76-BA33-4384-903E-68C2CB2BF3A7}"/>
          </ac:spMkLst>
        </pc:spChg>
        <pc:picChg chg="add mod">
          <ac:chgData name="Ian Nabney" userId="d6603c99-5c95-4d2b-ba76-fe87db2f29c6" providerId="ADAL" clId="{C3BAE35C-DDF8-4DB2-AE79-AB4D4BAED5EE}" dt="2021-01-24T23:50:49.139" v="3295" actId="14100"/>
          <ac:picMkLst>
            <pc:docMk/>
            <pc:sldMk cId="1443636144" sldId="304"/>
            <ac:picMk id="7" creationId="{AA595930-9608-4069-9EB3-B0306579B50C}"/>
          </ac:picMkLst>
        </pc:picChg>
      </pc:sldChg>
      <pc:sldChg chg="addSp modSp new mod modTransition">
        <pc:chgData name="Ian Nabney" userId="d6603c99-5c95-4d2b-ba76-fe87db2f29c6" providerId="ADAL" clId="{C3BAE35C-DDF8-4DB2-AE79-AB4D4BAED5EE}" dt="2021-01-24T23:59:26.846" v="3838" actId="20577"/>
        <pc:sldMkLst>
          <pc:docMk/>
          <pc:sldMk cId="2477114665" sldId="305"/>
        </pc:sldMkLst>
        <pc:spChg chg="mod">
          <ac:chgData name="Ian Nabney" userId="d6603c99-5c95-4d2b-ba76-fe87db2f29c6" providerId="ADAL" clId="{C3BAE35C-DDF8-4DB2-AE79-AB4D4BAED5EE}" dt="2021-01-24T23:57:31.637" v="3631" actId="20577"/>
          <ac:spMkLst>
            <pc:docMk/>
            <pc:sldMk cId="2477114665" sldId="305"/>
            <ac:spMk id="2" creationId="{F2720586-E6E3-4C06-B48A-1BC55ADCE509}"/>
          </ac:spMkLst>
        </pc:spChg>
        <pc:spChg chg="add mod">
          <ac:chgData name="Ian Nabney" userId="d6603c99-5c95-4d2b-ba76-fe87db2f29c6" providerId="ADAL" clId="{C3BAE35C-DDF8-4DB2-AE79-AB4D4BAED5EE}" dt="2021-01-24T23:59:26.846" v="3838" actId="20577"/>
          <ac:spMkLst>
            <pc:docMk/>
            <pc:sldMk cId="2477114665" sldId="305"/>
            <ac:spMk id="6" creationId="{264EACE0-5A0F-43F7-AD93-C674337DB099}"/>
          </ac:spMkLst>
        </pc:spChg>
      </pc:sldChg>
      <pc:sldChg chg="addSp modSp new mod modTransition">
        <pc:chgData name="Ian Nabney" userId="d6603c99-5c95-4d2b-ba76-fe87db2f29c6" providerId="ADAL" clId="{C3BAE35C-DDF8-4DB2-AE79-AB4D4BAED5EE}" dt="2021-01-25T00:03:32.418" v="4185" actId="20577"/>
        <pc:sldMkLst>
          <pc:docMk/>
          <pc:sldMk cId="3117338730" sldId="306"/>
        </pc:sldMkLst>
        <pc:spChg chg="mod">
          <ac:chgData name="Ian Nabney" userId="d6603c99-5c95-4d2b-ba76-fe87db2f29c6" providerId="ADAL" clId="{C3BAE35C-DDF8-4DB2-AE79-AB4D4BAED5EE}" dt="2021-01-25T00:00:32.435" v="3878" actId="14100"/>
          <ac:spMkLst>
            <pc:docMk/>
            <pc:sldMk cId="3117338730" sldId="306"/>
            <ac:spMk id="2" creationId="{6300E999-7883-4322-AEF8-D95C9743790E}"/>
          </ac:spMkLst>
        </pc:spChg>
        <pc:spChg chg="add mod">
          <ac:chgData name="Ian Nabney" userId="d6603c99-5c95-4d2b-ba76-fe87db2f29c6" providerId="ADAL" clId="{C3BAE35C-DDF8-4DB2-AE79-AB4D4BAED5EE}" dt="2021-01-25T00:03:32.418" v="4185" actId="20577"/>
          <ac:spMkLst>
            <pc:docMk/>
            <pc:sldMk cId="3117338730" sldId="306"/>
            <ac:spMk id="6" creationId="{48914586-A71C-4093-A972-545CF5A45C86}"/>
          </ac:spMkLst>
        </pc:spChg>
        <pc:picChg chg="add mod">
          <ac:chgData name="Ian Nabney" userId="d6603c99-5c95-4d2b-ba76-fe87db2f29c6" providerId="ADAL" clId="{C3BAE35C-DDF8-4DB2-AE79-AB4D4BAED5EE}" dt="2021-01-25T00:03:27.027" v="4183" actId="1076"/>
          <ac:picMkLst>
            <pc:docMk/>
            <pc:sldMk cId="3117338730" sldId="306"/>
            <ac:picMk id="7" creationId="{A3ABF496-D4F4-49D4-8AAC-DFCA690282D0}"/>
          </ac:picMkLst>
        </pc:picChg>
      </pc:sldChg>
      <pc:sldChg chg="del">
        <pc:chgData name="Ian Nabney" userId="d6603c99-5c95-4d2b-ba76-fe87db2f29c6" providerId="ADAL" clId="{C3BAE35C-DDF8-4DB2-AE79-AB4D4BAED5EE}" dt="2021-01-24T18:54:01.614" v="296" actId="47"/>
        <pc:sldMkLst>
          <pc:docMk/>
          <pc:sldMk cId="342211049" sldId="307"/>
        </pc:sldMkLst>
        <pc:spChg chg="mod">
          <ac:chgData name="Ian Nabney" userId="d6603c99-5c95-4d2b-ba76-fe87db2f29c6" providerId="ADAL" clId="{C3BAE35C-DDF8-4DB2-AE79-AB4D4BAED5EE}" dt="2021-01-25T00:58:14.435" v="4214" actId="20577"/>
          <ac:spMkLst>
            <pc:docMk/>
            <pc:sldMk cId="342211049" sldId="307"/>
            <ac:spMk id="2" creationId="{A13B46E6-F43D-4071-B359-17B8A5802CE3}"/>
          </ac:spMkLst>
        </pc:spChg>
        <pc:spChg chg="add mod">
          <ac:chgData name="Ian Nabney" userId="d6603c99-5c95-4d2b-ba76-fe87db2f29c6" providerId="ADAL" clId="{C3BAE35C-DDF8-4DB2-AE79-AB4D4BAED5EE}" dt="2021-01-25T01:00:55.967" v="4630" actId="20577"/>
          <ac:spMkLst>
            <pc:docMk/>
            <pc:sldMk cId="342211049" sldId="307"/>
            <ac:spMk id="6" creationId="{199D3886-1D09-4A99-B76E-DE2919183A7D}"/>
          </ac:spMkLst>
        </pc:spChg>
      </pc:sldChg>
      <pc:sldChg chg="addSp modSp new mod modTransition">
        <pc:chgData name="Ian Nabney" userId="d6603c99-5c95-4d2b-ba76-fe87db2f29c6" providerId="ADAL" clId="{C3BAE35C-DDF8-4DB2-AE79-AB4D4BAED5EE}" dt="2021-01-25T01:10:38.179" v="5115" actId="20577"/>
        <pc:sldMkLst>
          <pc:docMk/>
          <pc:sldMk cId="218644330" sldId="308"/>
        </pc:sldMkLst>
        <pc:spChg chg="mod">
          <ac:chgData name="Ian Nabney" userId="d6603c99-5c95-4d2b-ba76-fe87db2f29c6" providerId="ADAL" clId="{C3BAE35C-DDF8-4DB2-AE79-AB4D4BAED5EE}" dt="2021-01-25T01:01:26.391" v="4672" actId="20577"/>
          <ac:spMkLst>
            <pc:docMk/>
            <pc:sldMk cId="218644330" sldId="308"/>
            <ac:spMk id="2" creationId="{67CF24C4-094B-4E80-921C-69CF5336F5F3}"/>
          </ac:spMkLst>
        </pc:spChg>
        <pc:spChg chg="add mod">
          <ac:chgData name="Ian Nabney" userId="d6603c99-5c95-4d2b-ba76-fe87db2f29c6" providerId="ADAL" clId="{C3BAE35C-DDF8-4DB2-AE79-AB4D4BAED5EE}" dt="2021-01-25T01:10:38.179" v="5115" actId="20577"/>
          <ac:spMkLst>
            <pc:docMk/>
            <pc:sldMk cId="218644330" sldId="308"/>
            <ac:spMk id="6" creationId="{D363D12D-949A-4587-AE97-F79DB6F4B417}"/>
          </ac:spMkLst>
        </pc:spChg>
        <pc:picChg chg="add mod">
          <ac:chgData name="Ian Nabney" userId="d6603c99-5c95-4d2b-ba76-fe87db2f29c6" providerId="ADAL" clId="{C3BAE35C-DDF8-4DB2-AE79-AB4D4BAED5EE}" dt="2021-01-25T01:10:24.806" v="5086" actId="14100"/>
          <ac:picMkLst>
            <pc:docMk/>
            <pc:sldMk cId="218644330" sldId="308"/>
            <ac:picMk id="7" creationId="{2E591E83-AEDA-42CE-8C71-D09D455BACB0}"/>
          </ac:picMkLst>
        </pc:picChg>
      </pc:sldChg>
      <pc:sldChg chg="addSp delSp modSp new mod modTransition">
        <pc:chgData name="Ian Nabney" userId="d6603c99-5c95-4d2b-ba76-fe87db2f29c6" providerId="ADAL" clId="{C3BAE35C-DDF8-4DB2-AE79-AB4D4BAED5EE}" dt="2021-01-25T01:15:04.543" v="5485" actId="207"/>
        <pc:sldMkLst>
          <pc:docMk/>
          <pc:sldMk cId="3685606621" sldId="309"/>
        </pc:sldMkLst>
        <pc:spChg chg="mod">
          <ac:chgData name="Ian Nabney" userId="d6603c99-5c95-4d2b-ba76-fe87db2f29c6" providerId="ADAL" clId="{C3BAE35C-DDF8-4DB2-AE79-AB4D4BAED5EE}" dt="2021-01-25T01:12:06.240" v="5140" actId="20577"/>
          <ac:spMkLst>
            <pc:docMk/>
            <pc:sldMk cId="3685606621" sldId="309"/>
            <ac:spMk id="2" creationId="{C37E689C-9E25-4AAE-B270-7FA0552FE682}"/>
          </ac:spMkLst>
        </pc:spChg>
        <pc:spChg chg="add mod">
          <ac:chgData name="Ian Nabney" userId="d6603c99-5c95-4d2b-ba76-fe87db2f29c6" providerId="ADAL" clId="{C3BAE35C-DDF8-4DB2-AE79-AB4D4BAED5EE}" dt="2021-01-25T01:13:15.413" v="5351" actId="20577"/>
          <ac:spMkLst>
            <pc:docMk/>
            <pc:sldMk cId="3685606621" sldId="309"/>
            <ac:spMk id="6" creationId="{EE6B8CA2-35E0-4A95-9C45-19C8D74C5917}"/>
          </ac:spMkLst>
        </pc:spChg>
        <pc:spChg chg="add del">
          <ac:chgData name="Ian Nabney" userId="d6603c99-5c95-4d2b-ba76-fe87db2f29c6" providerId="ADAL" clId="{C3BAE35C-DDF8-4DB2-AE79-AB4D4BAED5EE}" dt="2021-01-25T01:13:47.259" v="5353"/>
          <ac:spMkLst>
            <pc:docMk/>
            <pc:sldMk cId="3685606621" sldId="309"/>
            <ac:spMk id="7" creationId="{29BAE01E-9A4E-4CBD-BF45-2C82B6CB2662}"/>
          </ac:spMkLst>
        </pc:spChg>
        <pc:spChg chg="add mod">
          <ac:chgData name="Ian Nabney" userId="d6603c99-5c95-4d2b-ba76-fe87db2f29c6" providerId="ADAL" clId="{C3BAE35C-DDF8-4DB2-AE79-AB4D4BAED5EE}" dt="2021-01-25T01:15:04.543" v="5485" actId="207"/>
          <ac:spMkLst>
            <pc:docMk/>
            <pc:sldMk cId="3685606621" sldId="309"/>
            <ac:spMk id="9" creationId="{E8C6A990-292D-4453-A0C9-3749474131A1}"/>
          </ac:spMkLst>
        </pc:spChg>
        <pc:picChg chg="add mod">
          <ac:chgData name="Ian Nabney" userId="d6603c99-5c95-4d2b-ba76-fe87db2f29c6" providerId="ADAL" clId="{C3BAE35C-DDF8-4DB2-AE79-AB4D4BAED5EE}" dt="2021-01-25T01:13:54.062" v="5356" actId="14100"/>
          <ac:picMkLst>
            <pc:docMk/>
            <pc:sldMk cId="3685606621" sldId="309"/>
            <ac:picMk id="8" creationId="{9E94420C-2396-4ECB-B33C-BF1DD4F2AE49}"/>
          </ac:picMkLst>
        </pc:picChg>
      </pc:sldChg>
      <pc:sldChg chg="addSp modSp new mod modTransition">
        <pc:chgData name="Ian Nabney" userId="d6603c99-5c95-4d2b-ba76-fe87db2f29c6" providerId="ADAL" clId="{C3BAE35C-DDF8-4DB2-AE79-AB4D4BAED5EE}" dt="2021-01-25T14:53:46.392" v="5875"/>
        <pc:sldMkLst>
          <pc:docMk/>
          <pc:sldMk cId="3880590519" sldId="310"/>
        </pc:sldMkLst>
        <pc:spChg chg="mod">
          <ac:chgData name="Ian Nabney" userId="d6603c99-5c95-4d2b-ba76-fe87db2f29c6" providerId="ADAL" clId="{C3BAE35C-DDF8-4DB2-AE79-AB4D4BAED5EE}" dt="2021-01-25T01:17:17.485" v="5510" actId="20577"/>
          <ac:spMkLst>
            <pc:docMk/>
            <pc:sldMk cId="3880590519" sldId="310"/>
            <ac:spMk id="2" creationId="{AA774135-5DFA-4692-B44F-5ECA4400603B}"/>
          </ac:spMkLst>
        </pc:spChg>
        <pc:spChg chg="mod">
          <ac:chgData name="Ian Nabney" userId="d6603c99-5c95-4d2b-ba76-fe87db2f29c6" providerId="ADAL" clId="{C3BAE35C-DDF8-4DB2-AE79-AB4D4BAED5EE}" dt="2021-01-25T01:21:40.310" v="5838" actId="20577"/>
          <ac:spMkLst>
            <pc:docMk/>
            <pc:sldMk cId="3880590519" sldId="310"/>
            <ac:spMk id="4" creationId="{E7F0A3E6-4EA7-438B-BAEE-0A0515EE9925}"/>
          </ac:spMkLst>
        </pc:spChg>
        <pc:spChg chg="add mod">
          <ac:chgData name="Ian Nabney" userId="d6603c99-5c95-4d2b-ba76-fe87db2f29c6" providerId="ADAL" clId="{C3BAE35C-DDF8-4DB2-AE79-AB4D4BAED5EE}" dt="2021-01-25T01:23:48.456" v="5874" actId="20577"/>
          <ac:spMkLst>
            <pc:docMk/>
            <pc:sldMk cId="3880590519" sldId="310"/>
            <ac:spMk id="6" creationId="{76A301E6-5EFB-4BFC-80B5-E9CADE0A946B}"/>
          </ac:spMkLst>
        </pc:spChg>
        <pc:spChg chg="add mod">
          <ac:chgData name="Ian Nabney" userId="d6603c99-5c95-4d2b-ba76-fe87db2f29c6" providerId="ADAL" clId="{C3BAE35C-DDF8-4DB2-AE79-AB4D4BAED5EE}" dt="2021-01-25T01:23:35.210" v="5843" actId="20577"/>
          <ac:spMkLst>
            <pc:docMk/>
            <pc:sldMk cId="3880590519" sldId="310"/>
            <ac:spMk id="7" creationId="{2DD81C72-9B71-4617-B380-16DEFD25112F}"/>
          </ac:spMkLst>
        </pc:spChg>
        <pc:picChg chg="add mod">
          <ac:chgData name="Ian Nabney" userId="d6603c99-5c95-4d2b-ba76-fe87db2f29c6" providerId="ADAL" clId="{C3BAE35C-DDF8-4DB2-AE79-AB4D4BAED5EE}" dt="2021-01-25T01:21:14.358" v="5815" actId="14100"/>
          <ac:picMkLst>
            <pc:docMk/>
            <pc:sldMk cId="3880590519" sldId="310"/>
            <ac:picMk id="3074" creationId="{85851E4F-8E53-45DC-BA41-36F3B38C9555}"/>
          </ac:picMkLst>
        </pc:picChg>
      </pc:sldChg>
      <pc:sldChg chg="del">
        <pc:chgData name="Ian Nabney" userId="d6603c99-5c95-4d2b-ba76-fe87db2f29c6" providerId="ADAL" clId="{C3BAE35C-DDF8-4DB2-AE79-AB4D4BAED5EE}" dt="2021-01-24T18:54:01.614" v="296" actId="47"/>
        <pc:sldMkLst>
          <pc:docMk/>
          <pc:sldMk cId="4167395581" sldId="323"/>
        </pc:sldMkLst>
      </pc:sldChg>
      <pc:sldChg chg="del">
        <pc:chgData name="Ian Nabney" userId="d6603c99-5c95-4d2b-ba76-fe87db2f29c6" providerId="ADAL" clId="{C3BAE35C-DDF8-4DB2-AE79-AB4D4BAED5EE}" dt="2021-01-24T18:54:01.614" v="296" actId="47"/>
        <pc:sldMkLst>
          <pc:docMk/>
          <pc:sldMk cId="391201338" sldId="324"/>
        </pc:sldMkLst>
      </pc:sldChg>
      <pc:sldChg chg="del">
        <pc:chgData name="Ian Nabney" userId="d6603c99-5c95-4d2b-ba76-fe87db2f29c6" providerId="ADAL" clId="{C3BAE35C-DDF8-4DB2-AE79-AB4D4BAED5EE}" dt="2021-01-24T18:54:01.614" v="296" actId="47"/>
        <pc:sldMkLst>
          <pc:docMk/>
          <pc:sldMk cId="3213586937" sldId="325"/>
        </pc:sldMkLst>
      </pc:sldChg>
      <pc:sldChg chg="del">
        <pc:chgData name="Ian Nabney" userId="d6603c99-5c95-4d2b-ba76-fe87db2f29c6" providerId="ADAL" clId="{C3BAE35C-DDF8-4DB2-AE79-AB4D4BAED5EE}" dt="2021-01-24T18:54:01.614" v="296" actId="47"/>
        <pc:sldMkLst>
          <pc:docMk/>
          <pc:sldMk cId="891527413" sldId="326"/>
        </pc:sldMkLst>
      </pc:sldChg>
      <pc:sldChg chg="del">
        <pc:chgData name="Ian Nabney" userId="d6603c99-5c95-4d2b-ba76-fe87db2f29c6" providerId="ADAL" clId="{C3BAE35C-DDF8-4DB2-AE79-AB4D4BAED5EE}" dt="2021-01-24T18:54:01.614" v="296" actId="47"/>
        <pc:sldMkLst>
          <pc:docMk/>
          <pc:sldMk cId="395974474" sldId="327"/>
        </pc:sldMkLst>
      </pc:sldChg>
    </pc:docChg>
  </pc:docChgLst>
  <pc:docChgLst>
    <pc:chgData name="Ian Nabney" userId="d6603c99-5c95-4d2b-ba76-fe87db2f29c6" providerId="ADAL" clId="{025CEE1D-A40A-4E42-99B1-351949385AC9}"/>
    <pc:docChg chg="undo custSel addSld delSld modSld">
      <pc:chgData name="Ian Nabney" userId="d6603c99-5c95-4d2b-ba76-fe87db2f29c6" providerId="ADAL" clId="{025CEE1D-A40A-4E42-99B1-351949385AC9}" dt="2021-02-12T14:28:33.023" v="2013"/>
      <pc:docMkLst>
        <pc:docMk/>
      </pc:docMkLst>
      <pc:sldChg chg="modSp mod">
        <pc:chgData name="Ian Nabney" userId="d6603c99-5c95-4d2b-ba76-fe87db2f29c6" providerId="ADAL" clId="{025CEE1D-A40A-4E42-99B1-351949385AC9}" dt="2021-02-09T02:02:42.148" v="13" actId="20577"/>
        <pc:sldMkLst>
          <pc:docMk/>
          <pc:sldMk cId="0" sldId="256"/>
        </pc:sldMkLst>
        <pc:spChg chg="mod">
          <ac:chgData name="Ian Nabney" userId="d6603c99-5c95-4d2b-ba76-fe87db2f29c6" providerId="ADAL" clId="{025CEE1D-A40A-4E42-99B1-351949385AC9}" dt="2021-02-09T02:02:42.148" v="13" actId="20577"/>
          <ac:spMkLst>
            <pc:docMk/>
            <pc:sldMk cId="0" sldId="256"/>
            <ac:spMk id="30722" creationId="{1EFC9091-8354-444B-BB79-2B3E0582CEE3}"/>
          </ac:spMkLst>
        </pc:spChg>
      </pc:sldChg>
      <pc:sldChg chg="modSp mod">
        <pc:chgData name="Ian Nabney" userId="d6603c99-5c95-4d2b-ba76-fe87db2f29c6" providerId="ADAL" clId="{025CEE1D-A40A-4E42-99B1-351949385AC9}" dt="2021-02-12T13:51:58.504" v="1803" actId="20577"/>
        <pc:sldMkLst>
          <pc:docMk/>
          <pc:sldMk cId="0" sldId="276"/>
        </pc:sldMkLst>
        <pc:spChg chg="mod">
          <ac:chgData name="Ian Nabney" userId="d6603c99-5c95-4d2b-ba76-fe87db2f29c6" providerId="ADAL" clId="{025CEE1D-A40A-4E42-99B1-351949385AC9}" dt="2021-02-12T13:51:58.504" v="1803" actId="20577"/>
          <ac:spMkLst>
            <pc:docMk/>
            <pc:sldMk cId="0" sldId="276"/>
            <ac:spMk id="32771" creationId="{8674BF37-E827-4547-8249-5CE423AC6A24}"/>
          </ac:spMkLst>
        </pc:spChg>
      </pc:sldChg>
      <pc:sldChg chg="addSp modSp new mod modTransition">
        <pc:chgData name="Ian Nabney" userId="d6603c99-5c95-4d2b-ba76-fe87db2f29c6" providerId="ADAL" clId="{025CEE1D-A40A-4E42-99B1-351949385AC9}" dt="2021-02-12T13:53:35.241" v="1811"/>
        <pc:sldMkLst>
          <pc:docMk/>
          <pc:sldMk cId="3188722790" sldId="277"/>
        </pc:sldMkLst>
        <pc:spChg chg="mod">
          <ac:chgData name="Ian Nabney" userId="d6603c99-5c95-4d2b-ba76-fe87db2f29c6" providerId="ADAL" clId="{025CEE1D-A40A-4E42-99B1-351949385AC9}" dt="2021-02-09T02:05:34.727" v="148" actId="20577"/>
          <ac:spMkLst>
            <pc:docMk/>
            <pc:sldMk cId="3188722790" sldId="277"/>
            <ac:spMk id="2" creationId="{5611C35C-A8EA-43E0-947F-D7217AC2B744}"/>
          </ac:spMkLst>
        </pc:spChg>
        <pc:spChg chg="add mod">
          <ac:chgData name="Ian Nabney" userId="d6603c99-5c95-4d2b-ba76-fe87db2f29c6" providerId="ADAL" clId="{025CEE1D-A40A-4E42-99B1-351949385AC9}" dt="2021-02-10T12:48:50.356" v="831" actId="20577"/>
          <ac:spMkLst>
            <pc:docMk/>
            <pc:sldMk cId="3188722790" sldId="277"/>
            <ac:spMk id="6" creationId="{547EA037-7C34-4AC3-9033-FF632F201D65}"/>
          </ac:spMkLst>
        </pc:spChg>
      </pc:sldChg>
      <pc:sldChg chg="addSp modSp new mod modTransition">
        <pc:chgData name="Ian Nabney" userId="d6603c99-5c95-4d2b-ba76-fe87db2f29c6" providerId="ADAL" clId="{025CEE1D-A40A-4E42-99B1-351949385AC9}" dt="2021-02-12T13:53:35.241" v="1811"/>
        <pc:sldMkLst>
          <pc:docMk/>
          <pc:sldMk cId="4194491560" sldId="278"/>
        </pc:sldMkLst>
        <pc:spChg chg="mod">
          <ac:chgData name="Ian Nabney" userId="d6603c99-5c95-4d2b-ba76-fe87db2f29c6" providerId="ADAL" clId="{025CEE1D-A40A-4E42-99B1-351949385AC9}" dt="2021-02-10T13:14:46.057" v="875" actId="14100"/>
          <ac:spMkLst>
            <pc:docMk/>
            <pc:sldMk cId="4194491560" sldId="278"/>
            <ac:spMk id="2" creationId="{89077359-FDF1-4561-96F5-D3A7D5C09B90}"/>
          </ac:spMkLst>
        </pc:spChg>
        <pc:spChg chg="add mod">
          <ac:chgData name="Ian Nabney" userId="d6603c99-5c95-4d2b-ba76-fe87db2f29c6" providerId="ADAL" clId="{025CEE1D-A40A-4E42-99B1-351949385AC9}" dt="2021-02-12T13:52:28.840" v="1806" actId="20577"/>
          <ac:spMkLst>
            <pc:docMk/>
            <pc:sldMk cId="4194491560" sldId="278"/>
            <ac:spMk id="6" creationId="{919700B7-E202-4CCB-8D8A-1BF7384B6B5D}"/>
          </ac:spMkLst>
        </pc:spChg>
        <pc:picChg chg="add mod">
          <ac:chgData name="Ian Nabney" userId="d6603c99-5c95-4d2b-ba76-fe87db2f29c6" providerId="ADAL" clId="{025CEE1D-A40A-4E42-99B1-351949385AC9}" dt="2021-02-10T13:18:35.678" v="904" actId="14100"/>
          <ac:picMkLst>
            <pc:docMk/>
            <pc:sldMk cId="4194491560" sldId="278"/>
            <ac:picMk id="8" creationId="{3E12C9F3-DFD0-44B0-8111-D1C46C4352D9}"/>
          </ac:picMkLst>
        </pc:picChg>
      </pc:sldChg>
      <pc:sldChg chg="addSp delSp modSp new mod modTransition modNotesTx">
        <pc:chgData name="Ian Nabney" userId="d6603c99-5c95-4d2b-ba76-fe87db2f29c6" providerId="ADAL" clId="{025CEE1D-A40A-4E42-99B1-351949385AC9}" dt="2021-02-12T13:53:35.241" v="1811"/>
        <pc:sldMkLst>
          <pc:docMk/>
          <pc:sldMk cId="2745872460" sldId="279"/>
        </pc:sldMkLst>
        <pc:spChg chg="mod">
          <ac:chgData name="Ian Nabney" userId="d6603c99-5c95-4d2b-ba76-fe87db2f29c6" providerId="ADAL" clId="{025CEE1D-A40A-4E42-99B1-351949385AC9}" dt="2021-02-11T00:22:07.592" v="941" actId="20577"/>
          <ac:spMkLst>
            <pc:docMk/>
            <pc:sldMk cId="2745872460" sldId="279"/>
            <ac:spMk id="2" creationId="{EAB1651A-7F87-4CCD-95FF-A1A8F3CF1DC8}"/>
          </ac:spMkLst>
        </pc:spChg>
        <pc:spChg chg="add del mod">
          <ac:chgData name="Ian Nabney" userId="d6603c99-5c95-4d2b-ba76-fe87db2f29c6" providerId="ADAL" clId="{025CEE1D-A40A-4E42-99B1-351949385AC9}" dt="2021-02-12T13:53:06.939" v="1810" actId="113"/>
          <ac:spMkLst>
            <pc:docMk/>
            <pc:sldMk cId="2745872460" sldId="279"/>
            <ac:spMk id="6" creationId="{DC586B3B-EA54-4E32-B07A-B946306BB031}"/>
          </ac:spMkLst>
        </pc:spChg>
      </pc:sldChg>
      <pc:sldChg chg="addSp modSp new mod modTransition">
        <pc:chgData name="Ian Nabney" userId="d6603c99-5c95-4d2b-ba76-fe87db2f29c6" providerId="ADAL" clId="{025CEE1D-A40A-4E42-99B1-351949385AC9}" dt="2021-02-12T13:53:35.241" v="1811"/>
        <pc:sldMkLst>
          <pc:docMk/>
          <pc:sldMk cId="3492273316" sldId="280"/>
        </pc:sldMkLst>
        <pc:spChg chg="mod">
          <ac:chgData name="Ian Nabney" userId="d6603c99-5c95-4d2b-ba76-fe87db2f29c6" providerId="ADAL" clId="{025CEE1D-A40A-4E42-99B1-351949385AC9}" dt="2021-02-11T00:27:35.801" v="1075" actId="20577"/>
          <ac:spMkLst>
            <pc:docMk/>
            <pc:sldMk cId="3492273316" sldId="280"/>
            <ac:spMk id="2" creationId="{80DF6342-D79F-4EF9-AF53-295742F76987}"/>
          </ac:spMkLst>
        </pc:spChg>
        <pc:picChg chg="add mod">
          <ac:chgData name="Ian Nabney" userId="d6603c99-5c95-4d2b-ba76-fe87db2f29c6" providerId="ADAL" clId="{025CEE1D-A40A-4E42-99B1-351949385AC9}" dt="2021-02-11T00:27:23.071" v="1061" actId="14100"/>
          <ac:picMkLst>
            <pc:docMk/>
            <pc:sldMk cId="3492273316" sldId="280"/>
            <ac:picMk id="7" creationId="{7606DC2D-3601-43BC-B2BB-77DC0D268C17}"/>
          </ac:picMkLst>
        </pc:picChg>
      </pc:sldChg>
      <pc:sldChg chg="addSp modSp new mod modTransition">
        <pc:chgData name="Ian Nabney" userId="d6603c99-5c95-4d2b-ba76-fe87db2f29c6" providerId="ADAL" clId="{025CEE1D-A40A-4E42-99B1-351949385AC9}" dt="2021-02-12T13:53:35.241" v="1811"/>
        <pc:sldMkLst>
          <pc:docMk/>
          <pc:sldMk cId="1528378218" sldId="281"/>
        </pc:sldMkLst>
        <pc:spChg chg="mod">
          <ac:chgData name="Ian Nabney" userId="d6603c99-5c95-4d2b-ba76-fe87db2f29c6" providerId="ADAL" clId="{025CEE1D-A40A-4E42-99B1-351949385AC9}" dt="2021-02-11T00:32:15.302" v="1153" actId="20577"/>
          <ac:spMkLst>
            <pc:docMk/>
            <pc:sldMk cId="1528378218" sldId="281"/>
            <ac:spMk id="2" creationId="{E1D8EA8B-59A8-4B89-8B74-05BD3387AC1C}"/>
          </ac:spMkLst>
        </pc:spChg>
        <pc:spChg chg="add mod">
          <ac:chgData name="Ian Nabney" userId="d6603c99-5c95-4d2b-ba76-fe87db2f29c6" providerId="ADAL" clId="{025CEE1D-A40A-4E42-99B1-351949385AC9}" dt="2021-02-11T00:43:29.555" v="1212" actId="20577"/>
          <ac:spMkLst>
            <pc:docMk/>
            <pc:sldMk cId="1528378218" sldId="281"/>
            <ac:spMk id="6" creationId="{CCE21537-E410-4DB7-A3B2-AA9284F8B219}"/>
          </ac:spMkLst>
        </pc:spChg>
      </pc:sldChg>
      <pc:sldChg chg="addSp modSp new mod modTransition">
        <pc:chgData name="Ian Nabney" userId="d6603c99-5c95-4d2b-ba76-fe87db2f29c6" providerId="ADAL" clId="{025CEE1D-A40A-4E42-99B1-351949385AC9}" dt="2021-02-12T13:53:35.241" v="1811"/>
        <pc:sldMkLst>
          <pc:docMk/>
          <pc:sldMk cId="2045949475" sldId="282"/>
        </pc:sldMkLst>
        <pc:spChg chg="mod">
          <ac:chgData name="Ian Nabney" userId="d6603c99-5c95-4d2b-ba76-fe87db2f29c6" providerId="ADAL" clId="{025CEE1D-A40A-4E42-99B1-351949385AC9}" dt="2021-02-11T00:44:22.159" v="1231" actId="20577"/>
          <ac:spMkLst>
            <pc:docMk/>
            <pc:sldMk cId="2045949475" sldId="282"/>
            <ac:spMk id="2" creationId="{CE4FD879-51A9-479A-865F-21CDE383D285}"/>
          </ac:spMkLst>
        </pc:spChg>
        <pc:picChg chg="add mod">
          <ac:chgData name="Ian Nabney" userId="d6603c99-5c95-4d2b-ba76-fe87db2f29c6" providerId="ADAL" clId="{025CEE1D-A40A-4E42-99B1-351949385AC9}" dt="2021-02-11T00:45:17.553" v="1235" actId="1076"/>
          <ac:picMkLst>
            <pc:docMk/>
            <pc:sldMk cId="2045949475" sldId="282"/>
            <ac:picMk id="7" creationId="{5CC1A779-E1A9-4A08-8E45-BAAB494781BF}"/>
          </ac:picMkLst>
        </pc:picChg>
      </pc:sldChg>
      <pc:sldChg chg="addSp delSp modSp new mod modTransition modNotesTx">
        <pc:chgData name="Ian Nabney" userId="d6603c99-5c95-4d2b-ba76-fe87db2f29c6" providerId="ADAL" clId="{025CEE1D-A40A-4E42-99B1-351949385AC9}" dt="2021-02-12T13:53:35.241" v="1811"/>
        <pc:sldMkLst>
          <pc:docMk/>
          <pc:sldMk cId="1673256001" sldId="283"/>
        </pc:sldMkLst>
        <pc:spChg chg="mod">
          <ac:chgData name="Ian Nabney" userId="d6603c99-5c95-4d2b-ba76-fe87db2f29c6" providerId="ADAL" clId="{025CEE1D-A40A-4E42-99B1-351949385AC9}" dt="2021-02-11T00:46:21.994" v="1261" actId="20577"/>
          <ac:spMkLst>
            <pc:docMk/>
            <pc:sldMk cId="1673256001" sldId="283"/>
            <ac:spMk id="2" creationId="{E561B076-BEFD-43C5-9B49-B8E555ABB851}"/>
          </ac:spMkLst>
        </pc:spChg>
        <pc:spChg chg="add mod">
          <ac:chgData name="Ian Nabney" userId="d6603c99-5c95-4d2b-ba76-fe87db2f29c6" providerId="ADAL" clId="{025CEE1D-A40A-4E42-99B1-351949385AC9}" dt="2021-02-11T01:03:23.889" v="1610" actId="20577"/>
          <ac:spMkLst>
            <pc:docMk/>
            <pc:sldMk cId="1673256001" sldId="283"/>
            <ac:spMk id="9" creationId="{828BD9C4-4588-4742-AE8F-5C19B3A539FB}"/>
          </ac:spMkLst>
        </pc:spChg>
        <pc:picChg chg="add del mod">
          <ac:chgData name="Ian Nabney" userId="d6603c99-5c95-4d2b-ba76-fe87db2f29c6" providerId="ADAL" clId="{025CEE1D-A40A-4E42-99B1-351949385AC9}" dt="2021-02-11T00:48:13.715" v="1264" actId="478"/>
          <ac:picMkLst>
            <pc:docMk/>
            <pc:sldMk cId="1673256001" sldId="283"/>
            <ac:picMk id="6" creationId="{9EAB089B-0899-42E6-8729-79CB07F2CB51}"/>
          </ac:picMkLst>
        </pc:picChg>
        <pc:picChg chg="add mod">
          <ac:chgData name="Ian Nabney" userId="d6603c99-5c95-4d2b-ba76-fe87db2f29c6" providerId="ADAL" clId="{025CEE1D-A40A-4E42-99B1-351949385AC9}" dt="2021-02-11T00:54:56.713" v="1330" actId="1076"/>
          <ac:picMkLst>
            <pc:docMk/>
            <pc:sldMk cId="1673256001" sldId="283"/>
            <ac:picMk id="8" creationId="{08F192DD-F8AB-4AD7-B565-7379164E2606}"/>
          </ac:picMkLst>
        </pc:picChg>
      </pc:sldChg>
      <pc:sldChg chg="addSp modSp new mod modTransition">
        <pc:chgData name="Ian Nabney" userId="d6603c99-5c95-4d2b-ba76-fe87db2f29c6" providerId="ADAL" clId="{025CEE1D-A40A-4E42-99B1-351949385AC9}" dt="2021-02-12T14:25:56.939" v="1993" actId="20577"/>
        <pc:sldMkLst>
          <pc:docMk/>
          <pc:sldMk cId="2072827405" sldId="284"/>
        </pc:sldMkLst>
        <pc:spChg chg="mod">
          <ac:chgData name="Ian Nabney" userId="d6603c99-5c95-4d2b-ba76-fe87db2f29c6" providerId="ADAL" clId="{025CEE1D-A40A-4E42-99B1-351949385AC9}" dt="2021-02-11T00:53:28.054" v="1306" actId="20577"/>
          <ac:spMkLst>
            <pc:docMk/>
            <pc:sldMk cId="2072827405" sldId="284"/>
            <ac:spMk id="2" creationId="{D11E524E-6E97-4221-97CA-71CEC2063FAA}"/>
          </ac:spMkLst>
        </pc:spChg>
        <pc:spChg chg="add mod">
          <ac:chgData name="Ian Nabney" userId="d6603c99-5c95-4d2b-ba76-fe87db2f29c6" providerId="ADAL" clId="{025CEE1D-A40A-4E42-99B1-351949385AC9}" dt="2021-02-12T14:25:56.939" v="1993" actId="20577"/>
          <ac:spMkLst>
            <pc:docMk/>
            <pc:sldMk cId="2072827405" sldId="284"/>
            <ac:spMk id="6" creationId="{9FFB19DB-F64F-4019-9712-3CD2A0AB9641}"/>
          </ac:spMkLst>
        </pc:spChg>
      </pc:sldChg>
      <pc:sldChg chg="addSp modSp new mod modTransition">
        <pc:chgData name="Ian Nabney" userId="d6603c99-5c95-4d2b-ba76-fe87db2f29c6" providerId="ADAL" clId="{025CEE1D-A40A-4E42-99B1-351949385AC9}" dt="2021-02-12T13:53:35.241" v="1811"/>
        <pc:sldMkLst>
          <pc:docMk/>
          <pc:sldMk cId="882229284" sldId="285"/>
        </pc:sldMkLst>
        <pc:spChg chg="mod">
          <ac:chgData name="Ian Nabney" userId="d6603c99-5c95-4d2b-ba76-fe87db2f29c6" providerId="ADAL" clId="{025CEE1D-A40A-4E42-99B1-351949385AC9}" dt="2021-02-11T00:56:50.960" v="1488" actId="20577"/>
          <ac:spMkLst>
            <pc:docMk/>
            <pc:sldMk cId="882229284" sldId="285"/>
            <ac:spMk id="2" creationId="{9FEBDAD5-7E1A-46AA-B3A7-853FA4C12058}"/>
          </ac:spMkLst>
        </pc:spChg>
        <pc:spChg chg="add mod">
          <ac:chgData name="Ian Nabney" userId="d6603c99-5c95-4d2b-ba76-fe87db2f29c6" providerId="ADAL" clId="{025CEE1D-A40A-4E42-99B1-351949385AC9}" dt="2021-02-11T01:00:17.300" v="1522" actId="207"/>
          <ac:spMkLst>
            <pc:docMk/>
            <pc:sldMk cId="882229284" sldId="285"/>
            <ac:spMk id="6" creationId="{E6BFDA05-1636-4C51-9998-D2A35C0C332D}"/>
          </ac:spMkLst>
        </pc:spChg>
      </pc:sldChg>
      <pc:sldChg chg="addSp modSp new mod modTransition">
        <pc:chgData name="Ian Nabney" userId="d6603c99-5c95-4d2b-ba76-fe87db2f29c6" providerId="ADAL" clId="{025CEE1D-A40A-4E42-99B1-351949385AC9}" dt="2021-02-12T13:53:35.241" v="1811"/>
        <pc:sldMkLst>
          <pc:docMk/>
          <pc:sldMk cId="558950667" sldId="286"/>
        </pc:sldMkLst>
        <pc:spChg chg="mod">
          <ac:chgData name="Ian Nabney" userId="d6603c99-5c95-4d2b-ba76-fe87db2f29c6" providerId="ADAL" clId="{025CEE1D-A40A-4E42-99B1-351949385AC9}" dt="2021-02-11T01:01:02.182" v="1531" actId="20577"/>
          <ac:spMkLst>
            <pc:docMk/>
            <pc:sldMk cId="558950667" sldId="286"/>
            <ac:spMk id="2" creationId="{0E9D7931-3D63-419F-A309-7BFC55F2754E}"/>
          </ac:spMkLst>
        </pc:spChg>
        <pc:spChg chg="add mod">
          <ac:chgData name="Ian Nabney" userId="d6603c99-5c95-4d2b-ba76-fe87db2f29c6" providerId="ADAL" clId="{025CEE1D-A40A-4E42-99B1-351949385AC9}" dt="2021-02-11T01:06:11.174" v="1644" actId="20577"/>
          <ac:spMkLst>
            <pc:docMk/>
            <pc:sldMk cId="558950667" sldId="286"/>
            <ac:spMk id="6" creationId="{9722DE3F-76E4-46B5-A21B-2B38438FC6AA}"/>
          </ac:spMkLst>
        </pc:spChg>
      </pc:sldChg>
      <pc:sldChg chg="addSp modSp new mod modTransition">
        <pc:chgData name="Ian Nabney" userId="d6603c99-5c95-4d2b-ba76-fe87db2f29c6" providerId="ADAL" clId="{025CEE1D-A40A-4E42-99B1-351949385AC9}" dt="2021-02-12T13:53:35.241" v="1811"/>
        <pc:sldMkLst>
          <pc:docMk/>
          <pc:sldMk cId="3815368833" sldId="287"/>
        </pc:sldMkLst>
        <pc:spChg chg="mod">
          <ac:chgData name="Ian Nabney" userId="d6603c99-5c95-4d2b-ba76-fe87db2f29c6" providerId="ADAL" clId="{025CEE1D-A40A-4E42-99B1-351949385AC9}" dt="2021-02-11T01:08:25.559" v="1655" actId="20577"/>
          <ac:spMkLst>
            <pc:docMk/>
            <pc:sldMk cId="3815368833" sldId="287"/>
            <ac:spMk id="2" creationId="{9C2547AC-CF65-4EB8-BC0D-360E235C751E}"/>
          </ac:spMkLst>
        </pc:spChg>
        <pc:spChg chg="add mod">
          <ac:chgData name="Ian Nabney" userId="d6603c99-5c95-4d2b-ba76-fe87db2f29c6" providerId="ADAL" clId="{025CEE1D-A40A-4E42-99B1-351949385AC9}" dt="2021-02-11T01:12:20.307" v="1737" actId="20577"/>
          <ac:spMkLst>
            <pc:docMk/>
            <pc:sldMk cId="3815368833" sldId="287"/>
            <ac:spMk id="6" creationId="{E06F28F9-AEDF-420E-8CC9-35E4996F39AB}"/>
          </ac:spMkLst>
        </pc:spChg>
      </pc:sldChg>
      <pc:sldChg chg="addSp modSp new mod modTransition">
        <pc:chgData name="Ian Nabney" userId="d6603c99-5c95-4d2b-ba76-fe87db2f29c6" providerId="ADAL" clId="{025CEE1D-A40A-4E42-99B1-351949385AC9}" dt="2021-02-12T13:53:35.241" v="1811"/>
        <pc:sldMkLst>
          <pc:docMk/>
          <pc:sldMk cId="1866760461" sldId="288"/>
        </pc:sldMkLst>
        <pc:spChg chg="mod">
          <ac:chgData name="Ian Nabney" userId="d6603c99-5c95-4d2b-ba76-fe87db2f29c6" providerId="ADAL" clId="{025CEE1D-A40A-4E42-99B1-351949385AC9}" dt="2021-02-12T00:21:06.939" v="1766" actId="20577"/>
          <ac:spMkLst>
            <pc:docMk/>
            <pc:sldMk cId="1866760461" sldId="288"/>
            <ac:spMk id="2" creationId="{0EE08AFB-0A2D-4C05-9960-6FA27D726BAB}"/>
          </ac:spMkLst>
        </pc:spChg>
        <pc:picChg chg="add mod">
          <ac:chgData name="Ian Nabney" userId="d6603c99-5c95-4d2b-ba76-fe87db2f29c6" providerId="ADAL" clId="{025CEE1D-A40A-4E42-99B1-351949385AC9}" dt="2021-02-12T00:20:59.672" v="1743" actId="1076"/>
          <ac:picMkLst>
            <pc:docMk/>
            <pc:sldMk cId="1866760461" sldId="288"/>
            <ac:picMk id="1026" creationId="{566AE922-1273-41BC-A7C6-50D7DE129CD7}"/>
          </ac:picMkLst>
        </pc:picChg>
      </pc:sldChg>
      <pc:sldChg chg="del">
        <pc:chgData name="Ian Nabney" userId="d6603c99-5c95-4d2b-ba76-fe87db2f29c6" providerId="ADAL" clId="{025CEE1D-A40A-4E42-99B1-351949385AC9}" dt="2021-02-09T02:03:02.414" v="20" actId="47"/>
        <pc:sldMkLst>
          <pc:docMk/>
          <pc:sldMk cId="720595887" sldId="289"/>
        </pc:sldMkLst>
      </pc:sldChg>
      <pc:sldChg chg="del">
        <pc:chgData name="Ian Nabney" userId="d6603c99-5c95-4d2b-ba76-fe87db2f29c6" providerId="ADAL" clId="{025CEE1D-A40A-4E42-99B1-351949385AC9}" dt="2021-02-09T02:03:02.414" v="20" actId="47"/>
        <pc:sldMkLst>
          <pc:docMk/>
          <pc:sldMk cId="4237289446" sldId="290"/>
        </pc:sldMkLst>
      </pc:sldChg>
      <pc:sldChg chg="addSp modSp mod">
        <pc:chgData name="Ian Nabney" userId="d6603c99-5c95-4d2b-ba76-fe87db2f29c6" providerId="ADAL" clId="{025CEE1D-A40A-4E42-99B1-351949385AC9}" dt="2021-02-12T14:22:19.550" v="1920" actId="20577"/>
        <pc:sldMkLst>
          <pc:docMk/>
          <pc:sldMk cId="290061674" sldId="291"/>
        </pc:sldMkLst>
        <pc:spChg chg="mod">
          <ac:chgData name="Ian Nabney" userId="d6603c99-5c95-4d2b-ba76-fe87db2f29c6" providerId="ADAL" clId="{025CEE1D-A40A-4E42-99B1-351949385AC9}" dt="2021-02-12T14:22:19.550" v="1920" actId="20577"/>
          <ac:spMkLst>
            <pc:docMk/>
            <pc:sldMk cId="290061674" sldId="291"/>
            <ac:spMk id="2" creationId="{C2286A61-3838-42B4-9F8E-6D1130C7ABF0}"/>
          </ac:spMkLst>
        </pc:spChg>
        <pc:spChg chg="add mod">
          <ac:chgData name="Ian Nabney" userId="d6603c99-5c95-4d2b-ba76-fe87db2f29c6" providerId="ADAL" clId="{025CEE1D-A40A-4E42-99B1-351949385AC9}" dt="2021-02-12T14:03:24.051" v="1913" actId="207"/>
          <ac:spMkLst>
            <pc:docMk/>
            <pc:sldMk cId="290061674" sldId="291"/>
            <ac:spMk id="8" creationId="{73A28750-617E-4EE3-95F2-B262C84D6EDD}"/>
          </ac:spMkLst>
        </pc:spChg>
        <pc:picChg chg="mod">
          <ac:chgData name="Ian Nabney" userId="d6603c99-5c95-4d2b-ba76-fe87db2f29c6" providerId="ADAL" clId="{025CEE1D-A40A-4E42-99B1-351949385AC9}" dt="2021-02-12T14:02:44.981" v="1814" actId="1076"/>
          <ac:picMkLst>
            <pc:docMk/>
            <pc:sldMk cId="290061674" sldId="291"/>
            <ac:picMk id="7" creationId="{AAF7A74C-78BF-4CC6-8054-4991FB3DF5FE}"/>
          </ac:picMkLst>
        </pc:picChg>
      </pc:sldChg>
      <pc:sldChg chg="del">
        <pc:chgData name="Ian Nabney" userId="d6603c99-5c95-4d2b-ba76-fe87db2f29c6" providerId="ADAL" clId="{025CEE1D-A40A-4E42-99B1-351949385AC9}" dt="2021-02-09T02:03:02.414" v="20" actId="47"/>
        <pc:sldMkLst>
          <pc:docMk/>
          <pc:sldMk cId="1294895777" sldId="291"/>
        </pc:sldMkLst>
      </pc:sldChg>
      <pc:sldChg chg="del">
        <pc:chgData name="Ian Nabney" userId="d6603c99-5c95-4d2b-ba76-fe87db2f29c6" providerId="ADAL" clId="{025CEE1D-A40A-4E42-99B1-351949385AC9}" dt="2021-02-09T02:03:02.414" v="20" actId="47"/>
        <pc:sldMkLst>
          <pc:docMk/>
          <pc:sldMk cId="824091130" sldId="292"/>
        </pc:sldMkLst>
      </pc:sldChg>
      <pc:sldChg chg="addSp modSp new mod modTransition">
        <pc:chgData name="Ian Nabney" userId="d6603c99-5c95-4d2b-ba76-fe87db2f29c6" providerId="ADAL" clId="{025CEE1D-A40A-4E42-99B1-351949385AC9}" dt="2021-02-12T14:28:33.023" v="2013"/>
        <pc:sldMkLst>
          <pc:docMk/>
          <pc:sldMk cId="1572056402" sldId="292"/>
        </pc:sldMkLst>
        <pc:spChg chg="mod">
          <ac:chgData name="Ian Nabney" userId="d6603c99-5c95-4d2b-ba76-fe87db2f29c6" providerId="ADAL" clId="{025CEE1D-A40A-4E42-99B1-351949385AC9}" dt="2021-02-12T14:27:15.824" v="2003" actId="20577"/>
          <ac:spMkLst>
            <pc:docMk/>
            <pc:sldMk cId="1572056402" sldId="292"/>
            <ac:spMk id="2" creationId="{7F7BA096-30F9-4BF9-AE1B-3DD96225CB74}"/>
          </ac:spMkLst>
        </pc:spChg>
        <pc:graphicFrameChg chg="add mod modGraphic">
          <ac:chgData name="Ian Nabney" userId="d6603c99-5c95-4d2b-ba76-fe87db2f29c6" providerId="ADAL" clId="{025CEE1D-A40A-4E42-99B1-351949385AC9}" dt="2021-02-12T14:28:21.263" v="2012" actId="255"/>
          <ac:graphicFrameMkLst>
            <pc:docMk/>
            <pc:sldMk cId="1572056402" sldId="292"/>
            <ac:graphicFrameMk id="6" creationId="{57606584-1EB9-4EC1-BD71-DAC36D9DE9CE}"/>
          </ac:graphicFrameMkLst>
        </pc:graphicFrameChg>
      </pc:sldChg>
      <pc:sldChg chg="del">
        <pc:chgData name="Ian Nabney" userId="d6603c99-5c95-4d2b-ba76-fe87db2f29c6" providerId="ADAL" clId="{025CEE1D-A40A-4E42-99B1-351949385AC9}" dt="2021-02-09T02:03:02.414" v="20" actId="47"/>
        <pc:sldMkLst>
          <pc:docMk/>
          <pc:sldMk cId="2431822236" sldId="293"/>
        </pc:sldMkLst>
      </pc:sldChg>
      <pc:sldChg chg="del">
        <pc:chgData name="Ian Nabney" userId="d6603c99-5c95-4d2b-ba76-fe87db2f29c6" providerId="ADAL" clId="{025CEE1D-A40A-4E42-99B1-351949385AC9}" dt="2021-02-09T02:03:02.414" v="20" actId="47"/>
        <pc:sldMkLst>
          <pc:docMk/>
          <pc:sldMk cId="92613839" sldId="294"/>
        </pc:sldMkLst>
      </pc:sldChg>
      <pc:sldChg chg="del">
        <pc:chgData name="Ian Nabney" userId="d6603c99-5c95-4d2b-ba76-fe87db2f29c6" providerId="ADAL" clId="{025CEE1D-A40A-4E42-99B1-351949385AC9}" dt="2021-02-09T02:03:02.414" v="20" actId="47"/>
        <pc:sldMkLst>
          <pc:docMk/>
          <pc:sldMk cId="190260176" sldId="295"/>
        </pc:sldMkLst>
      </pc:sldChg>
      <pc:sldChg chg="del">
        <pc:chgData name="Ian Nabney" userId="d6603c99-5c95-4d2b-ba76-fe87db2f29c6" providerId="ADAL" clId="{025CEE1D-A40A-4E42-99B1-351949385AC9}" dt="2021-02-09T02:03:02.414" v="20" actId="47"/>
        <pc:sldMkLst>
          <pc:docMk/>
          <pc:sldMk cId="4004696963" sldId="296"/>
        </pc:sldMkLst>
      </pc:sldChg>
      <pc:sldChg chg="del">
        <pc:chgData name="Ian Nabney" userId="d6603c99-5c95-4d2b-ba76-fe87db2f29c6" providerId="ADAL" clId="{025CEE1D-A40A-4E42-99B1-351949385AC9}" dt="2021-02-09T02:03:02.414" v="20" actId="47"/>
        <pc:sldMkLst>
          <pc:docMk/>
          <pc:sldMk cId="2621091114" sldId="297"/>
        </pc:sldMkLst>
      </pc:sldChg>
      <pc:sldChg chg="del">
        <pc:chgData name="Ian Nabney" userId="d6603c99-5c95-4d2b-ba76-fe87db2f29c6" providerId="ADAL" clId="{025CEE1D-A40A-4E42-99B1-351949385AC9}" dt="2021-02-09T02:03:02.414" v="20" actId="47"/>
        <pc:sldMkLst>
          <pc:docMk/>
          <pc:sldMk cId="1088836683" sldId="298"/>
        </pc:sldMkLst>
      </pc:sldChg>
      <pc:sldChg chg="del">
        <pc:chgData name="Ian Nabney" userId="d6603c99-5c95-4d2b-ba76-fe87db2f29c6" providerId="ADAL" clId="{025CEE1D-A40A-4E42-99B1-351949385AC9}" dt="2021-02-09T02:03:02.414" v="20" actId="47"/>
        <pc:sldMkLst>
          <pc:docMk/>
          <pc:sldMk cId="933627576" sldId="299"/>
        </pc:sldMkLst>
      </pc:sldChg>
      <pc:sldChg chg="del">
        <pc:chgData name="Ian Nabney" userId="d6603c99-5c95-4d2b-ba76-fe87db2f29c6" providerId="ADAL" clId="{025CEE1D-A40A-4E42-99B1-351949385AC9}" dt="2021-02-09T02:03:02.414" v="20" actId="47"/>
        <pc:sldMkLst>
          <pc:docMk/>
          <pc:sldMk cId="3668217247" sldId="300"/>
        </pc:sldMkLst>
      </pc:sldChg>
      <pc:sldChg chg="del">
        <pc:chgData name="Ian Nabney" userId="d6603c99-5c95-4d2b-ba76-fe87db2f29c6" providerId="ADAL" clId="{025CEE1D-A40A-4E42-99B1-351949385AC9}" dt="2021-02-09T02:03:02.414" v="20" actId="47"/>
        <pc:sldMkLst>
          <pc:docMk/>
          <pc:sldMk cId="2904356632" sldId="301"/>
        </pc:sldMkLst>
      </pc:sldChg>
      <pc:sldChg chg="del">
        <pc:chgData name="Ian Nabney" userId="d6603c99-5c95-4d2b-ba76-fe87db2f29c6" providerId="ADAL" clId="{025CEE1D-A40A-4E42-99B1-351949385AC9}" dt="2021-02-09T02:03:02.414" v="20" actId="47"/>
        <pc:sldMkLst>
          <pc:docMk/>
          <pc:sldMk cId="490021754" sldId="302"/>
        </pc:sldMkLst>
      </pc:sldChg>
      <pc:sldChg chg="del">
        <pc:chgData name="Ian Nabney" userId="d6603c99-5c95-4d2b-ba76-fe87db2f29c6" providerId="ADAL" clId="{025CEE1D-A40A-4E42-99B1-351949385AC9}" dt="2021-02-09T02:03:02.414" v="20" actId="47"/>
        <pc:sldMkLst>
          <pc:docMk/>
          <pc:sldMk cId="796334900" sldId="303"/>
        </pc:sldMkLst>
      </pc:sldChg>
      <pc:sldChg chg="del">
        <pc:chgData name="Ian Nabney" userId="d6603c99-5c95-4d2b-ba76-fe87db2f29c6" providerId="ADAL" clId="{025CEE1D-A40A-4E42-99B1-351949385AC9}" dt="2021-02-09T02:03:02.414" v="20" actId="47"/>
        <pc:sldMkLst>
          <pc:docMk/>
          <pc:sldMk cId="339783814" sldId="304"/>
        </pc:sldMkLst>
      </pc:sldChg>
    </pc:docChg>
  </pc:docChgLst>
  <pc:docChgLst>
    <pc:chgData name="Ian Nabney" userId="d6603c99-5c95-4d2b-ba76-fe87db2f29c6" providerId="ADAL" clId="{4FBB9337-A7B3-4925-97FF-6D201E29B632}"/>
    <pc:docChg chg="undo custSel addSld delSld modSld sldOrd">
      <pc:chgData name="Ian Nabney" userId="d6603c99-5c95-4d2b-ba76-fe87db2f29c6" providerId="ADAL" clId="{4FBB9337-A7B3-4925-97FF-6D201E29B632}" dt="2021-02-14T17:13:21.724" v="3985"/>
      <pc:docMkLst>
        <pc:docMk/>
      </pc:docMkLst>
      <pc:sldChg chg="modSp mod">
        <pc:chgData name="Ian Nabney" userId="d6603c99-5c95-4d2b-ba76-fe87db2f29c6" providerId="ADAL" clId="{4FBB9337-A7B3-4925-97FF-6D201E29B632}" dt="2021-02-12T14:48:13.061" v="15" actId="20577"/>
        <pc:sldMkLst>
          <pc:docMk/>
          <pc:sldMk cId="0" sldId="256"/>
        </pc:sldMkLst>
        <pc:spChg chg="mod">
          <ac:chgData name="Ian Nabney" userId="d6603c99-5c95-4d2b-ba76-fe87db2f29c6" providerId="ADAL" clId="{4FBB9337-A7B3-4925-97FF-6D201E29B632}" dt="2021-02-12T14:48:13.061" v="15" actId="20577"/>
          <ac:spMkLst>
            <pc:docMk/>
            <pc:sldMk cId="0" sldId="256"/>
            <ac:spMk id="30722" creationId="{1EFC9091-8354-444B-BB79-2B3E0582CEE3}"/>
          </ac:spMkLst>
        </pc:spChg>
      </pc:sldChg>
      <pc:sldChg chg="modSp mod">
        <pc:chgData name="Ian Nabney" userId="d6603c99-5c95-4d2b-ba76-fe87db2f29c6" providerId="ADAL" clId="{4FBB9337-A7B3-4925-97FF-6D201E29B632}" dt="2021-02-13T09:49:18.926" v="278" actId="20577"/>
        <pc:sldMkLst>
          <pc:docMk/>
          <pc:sldMk cId="0" sldId="276"/>
        </pc:sldMkLst>
        <pc:spChg chg="mod">
          <ac:chgData name="Ian Nabney" userId="d6603c99-5c95-4d2b-ba76-fe87db2f29c6" providerId="ADAL" clId="{4FBB9337-A7B3-4925-97FF-6D201E29B632}" dt="2021-02-13T09:49:18.926" v="278" actId="20577"/>
          <ac:spMkLst>
            <pc:docMk/>
            <pc:sldMk cId="0" sldId="276"/>
            <ac:spMk id="32771" creationId="{8674BF37-E827-4547-8249-5CE423AC6A24}"/>
          </ac:spMkLst>
        </pc:spChg>
      </pc:sldChg>
      <pc:sldChg chg="addSp modSp new mod modTransition">
        <pc:chgData name="Ian Nabney" userId="d6603c99-5c95-4d2b-ba76-fe87db2f29c6" providerId="ADAL" clId="{4FBB9337-A7B3-4925-97FF-6D201E29B632}" dt="2021-02-14T17:13:21.724" v="3985"/>
        <pc:sldMkLst>
          <pc:docMk/>
          <pc:sldMk cId="2462739281" sldId="277"/>
        </pc:sldMkLst>
        <pc:spChg chg="mod">
          <ac:chgData name="Ian Nabney" userId="d6603c99-5c95-4d2b-ba76-fe87db2f29c6" providerId="ADAL" clId="{4FBB9337-A7B3-4925-97FF-6D201E29B632}" dt="2021-02-12T14:54:05.397" v="255" actId="20577"/>
          <ac:spMkLst>
            <pc:docMk/>
            <pc:sldMk cId="2462739281" sldId="277"/>
            <ac:spMk id="2" creationId="{CFD768B6-1132-4AB2-922D-A259F17721DC}"/>
          </ac:spMkLst>
        </pc:spChg>
        <pc:picChg chg="add mod">
          <ac:chgData name="Ian Nabney" userId="d6603c99-5c95-4d2b-ba76-fe87db2f29c6" providerId="ADAL" clId="{4FBB9337-A7B3-4925-97FF-6D201E29B632}" dt="2021-02-12T14:53:52.464" v="214" actId="14100"/>
          <ac:picMkLst>
            <pc:docMk/>
            <pc:sldMk cId="2462739281" sldId="277"/>
            <ac:picMk id="6" creationId="{17A13B1B-DA09-4B9A-BC0B-9E67FC08F145}"/>
          </ac:picMkLst>
        </pc:picChg>
      </pc:sldChg>
      <pc:sldChg chg="del">
        <pc:chgData name="Ian Nabney" userId="d6603c99-5c95-4d2b-ba76-fe87db2f29c6" providerId="ADAL" clId="{4FBB9337-A7B3-4925-97FF-6D201E29B632}" dt="2021-02-12T14:50:10.304" v="210" actId="47"/>
        <pc:sldMkLst>
          <pc:docMk/>
          <pc:sldMk cId="3188722790" sldId="277"/>
        </pc:sldMkLst>
      </pc:sldChg>
      <pc:sldChg chg="addSp modSp new mod modTransition">
        <pc:chgData name="Ian Nabney" userId="d6603c99-5c95-4d2b-ba76-fe87db2f29c6" providerId="ADAL" clId="{4FBB9337-A7B3-4925-97FF-6D201E29B632}" dt="2021-02-14T17:13:21.724" v="3985"/>
        <pc:sldMkLst>
          <pc:docMk/>
          <pc:sldMk cId="3332262627" sldId="278"/>
        </pc:sldMkLst>
        <pc:spChg chg="mod">
          <ac:chgData name="Ian Nabney" userId="d6603c99-5c95-4d2b-ba76-fe87db2f29c6" providerId="ADAL" clId="{4FBB9337-A7B3-4925-97FF-6D201E29B632}" dt="2021-02-13T10:02:09.561" v="335" actId="20577"/>
          <ac:spMkLst>
            <pc:docMk/>
            <pc:sldMk cId="3332262627" sldId="278"/>
            <ac:spMk id="2" creationId="{979A99ED-36EA-4153-A3F5-2AB64001F978}"/>
          </ac:spMkLst>
        </pc:spChg>
        <pc:spChg chg="add mod">
          <ac:chgData name="Ian Nabney" userId="d6603c99-5c95-4d2b-ba76-fe87db2f29c6" providerId="ADAL" clId="{4FBB9337-A7B3-4925-97FF-6D201E29B632}" dt="2021-02-13T10:05:07.030" v="374" actId="20577"/>
          <ac:spMkLst>
            <pc:docMk/>
            <pc:sldMk cId="3332262627" sldId="278"/>
            <ac:spMk id="6" creationId="{451C27E0-3D23-4F3B-96BB-A1D3DC9DCB24}"/>
          </ac:spMkLst>
        </pc:spChg>
      </pc:sldChg>
      <pc:sldChg chg="del">
        <pc:chgData name="Ian Nabney" userId="d6603c99-5c95-4d2b-ba76-fe87db2f29c6" providerId="ADAL" clId="{4FBB9337-A7B3-4925-97FF-6D201E29B632}" dt="2021-02-12T14:50:10.304" v="210" actId="47"/>
        <pc:sldMkLst>
          <pc:docMk/>
          <pc:sldMk cId="4194491560" sldId="278"/>
        </pc:sldMkLst>
      </pc:sldChg>
      <pc:sldChg chg="del">
        <pc:chgData name="Ian Nabney" userId="d6603c99-5c95-4d2b-ba76-fe87db2f29c6" providerId="ADAL" clId="{4FBB9337-A7B3-4925-97FF-6D201E29B632}" dt="2021-02-12T14:50:10.304" v="210" actId="47"/>
        <pc:sldMkLst>
          <pc:docMk/>
          <pc:sldMk cId="2745872460" sldId="279"/>
        </pc:sldMkLst>
      </pc:sldChg>
      <pc:sldChg chg="addSp modSp new mod modTransition">
        <pc:chgData name="Ian Nabney" userId="d6603c99-5c95-4d2b-ba76-fe87db2f29c6" providerId="ADAL" clId="{4FBB9337-A7B3-4925-97FF-6D201E29B632}" dt="2021-02-14T17:13:21.724" v="3985"/>
        <pc:sldMkLst>
          <pc:docMk/>
          <pc:sldMk cId="3211899754" sldId="279"/>
        </pc:sldMkLst>
        <pc:spChg chg="mod">
          <ac:chgData name="Ian Nabney" userId="d6603c99-5c95-4d2b-ba76-fe87db2f29c6" providerId="ADAL" clId="{4FBB9337-A7B3-4925-97FF-6D201E29B632}" dt="2021-02-13T10:09:42.328" v="393" actId="20577"/>
          <ac:spMkLst>
            <pc:docMk/>
            <pc:sldMk cId="3211899754" sldId="279"/>
            <ac:spMk id="2" creationId="{3D0E091F-96D0-4366-95A3-5EC0233B848A}"/>
          </ac:spMkLst>
        </pc:spChg>
        <pc:spChg chg="add mod">
          <ac:chgData name="Ian Nabney" userId="d6603c99-5c95-4d2b-ba76-fe87db2f29c6" providerId="ADAL" clId="{4FBB9337-A7B3-4925-97FF-6D201E29B632}" dt="2021-02-13T10:41:36.609" v="729" actId="21"/>
          <ac:spMkLst>
            <pc:docMk/>
            <pc:sldMk cId="3211899754" sldId="279"/>
            <ac:spMk id="6" creationId="{1FDC695D-6311-4D86-95A5-1D2B341D4D05}"/>
          </ac:spMkLst>
        </pc:spChg>
      </pc:sldChg>
      <pc:sldChg chg="addSp delSp modSp new mod modTransition">
        <pc:chgData name="Ian Nabney" userId="d6603c99-5c95-4d2b-ba76-fe87db2f29c6" providerId="ADAL" clId="{4FBB9337-A7B3-4925-97FF-6D201E29B632}" dt="2021-02-14T17:13:21.724" v="3985"/>
        <pc:sldMkLst>
          <pc:docMk/>
          <pc:sldMk cId="122012374" sldId="280"/>
        </pc:sldMkLst>
        <pc:spChg chg="mod">
          <ac:chgData name="Ian Nabney" userId="d6603c99-5c95-4d2b-ba76-fe87db2f29c6" providerId="ADAL" clId="{4FBB9337-A7B3-4925-97FF-6D201E29B632}" dt="2021-02-13T10:10:05.310" v="426" actId="20577"/>
          <ac:spMkLst>
            <pc:docMk/>
            <pc:sldMk cId="122012374" sldId="280"/>
            <ac:spMk id="2" creationId="{AC950EAB-CC57-41ED-A192-C4A44B9A7031}"/>
          </ac:spMkLst>
        </pc:spChg>
        <pc:spChg chg="add mod">
          <ac:chgData name="Ian Nabney" userId="d6603c99-5c95-4d2b-ba76-fe87db2f29c6" providerId="ADAL" clId="{4FBB9337-A7B3-4925-97FF-6D201E29B632}" dt="2021-02-13T15:10:47.095" v="1146" actId="255"/>
          <ac:spMkLst>
            <pc:docMk/>
            <pc:sldMk cId="122012374" sldId="280"/>
            <ac:spMk id="7" creationId="{8C5AE5B1-20D1-426C-A0DD-ECFC99D844EF}"/>
          </ac:spMkLst>
        </pc:spChg>
        <pc:spChg chg="add del mod">
          <ac:chgData name="Ian Nabney" userId="d6603c99-5c95-4d2b-ba76-fe87db2f29c6" providerId="ADAL" clId="{4FBB9337-A7B3-4925-97FF-6D201E29B632}" dt="2021-02-13T14:59:31.440" v="837" actId="21"/>
          <ac:spMkLst>
            <pc:docMk/>
            <pc:sldMk cId="122012374" sldId="280"/>
            <ac:spMk id="8" creationId="{0C2E76FD-0904-495F-AC3F-4230533E84CA}"/>
          </ac:spMkLst>
        </pc:spChg>
        <pc:picChg chg="add mod">
          <ac:chgData name="Ian Nabney" userId="d6603c99-5c95-4d2b-ba76-fe87db2f29c6" providerId="ADAL" clId="{4FBB9337-A7B3-4925-97FF-6D201E29B632}" dt="2021-02-13T14:59:38.018" v="839" actId="14100"/>
          <ac:picMkLst>
            <pc:docMk/>
            <pc:sldMk cId="122012374" sldId="280"/>
            <ac:picMk id="6" creationId="{A468A446-E21B-4613-826A-EA27B6B54BA3}"/>
          </ac:picMkLst>
        </pc:picChg>
      </pc:sldChg>
      <pc:sldChg chg="del">
        <pc:chgData name="Ian Nabney" userId="d6603c99-5c95-4d2b-ba76-fe87db2f29c6" providerId="ADAL" clId="{4FBB9337-A7B3-4925-97FF-6D201E29B632}" dt="2021-02-12T14:50:10.304" v="210" actId="47"/>
        <pc:sldMkLst>
          <pc:docMk/>
          <pc:sldMk cId="3492273316" sldId="280"/>
        </pc:sldMkLst>
      </pc:sldChg>
      <pc:sldChg chg="addSp modSp new mod modTransition">
        <pc:chgData name="Ian Nabney" userId="d6603c99-5c95-4d2b-ba76-fe87db2f29c6" providerId="ADAL" clId="{4FBB9337-A7B3-4925-97FF-6D201E29B632}" dt="2021-02-14T17:13:21.724" v="3985"/>
        <pc:sldMkLst>
          <pc:docMk/>
          <pc:sldMk cId="79106315" sldId="281"/>
        </pc:sldMkLst>
        <pc:spChg chg="mod">
          <ac:chgData name="Ian Nabney" userId="d6603c99-5c95-4d2b-ba76-fe87db2f29c6" providerId="ADAL" clId="{4FBB9337-A7B3-4925-97FF-6D201E29B632}" dt="2021-02-13T10:12:04.333" v="462" actId="20577"/>
          <ac:spMkLst>
            <pc:docMk/>
            <pc:sldMk cId="79106315" sldId="281"/>
            <ac:spMk id="2" creationId="{3BA7340A-BBA7-4D50-92E5-BE135AA70CB1}"/>
          </ac:spMkLst>
        </pc:spChg>
        <pc:spChg chg="add mod">
          <ac:chgData name="Ian Nabney" userId="d6603c99-5c95-4d2b-ba76-fe87db2f29c6" providerId="ADAL" clId="{4FBB9337-A7B3-4925-97FF-6D201E29B632}" dt="2021-02-13T15:25:43.876" v="1687" actId="20577"/>
          <ac:spMkLst>
            <pc:docMk/>
            <pc:sldMk cId="79106315" sldId="281"/>
            <ac:spMk id="6" creationId="{673137A1-C96E-40A6-8AB9-7031AF3865D3}"/>
          </ac:spMkLst>
        </pc:spChg>
        <pc:picChg chg="add mod modCrop">
          <ac:chgData name="Ian Nabney" userId="d6603c99-5c95-4d2b-ba76-fe87db2f29c6" providerId="ADAL" clId="{4FBB9337-A7B3-4925-97FF-6D201E29B632}" dt="2021-02-13T15:25:20.098" v="1634" actId="14100"/>
          <ac:picMkLst>
            <pc:docMk/>
            <pc:sldMk cId="79106315" sldId="281"/>
            <ac:picMk id="7" creationId="{BF606426-EBF1-4CA3-ACEC-C82779A44B9D}"/>
          </ac:picMkLst>
        </pc:picChg>
      </pc:sldChg>
      <pc:sldChg chg="del">
        <pc:chgData name="Ian Nabney" userId="d6603c99-5c95-4d2b-ba76-fe87db2f29c6" providerId="ADAL" clId="{4FBB9337-A7B3-4925-97FF-6D201E29B632}" dt="2021-02-12T14:50:10.304" v="210" actId="47"/>
        <pc:sldMkLst>
          <pc:docMk/>
          <pc:sldMk cId="1528378218" sldId="281"/>
        </pc:sldMkLst>
      </pc:sldChg>
      <pc:sldChg chg="addSp modSp new mod modTransition">
        <pc:chgData name="Ian Nabney" userId="d6603c99-5c95-4d2b-ba76-fe87db2f29c6" providerId="ADAL" clId="{4FBB9337-A7B3-4925-97FF-6D201E29B632}" dt="2021-02-14T17:13:21.724" v="3985"/>
        <pc:sldMkLst>
          <pc:docMk/>
          <pc:sldMk cId="278062578" sldId="282"/>
        </pc:sldMkLst>
        <pc:spChg chg="mod">
          <ac:chgData name="Ian Nabney" userId="d6603c99-5c95-4d2b-ba76-fe87db2f29c6" providerId="ADAL" clId="{4FBB9337-A7B3-4925-97FF-6D201E29B632}" dt="2021-02-13T10:12:14.588" v="481" actId="20577"/>
          <ac:spMkLst>
            <pc:docMk/>
            <pc:sldMk cId="278062578" sldId="282"/>
            <ac:spMk id="2" creationId="{DFDF0E0B-2565-4AF0-84AA-D33EDB4AA7E2}"/>
          </ac:spMkLst>
        </pc:spChg>
        <pc:spChg chg="add mod">
          <ac:chgData name="Ian Nabney" userId="d6603c99-5c95-4d2b-ba76-fe87db2f29c6" providerId="ADAL" clId="{4FBB9337-A7B3-4925-97FF-6D201E29B632}" dt="2021-02-13T15:43:14.042" v="2234" actId="20577"/>
          <ac:spMkLst>
            <pc:docMk/>
            <pc:sldMk cId="278062578" sldId="282"/>
            <ac:spMk id="7" creationId="{EEC18FE1-C111-4235-8DD7-EAD8BD6E09E1}"/>
          </ac:spMkLst>
        </pc:spChg>
        <pc:picChg chg="add mod modCrop">
          <ac:chgData name="Ian Nabney" userId="d6603c99-5c95-4d2b-ba76-fe87db2f29c6" providerId="ADAL" clId="{4FBB9337-A7B3-4925-97FF-6D201E29B632}" dt="2021-02-13T15:44:33.722" v="2235" actId="1076"/>
          <ac:picMkLst>
            <pc:docMk/>
            <pc:sldMk cId="278062578" sldId="282"/>
            <ac:picMk id="6" creationId="{C751C6E6-2DD4-4CAB-9B29-114A19BCA2D5}"/>
          </ac:picMkLst>
        </pc:picChg>
      </pc:sldChg>
      <pc:sldChg chg="del">
        <pc:chgData name="Ian Nabney" userId="d6603c99-5c95-4d2b-ba76-fe87db2f29c6" providerId="ADAL" clId="{4FBB9337-A7B3-4925-97FF-6D201E29B632}" dt="2021-02-12T14:50:10.304" v="210" actId="47"/>
        <pc:sldMkLst>
          <pc:docMk/>
          <pc:sldMk cId="2045949475" sldId="282"/>
        </pc:sldMkLst>
      </pc:sldChg>
      <pc:sldChg chg="addSp modSp new mod modTransition">
        <pc:chgData name="Ian Nabney" userId="d6603c99-5c95-4d2b-ba76-fe87db2f29c6" providerId="ADAL" clId="{4FBB9337-A7B3-4925-97FF-6D201E29B632}" dt="2021-02-14T17:13:21.724" v="3985"/>
        <pc:sldMkLst>
          <pc:docMk/>
          <pc:sldMk cId="1644431879" sldId="283"/>
        </pc:sldMkLst>
        <pc:spChg chg="mod">
          <ac:chgData name="Ian Nabney" userId="d6603c99-5c95-4d2b-ba76-fe87db2f29c6" providerId="ADAL" clId="{4FBB9337-A7B3-4925-97FF-6D201E29B632}" dt="2021-02-13T15:49:40.923" v="2260" actId="20577"/>
          <ac:spMkLst>
            <pc:docMk/>
            <pc:sldMk cId="1644431879" sldId="283"/>
            <ac:spMk id="2" creationId="{B7F2129D-2921-41A0-984E-56A9A686340C}"/>
          </ac:spMkLst>
        </pc:spChg>
        <pc:spChg chg="add mod">
          <ac:chgData name="Ian Nabney" userId="d6603c99-5c95-4d2b-ba76-fe87db2f29c6" providerId="ADAL" clId="{4FBB9337-A7B3-4925-97FF-6D201E29B632}" dt="2021-02-13T15:50:52.244" v="2271" actId="20577"/>
          <ac:spMkLst>
            <pc:docMk/>
            <pc:sldMk cId="1644431879" sldId="283"/>
            <ac:spMk id="6" creationId="{F5F70BD8-6C5E-41BF-9CA8-7C48F862F6DC}"/>
          </ac:spMkLst>
        </pc:spChg>
        <pc:picChg chg="add mod modCrop">
          <ac:chgData name="Ian Nabney" userId="d6603c99-5c95-4d2b-ba76-fe87db2f29c6" providerId="ADAL" clId="{4FBB9337-A7B3-4925-97FF-6D201E29B632}" dt="2021-02-13T15:50:44.459" v="2267" actId="1076"/>
          <ac:picMkLst>
            <pc:docMk/>
            <pc:sldMk cId="1644431879" sldId="283"/>
            <ac:picMk id="7" creationId="{4DC34833-1E28-45CE-977F-10FD03680101}"/>
          </ac:picMkLst>
        </pc:picChg>
      </pc:sldChg>
      <pc:sldChg chg="del">
        <pc:chgData name="Ian Nabney" userId="d6603c99-5c95-4d2b-ba76-fe87db2f29c6" providerId="ADAL" clId="{4FBB9337-A7B3-4925-97FF-6D201E29B632}" dt="2021-02-12T14:50:10.304" v="210" actId="47"/>
        <pc:sldMkLst>
          <pc:docMk/>
          <pc:sldMk cId="1673256001" sldId="283"/>
        </pc:sldMkLst>
      </pc:sldChg>
      <pc:sldChg chg="del">
        <pc:chgData name="Ian Nabney" userId="d6603c99-5c95-4d2b-ba76-fe87db2f29c6" providerId="ADAL" clId="{4FBB9337-A7B3-4925-97FF-6D201E29B632}" dt="2021-02-12T14:50:10.304" v="210" actId="47"/>
        <pc:sldMkLst>
          <pc:docMk/>
          <pc:sldMk cId="2072827405" sldId="284"/>
        </pc:sldMkLst>
      </pc:sldChg>
      <pc:sldChg chg="addSp delSp modSp new mod modTransition">
        <pc:chgData name="Ian Nabney" userId="d6603c99-5c95-4d2b-ba76-fe87db2f29c6" providerId="ADAL" clId="{4FBB9337-A7B3-4925-97FF-6D201E29B632}" dt="2021-02-14T17:13:21.724" v="3985"/>
        <pc:sldMkLst>
          <pc:docMk/>
          <pc:sldMk cId="3210668178" sldId="284"/>
        </pc:sldMkLst>
        <pc:spChg chg="mod">
          <ac:chgData name="Ian Nabney" userId="d6603c99-5c95-4d2b-ba76-fe87db2f29c6" providerId="ADAL" clId="{4FBB9337-A7B3-4925-97FF-6D201E29B632}" dt="2021-02-13T15:54:41.470" v="2286" actId="20577"/>
          <ac:spMkLst>
            <pc:docMk/>
            <pc:sldMk cId="3210668178" sldId="284"/>
            <ac:spMk id="2" creationId="{8BF70963-0BFB-4669-9A06-020C4727555A}"/>
          </ac:spMkLst>
        </pc:spChg>
        <pc:spChg chg="add mod">
          <ac:chgData name="Ian Nabney" userId="d6603c99-5c95-4d2b-ba76-fe87db2f29c6" providerId="ADAL" clId="{4FBB9337-A7B3-4925-97FF-6D201E29B632}" dt="2021-02-13T16:01:15.318" v="2317" actId="20577"/>
          <ac:spMkLst>
            <pc:docMk/>
            <pc:sldMk cId="3210668178" sldId="284"/>
            <ac:spMk id="6" creationId="{5C5D8EC7-958B-4BD2-8538-2968EE354A73}"/>
          </ac:spMkLst>
        </pc:spChg>
        <pc:picChg chg="add del mod">
          <ac:chgData name="Ian Nabney" userId="d6603c99-5c95-4d2b-ba76-fe87db2f29c6" providerId="ADAL" clId="{4FBB9337-A7B3-4925-97FF-6D201E29B632}" dt="2021-02-13T15:53:34.583" v="2277" actId="21"/>
          <ac:picMkLst>
            <pc:docMk/>
            <pc:sldMk cId="3210668178" sldId="284"/>
            <ac:picMk id="7" creationId="{3405BD6D-ADBE-4D48-9861-598198C1C031}"/>
          </ac:picMkLst>
        </pc:picChg>
        <pc:picChg chg="add del">
          <ac:chgData name="Ian Nabney" userId="d6603c99-5c95-4d2b-ba76-fe87db2f29c6" providerId="ADAL" clId="{4FBB9337-A7B3-4925-97FF-6D201E29B632}" dt="2021-02-13T15:54:55.651" v="2288" actId="21"/>
          <ac:picMkLst>
            <pc:docMk/>
            <pc:sldMk cId="3210668178" sldId="284"/>
            <ac:picMk id="8" creationId="{E9DF3615-4653-4E4E-9AAD-7293F45A247C}"/>
          </ac:picMkLst>
        </pc:picChg>
      </pc:sldChg>
      <pc:sldChg chg="del">
        <pc:chgData name="Ian Nabney" userId="d6603c99-5c95-4d2b-ba76-fe87db2f29c6" providerId="ADAL" clId="{4FBB9337-A7B3-4925-97FF-6D201E29B632}" dt="2021-02-12T14:50:10.304" v="210" actId="47"/>
        <pc:sldMkLst>
          <pc:docMk/>
          <pc:sldMk cId="882229284" sldId="285"/>
        </pc:sldMkLst>
      </pc:sldChg>
      <pc:sldChg chg="addSp modSp new mod modTransition">
        <pc:chgData name="Ian Nabney" userId="d6603c99-5c95-4d2b-ba76-fe87db2f29c6" providerId="ADAL" clId="{4FBB9337-A7B3-4925-97FF-6D201E29B632}" dt="2021-02-14T17:13:21.724" v="3985"/>
        <pc:sldMkLst>
          <pc:docMk/>
          <pc:sldMk cId="3544071691" sldId="285"/>
        </pc:sldMkLst>
        <pc:spChg chg="mod">
          <ac:chgData name="Ian Nabney" userId="d6603c99-5c95-4d2b-ba76-fe87db2f29c6" providerId="ADAL" clId="{4FBB9337-A7B3-4925-97FF-6D201E29B632}" dt="2021-02-13T10:14:45.432" v="539" actId="20577"/>
          <ac:spMkLst>
            <pc:docMk/>
            <pc:sldMk cId="3544071691" sldId="285"/>
            <ac:spMk id="2" creationId="{27E4B872-60F6-47F0-AB38-E9B20540407C}"/>
          </ac:spMkLst>
        </pc:spChg>
        <pc:spChg chg="add mod">
          <ac:chgData name="Ian Nabney" userId="d6603c99-5c95-4d2b-ba76-fe87db2f29c6" providerId="ADAL" clId="{4FBB9337-A7B3-4925-97FF-6D201E29B632}" dt="2021-02-13T16:06:05.786" v="2376" actId="20577"/>
          <ac:spMkLst>
            <pc:docMk/>
            <pc:sldMk cId="3544071691" sldId="285"/>
            <ac:spMk id="7" creationId="{BB90B1DF-6C60-47F7-B57D-987BAF79627F}"/>
          </ac:spMkLst>
        </pc:spChg>
        <pc:picChg chg="add mod">
          <ac:chgData name="Ian Nabney" userId="d6603c99-5c95-4d2b-ba76-fe87db2f29c6" providerId="ADAL" clId="{4FBB9337-A7B3-4925-97FF-6D201E29B632}" dt="2021-02-13T15:55:12.564" v="2295" actId="1076"/>
          <ac:picMkLst>
            <pc:docMk/>
            <pc:sldMk cId="3544071691" sldId="285"/>
            <ac:picMk id="6" creationId="{DD3084A5-283B-49A0-A732-397150F61BAA}"/>
          </ac:picMkLst>
        </pc:picChg>
      </pc:sldChg>
      <pc:sldChg chg="del">
        <pc:chgData name="Ian Nabney" userId="d6603c99-5c95-4d2b-ba76-fe87db2f29c6" providerId="ADAL" clId="{4FBB9337-A7B3-4925-97FF-6D201E29B632}" dt="2021-02-12T14:50:10.304" v="210" actId="47"/>
        <pc:sldMkLst>
          <pc:docMk/>
          <pc:sldMk cId="558950667" sldId="286"/>
        </pc:sldMkLst>
      </pc:sldChg>
      <pc:sldChg chg="addSp delSp modSp new mod modTransition">
        <pc:chgData name="Ian Nabney" userId="d6603c99-5c95-4d2b-ba76-fe87db2f29c6" providerId="ADAL" clId="{4FBB9337-A7B3-4925-97FF-6D201E29B632}" dt="2021-02-14T17:13:21.724" v="3985"/>
        <pc:sldMkLst>
          <pc:docMk/>
          <pc:sldMk cId="3188237960" sldId="286"/>
        </pc:sldMkLst>
        <pc:spChg chg="mod">
          <ac:chgData name="Ian Nabney" userId="d6603c99-5c95-4d2b-ba76-fe87db2f29c6" providerId="ADAL" clId="{4FBB9337-A7B3-4925-97FF-6D201E29B632}" dt="2021-02-13T10:15:08.380" v="560" actId="20577"/>
          <ac:spMkLst>
            <pc:docMk/>
            <pc:sldMk cId="3188237960" sldId="286"/>
            <ac:spMk id="2" creationId="{0A3410A8-22E7-4C60-BAA2-DC3C1BEEF810}"/>
          </ac:spMkLst>
        </pc:spChg>
        <pc:spChg chg="add mod">
          <ac:chgData name="Ian Nabney" userId="d6603c99-5c95-4d2b-ba76-fe87db2f29c6" providerId="ADAL" clId="{4FBB9337-A7B3-4925-97FF-6D201E29B632}" dt="2021-02-13T16:12:47.596" v="2576" actId="20577"/>
          <ac:spMkLst>
            <pc:docMk/>
            <pc:sldMk cId="3188237960" sldId="286"/>
            <ac:spMk id="8" creationId="{189409D8-C09D-4ABE-834E-85B13C4DA7F1}"/>
          </ac:spMkLst>
        </pc:spChg>
        <pc:picChg chg="add del mod">
          <ac:chgData name="Ian Nabney" userId="d6603c99-5c95-4d2b-ba76-fe87db2f29c6" providerId="ADAL" clId="{4FBB9337-A7B3-4925-97FF-6D201E29B632}" dt="2021-02-13T16:11:08.344" v="2381" actId="21"/>
          <ac:picMkLst>
            <pc:docMk/>
            <pc:sldMk cId="3188237960" sldId="286"/>
            <ac:picMk id="6" creationId="{720EFA7F-CEE3-4C9C-A8F8-D37596E2B039}"/>
          </ac:picMkLst>
        </pc:picChg>
        <pc:picChg chg="add mod">
          <ac:chgData name="Ian Nabney" userId="d6603c99-5c95-4d2b-ba76-fe87db2f29c6" providerId="ADAL" clId="{4FBB9337-A7B3-4925-97FF-6D201E29B632}" dt="2021-02-13T16:11:28.500" v="2386" actId="1076"/>
          <ac:picMkLst>
            <pc:docMk/>
            <pc:sldMk cId="3188237960" sldId="286"/>
            <ac:picMk id="7" creationId="{E7DEE19C-2E10-482D-999A-A4F934043763}"/>
          </ac:picMkLst>
        </pc:picChg>
        <pc:picChg chg="add del">
          <ac:chgData name="Ian Nabney" userId="d6603c99-5c95-4d2b-ba76-fe87db2f29c6" providerId="ADAL" clId="{4FBB9337-A7B3-4925-97FF-6D201E29B632}" dt="2021-02-13T16:11:08.344" v="2381" actId="21"/>
          <ac:picMkLst>
            <pc:docMk/>
            <pc:sldMk cId="3188237960" sldId="286"/>
            <ac:picMk id="1026" creationId="{61A652E9-975B-4F66-9E4F-C777ED07D536}"/>
          </ac:picMkLst>
        </pc:picChg>
      </pc:sldChg>
      <pc:sldChg chg="addSp modSp new mod modTransition">
        <pc:chgData name="Ian Nabney" userId="d6603c99-5c95-4d2b-ba76-fe87db2f29c6" providerId="ADAL" clId="{4FBB9337-A7B3-4925-97FF-6D201E29B632}" dt="2021-02-14T17:13:21.724" v="3985"/>
        <pc:sldMkLst>
          <pc:docMk/>
          <pc:sldMk cId="3199743245" sldId="287"/>
        </pc:sldMkLst>
        <pc:spChg chg="mod">
          <ac:chgData name="Ian Nabney" userId="d6603c99-5c95-4d2b-ba76-fe87db2f29c6" providerId="ADAL" clId="{4FBB9337-A7B3-4925-97FF-6D201E29B632}" dt="2021-02-13T10:15:46.318" v="585" actId="20577"/>
          <ac:spMkLst>
            <pc:docMk/>
            <pc:sldMk cId="3199743245" sldId="287"/>
            <ac:spMk id="2" creationId="{3D202B4B-CE5D-47A5-A858-F905E22742CE}"/>
          </ac:spMkLst>
        </pc:spChg>
        <pc:spChg chg="add mod">
          <ac:chgData name="Ian Nabney" userId="d6603c99-5c95-4d2b-ba76-fe87db2f29c6" providerId="ADAL" clId="{4FBB9337-A7B3-4925-97FF-6D201E29B632}" dt="2021-02-13T16:17:56.727" v="2677" actId="20577"/>
          <ac:spMkLst>
            <pc:docMk/>
            <pc:sldMk cId="3199743245" sldId="287"/>
            <ac:spMk id="6" creationId="{6646F51D-32D8-4C37-A6A7-FD2C48324CB6}"/>
          </ac:spMkLst>
        </pc:spChg>
      </pc:sldChg>
      <pc:sldChg chg="del">
        <pc:chgData name="Ian Nabney" userId="d6603c99-5c95-4d2b-ba76-fe87db2f29c6" providerId="ADAL" clId="{4FBB9337-A7B3-4925-97FF-6D201E29B632}" dt="2021-02-12T14:50:10.304" v="210" actId="47"/>
        <pc:sldMkLst>
          <pc:docMk/>
          <pc:sldMk cId="3815368833" sldId="287"/>
        </pc:sldMkLst>
      </pc:sldChg>
      <pc:sldChg chg="del">
        <pc:chgData name="Ian Nabney" userId="d6603c99-5c95-4d2b-ba76-fe87db2f29c6" providerId="ADAL" clId="{4FBB9337-A7B3-4925-97FF-6D201E29B632}" dt="2021-02-12T14:50:10.304" v="210" actId="47"/>
        <pc:sldMkLst>
          <pc:docMk/>
          <pc:sldMk cId="1866760461" sldId="288"/>
        </pc:sldMkLst>
      </pc:sldChg>
      <pc:sldChg chg="addSp modSp new mod modTransition">
        <pc:chgData name="Ian Nabney" userId="d6603c99-5c95-4d2b-ba76-fe87db2f29c6" providerId="ADAL" clId="{4FBB9337-A7B3-4925-97FF-6D201E29B632}" dt="2021-02-14T17:13:21.724" v="3985"/>
        <pc:sldMkLst>
          <pc:docMk/>
          <pc:sldMk cId="2044720911" sldId="288"/>
        </pc:sldMkLst>
        <pc:spChg chg="mod">
          <ac:chgData name="Ian Nabney" userId="d6603c99-5c95-4d2b-ba76-fe87db2f29c6" providerId="ADAL" clId="{4FBB9337-A7B3-4925-97FF-6D201E29B632}" dt="2021-02-13T10:17:02.636" v="617" actId="20577"/>
          <ac:spMkLst>
            <pc:docMk/>
            <pc:sldMk cId="2044720911" sldId="288"/>
            <ac:spMk id="2" creationId="{6B01D1F5-5B0A-4766-B608-1687B0F9D00A}"/>
          </ac:spMkLst>
        </pc:spChg>
        <pc:spChg chg="add mod">
          <ac:chgData name="Ian Nabney" userId="d6603c99-5c95-4d2b-ba76-fe87db2f29c6" providerId="ADAL" clId="{4FBB9337-A7B3-4925-97FF-6D201E29B632}" dt="2021-02-13T16:22:41.210" v="2820" actId="20577"/>
          <ac:spMkLst>
            <pc:docMk/>
            <pc:sldMk cId="2044720911" sldId="288"/>
            <ac:spMk id="6" creationId="{E2B96487-E826-4925-BA5B-B19742892FD9}"/>
          </ac:spMkLst>
        </pc:spChg>
        <pc:spChg chg="add mod">
          <ac:chgData name="Ian Nabney" userId="d6603c99-5c95-4d2b-ba76-fe87db2f29c6" providerId="ADAL" clId="{4FBB9337-A7B3-4925-97FF-6D201E29B632}" dt="2021-02-13T16:24:43.454" v="2828" actId="20577"/>
          <ac:spMkLst>
            <pc:docMk/>
            <pc:sldMk cId="2044720911" sldId="288"/>
            <ac:spMk id="8" creationId="{5B3854A7-EBE3-4236-9586-32403FC0511E}"/>
          </ac:spMkLst>
        </pc:spChg>
        <pc:picChg chg="add mod">
          <ac:chgData name="Ian Nabney" userId="d6603c99-5c95-4d2b-ba76-fe87db2f29c6" providerId="ADAL" clId="{4FBB9337-A7B3-4925-97FF-6D201E29B632}" dt="2021-02-13T16:24:49.890" v="2829" actId="14100"/>
          <ac:picMkLst>
            <pc:docMk/>
            <pc:sldMk cId="2044720911" sldId="288"/>
            <ac:picMk id="7" creationId="{6F965492-8CDB-4CBA-861D-178FA9424B86}"/>
          </ac:picMkLst>
        </pc:picChg>
      </pc:sldChg>
      <pc:sldChg chg="addSp modSp new mod modTransition">
        <pc:chgData name="Ian Nabney" userId="d6603c99-5c95-4d2b-ba76-fe87db2f29c6" providerId="ADAL" clId="{4FBB9337-A7B3-4925-97FF-6D201E29B632}" dt="2021-02-14T17:13:21.724" v="3985"/>
        <pc:sldMkLst>
          <pc:docMk/>
          <pc:sldMk cId="3444011573" sldId="289"/>
        </pc:sldMkLst>
        <pc:spChg chg="mod">
          <ac:chgData name="Ian Nabney" userId="d6603c99-5c95-4d2b-ba76-fe87db2f29c6" providerId="ADAL" clId="{4FBB9337-A7B3-4925-97FF-6D201E29B632}" dt="2021-02-13T17:02:55.316" v="3130" actId="20577"/>
          <ac:spMkLst>
            <pc:docMk/>
            <pc:sldMk cId="3444011573" sldId="289"/>
            <ac:spMk id="2" creationId="{7ABFF782-8396-487E-A761-3B50C453AE3F}"/>
          </ac:spMkLst>
        </pc:spChg>
        <pc:spChg chg="add mod">
          <ac:chgData name="Ian Nabney" userId="d6603c99-5c95-4d2b-ba76-fe87db2f29c6" providerId="ADAL" clId="{4FBB9337-A7B3-4925-97FF-6D201E29B632}" dt="2021-02-13T17:03:40.740" v="3214" actId="20577"/>
          <ac:spMkLst>
            <pc:docMk/>
            <pc:sldMk cId="3444011573" sldId="289"/>
            <ac:spMk id="6" creationId="{860171BA-10A8-48C3-A874-DB7722FAC942}"/>
          </ac:spMkLst>
        </pc:spChg>
        <pc:picChg chg="add mod modCrop">
          <ac:chgData name="Ian Nabney" userId="d6603c99-5c95-4d2b-ba76-fe87db2f29c6" providerId="ADAL" clId="{4FBB9337-A7B3-4925-97FF-6D201E29B632}" dt="2021-02-13T17:03:54.548" v="3217" actId="14100"/>
          <ac:picMkLst>
            <pc:docMk/>
            <pc:sldMk cId="3444011573" sldId="289"/>
            <ac:picMk id="7" creationId="{5590C36D-5ED4-4F65-93A4-2E4EF48AFC01}"/>
          </ac:picMkLst>
        </pc:picChg>
      </pc:sldChg>
      <pc:sldChg chg="addSp modSp new mod modTransition">
        <pc:chgData name="Ian Nabney" userId="d6603c99-5c95-4d2b-ba76-fe87db2f29c6" providerId="ADAL" clId="{4FBB9337-A7B3-4925-97FF-6D201E29B632}" dt="2021-02-14T17:13:21.724" v="3985"/>
        <pc:sldMkLst>
          <pc:docMk/>
          <pc:sldMk cId="3419608692" sldId="290"/>
        </pc:sldMkLst>
        <pc:spChg chg="mod">
          <ac:chgData name="Ian Nabney" userId="d6603c99-5c95-4d2b-ba76-fe87db2f29c6" providerId="ADAL" clId="{4FBB9337-A7B3-4925-97FF-6D201E29B632}" dt="2021-02-13T17:04:50.411" v="3233" actId="20577"/>
          <ac:spMkLst>
            <pc:docMk/>
            <pc:sldMk cId="3419608692" sldId="290"/>
            <ac:spMk id="2" creationId="{46F3ABD6-380E-4981-8B0A-2B8D915A1AE9}"/>
          </ac:spMkLst>
        </pc:spChg>
        <pc:spChg chg="add mod">
          <ac:chgData name="Ian Nabney" userId="d6603c99-5c95-4d2b-ba76-fe87db2f29c6" providerId="ADAL" clId="{4FBB9337-A7B3-4925-97FF-6D201E29B632}" dt="2021-02-13T17:07:28.991" v="3635" actId="20577"/>
          <ac:spMkLst>
            <pc:docMk/>
            <pc:sldMk cId="3419608692" sldId="290"/>
            <ac:spMk id="7" creationId="{8085EF2A-E48D-45C5-ABEC-EDE776657FBB}"/>
          </ac:spMkLst>
        </pc:spChg>
        <pc:picChg chg="add mod modCrop">
          <ac:chgData name="Ian Nabney" userId="d6603c99-5c95-4d2b-ba76-fe87db2f29c6" providerId="ADAL" clId="{4FBB9337-A7B3-4925-97FF-6D201E29B632}" dt="2021-02-13T17:06:39.337" v="3496" actId="14100"/>
          <ac:picMkLst>
            <pc:docMk/>
            <pc:sldMk cId="3419608692" sldId="290"/>
            <ac:picMk id="6" creationId="{8BCA95CE-6164-4005-B448-4C64DD5737DC}"/>
          </ac:picMkLst>
        </pc:picChg>
      </pc:sldChg>
      <pc:sldChg chg="del">
        <pc:chgData name="Ian Nabney" userId="d6603c99-5c95-4d2b-ba76-fe87db2f29c6" providerId="ADAL" clId="{4FBB9337-A7B3-4925-97FF-6D201E29B632}" dt="2021-02-12T14:50:10.304" v="210" actId="47"/>
        <pc:sldMkLst>
          <pc:docMk/>
          <pc:sldMk cId="290061674" sldId="291"/>
        </pc:sldMkLst>
      </pc:sldChg>
      <pc:sldChg chg="addSp modSp new mod modTransition">
        <pc:chgData name="Ian Nabney" userId="d6603c99-5c95-4d2b-ba76-fe87db2f29c6" providerId="ADAL" clId="{4FBB9337-A7B3-4925-97FF-6D201E29B632}" dt="2021-02-14T17:13:21.724" v="3985"/>
        <pc:sldMkLst>
          <pc:docMk/>
          <pc:sldMk cId="1943501553" sldId="291"/>
        </pc:sldMkLst>
        <pc:spChg chg="mod">
          <ac:chgData name="Ian Nabney" userId="d6603c99-5c95-4d2b-ba76-fe87db2f29c6" providerId="ADAL" clId="{4FBB9337-A7B3-4925-97FF-6D201E29B632}" dt="2021-02-13T10:38:28.927" v="694" actId="20577"/>
          <ac:spMkLst>
            <pc:docMk/>
            <pc:sldMk cId="1943501553" sldId="291"/>
            <ac:spMk id="2" creationId="{AC76C37E-6C7C-4482-BB39-F084D26E69E3}"/>
          </ac:spMkLst>
        </pc:spChg>
        <pc:spChg chg="add mod">
          <ac:chgData name="Ian Nabney" userId="d6603c99-5c95-4d2b-ba76-fe87db2f29c6" providerId="ADAL" clId="{4FBB9337-A7B3-4925-97FF-6D201E29B632}" dt="2021-02-13T17:34:56.719" v="3703" actId="20577"/>
          <ac:spMkLst>
            <pc:docMk/>
            <pc:sldMk cId="1943501553" sldId="291"/>
            <ac:spMk id="6" creationId="{F1C3FC7C-7061-4B0C-910B-C49FAD0F267B}"/>
          </ac:spMkLst>
        </pc:spChg>
      </pc:sldChg>
      <pc:sldChg chg="addSp delSp modSp new mod modTransition">
        <pc:chgData name="Ian Nabney" userId="d6603c99-5c95-4d2b-ba76-fe87db2f29c6" providerId="ADAL" clId="{4FBB9337-A7B3-4925-97FF-6D201E29B632}" dt="2021-02-14T17:13:21.724" v="3985"/>
        <pc:sldMkLst>
          <pc:docMk/>
          <pc:sldMk cId="856508964" sldId="292"/>
        </pc:sldMkLst>
        <pc:spChg chg="mod">
          <ac:chgData name="Ian Nabney" userId="d6603c99-5c95-4d2b-ba76-fe87db2f29c6" providerId="ADAL" clId="{4FBB9337-A7B3-4925-97FF-6D201E29B632}" dt="2021-02-13T10:38:43.827" v="702" actId="20577"/>
          <ac:spMkLst>
            <pc:docMk/>
            <pc:sldMk cId="856508964" sldId="292"/>
            <ac:spMk id="2" creationId="{1CDF51F3-BA9F-4E00-91E8-8F94EC52BFAD}"/>
          </ac:spMkLst>
        </pc:spChg>
        <pc:spChg chg="add del mod">
          <ac:chgData name="Ian Nabney" userId="d6603c99-5c95-4d2b-ba76-fe87db2f29c6" providerId="ADAL" clId="{4FBB9337-A7B3-4925-97FF-6D201E29B632}" dt="2021-02-13T17:42:02.202" v="3789"/>
          <ac:spMkLst>
            <pc:docMk/>
            <pc:sldMk cId="856508964" sldId="292"/>
            <ac:spMk id="6" creationId="{7F1E1780-4C26-43A5-8F0C-716FC4B87928}"/>
          </ac:spMkLst>
        </pc:spChg>
        <pc:spChg chg="add mod">
          <ac:chgData name="Ian Nabney" userId="d6603c99-5c95-4d2b-ba76-fe87db2f29c6" providerId="ADAL" clId="{4FBB9337-A7B3-4925-97FF-6D201E29B632}" dt="2021-02-13T17:43:10.780" v="3984" actId="20577"/>
          <ac:spMkLst>
            <pc:docMk/>
            <pc:sldMk cId="856508964" sldId="292"/>
            <ac:spMk id="7" creationId="{006D0A3C-5473-4019-8E58-0F58361B1EC7}"/>
          </ac:spMkLst>
        </pc:spChg>
      </pc:sldChg>
      <pc:sldChg chg="del">
        <pc:chgData name="Ian Nabney" userId="d6603c99-5c95-4d2b-ba76-fe87db2f29c6" providerId="ADAL" clId="{4FBB9337-A7B3-4925-97FF-6D201E29B632}" dt="2021-02-12T14:50:10.304" v="210" actId="47"/>
        <pc:sldMkLst>
          <pc:docMk/>
          <pc:sldMk cId="1572056402" sldId="292"/>
        </pc:sldMkLst>
      </pc:sldChg>
      <pc:sldChg chg="addSp modSp new mod modTransition">
        <pc:chgData name="Ian Nabney" userId="d6603c99-5c95-4d2b-ba76-fe87db2f29c6" providerId="ADAL" clId="{4FBB9337-A7B3-4925-97FF-6D201E29B632}" dt="2021-02-14T17:13:21.724" v="3985"/>
        <pc:sldMkLst>
          <pc:docMk/>
          <pc:sldMk cId="1224393491" sldId="293"/>
        </pc:sldMkLst>
        <pc:spChg chg="mod">
          <ac:chgData name="Ian Nabney" userId="d6603c99-5c95-4d2b-ba76-fe87db2f29c6" providerId="ADAL" clId="{4FBB9337-A7B3-4925-97FF-6D201E29B632}" dt="2021-02-13T10:41:48.750" v="747" actId="20577"/>
          <ac:spMkLst>
            <pc:docMk/>
            <pc:sldMk cId="1224393491" sldId="293"/>
            <ac:spMk id="2" creationId="{E1FD6D0F-13B8-4C63-82DD-1348464A19D0}"/>
          </ac:spMkLst>
        </pc:spChg>
        <pc:spChg chg="add mod">
          <ac:chgData name="Ian Nabney" userId="d6603c99-5c95-4d2b-ba76-fe87db2f29c6" providerId="ADAL" clId="{4FBB9337-A7B3-4925-97FF-6D201E29B632}" dt="2021-02-13T10:43:07.410" v="765" actId="207"/>
          <ac:spMkLst>
            <pc:docMk/>
            <pc:sldMk cId="1224393491" sldId="293"/>
            <ac:spMk id="6" creationId="{FE522201-AFFD-495B-B266-493EFDE5CC01}"/>
          </ac:spMkLst>
        </pc:spChg>
      </pc:sldChg>
      <pc:sldChg chg="addSp modSp new mod modTransition">
        <pc:chgData name="Ian Nabney" userId="d6603c99-5c95-4d2b-ba76-fe87db2f29c6" providerId="ADAL" clId="{4FBB9337-A7B3-4925-97FF-6D201E29B632}" dt="2021-02-14T17:13:21.724" v="3985"/>
        <pc:sldMkLst>
          <pc:docMk/>
          <pc:sldMk cId="630493866" sldId="294"/>
        </pc:sldMkLst>
        <pc:spChg chg="mod">
          <ac:chgData name="Ian Nabney" userId="d6603c99-5c95-4d2b-ba76-fe87db2f29c6" providerId="ADAL" clId="{4FBB9337-A7B3-4925-97FF-6D201E29B632}" dt="2021-02-13T15:00:37.330" v="857" actId="20577"/>
          <ac:spMkLst>
            <pc:docMk/>
            <pc:sldMk cId="630493866" sldId="294"/>
            <ac:spMk id="2" creationId="{E63D2EAC-DC06-40DD-9EE9-69B174A25024}"/>
          </ac:spMkLst>
        </pc:spChg>
        <pc:spChg chg="add mod">
          <ac:chgData name="Ian Nabney" userId="d6603c99-5c95-4d2b-ba76-fe87db2f29c6" providerId="ADAL" clId="{4FBB9337-A7B3-4925-97FF-6D201E29B632}" dt="2021-02-13T15:13:00.825" v="1178" actId="20577"/>
          <ac:spMkLst>
            <pc:docMk/>
            <pc:sldMk cId="630493866" sldId="294"/>
            <ac:spMk id="6" creationId="{EBAE8FDB-5571-46AC-8039-03EFACC3E07A}"/>
          </ac:spMkLst>
        </pc:spChg>
        <pc:spChg chg="add mod">
          <ac:chgData name="Ian Nabney" userId="d6603c99-5c95-4d2b-ba76-fe87db2f29c6" providerId="ADAL" clId="{4FBB9337-A7B3-4925-97FF-6D201E29B632}" dt="2021-02-13T15:12:48.726" v="1176" actId="1076"/>
          <ac:spMkLst>
            <pc:docMk/>
            <pc:sldMk cId="630493866" sldId="294"/>
            <ac:spMk id="11" creationId="{19BED81B-CC35-43BB-877F-4CAB3F469A08}"/>
          </ac:spMkLst>
        </pc:spChg>
        <pc:picChg chg="add mod">
          <ac:chgData name="Ian Nabney" userId="d6603c99-5c95-4d2b-ba76-fe87db2f29c6" providerId="ADAL" clId="{4FBB9337-A7B3-4925-97FF-6D201E29B632}" dt="2021-02-13T15:12:38.090" v="1174" actId="1076"/>
          <ac:picMkLst>
            <pc:docMk/>
            <pc:sldMk cId="630493866" sldId="294"/>
            <ac:picMk id="8" creationId="{716C6779-EEBF-42E5-8250-6E05A1FAE1AB}"/>
          </ac:picMkLst>
        </pc:picChg>
        <pc:picChg chg="add mod">
          <ac:chgData name="Ian Nabney" userId="d6603c99-5c95-4d2b-ba76-fe87db2f29c6" providerId="ADAL" clId="{4FBB9337-A7B3-4925-97FF-6D201E29B632}" dt="2021-02-13T15:12:40.460" v="1175" actId="1076"/>
          <ac:picMkLst>
            <pc:docMk/>
            <pc:sldMk cId="630493866" sldId="294"/>
            <ac:picMk id="10" creationId="{0D05F951-7D65-457B-8B96-A2F18CFBBFF5}"/>
          </ac:picMkLst>
        </pc:picChg>
      </pc:sldChg>
      <pc:sldChg chg="addSp modSp new mod ord modTransition">
        <pc:chgData name="Ian Nabney" userId="d6603c99-5c95-4d2b-ba76-fe87db2f29c6" providerId="ADAL" clId="{4FBB9337-A7B3-4925-97FF-6D201E29B632}" dt="2021-02-14T17:13:21.724" v="3985"/>
        <pc:sldMkLst>
          <pc:docMk/>
          <pc:sldMk cId="304705990" sldId="295"/>
        </pc:sldMkLst>
        <pc:spChg chg="mod">
          <ac:chgData name="Ian Nabney" userId="d6603c99-5c95-4d2b-ba76-fe87db2f29c6" providerId="ADAL" clId="{4FBB9337-A7B3-4925-97FF-6D201E29B632}" dt="2021-02-13T15:28:59.067" v="1722" actId="20577"/>
          <ac:spMkLst>
            <pc:docMk/>
            <pc:sldMk cId="304705990" sldId="295"/>
            <ac:spMk id="2" creationId="{B7CBA4D3-46B9-4102-8D57-6C4652C2E195}"/>
          </ac:spMkLst>
        </pc:spChg>
        <pc:spChg chg="add mod">
          <ac:chgData name="Ian Nabney" userId="d6603c99-5c95-4d2b-ba76-fe87db2f29c6" providerId="ADAL" clId="{4FBB9337-A7B3-4925-97FF-6D201E29B632}" dt="2021-02-13T15:32:52.887" v="2071" actId="20577"/>
          <ac:spMkLst>
            <pc:docMk/>
            <pc:sldMk cId="304705990" sldId="295"/>
            <ac:spMk id="7" creationId="{546AD8D9-9BB3-4630-BAFB-353B643F80B0}"/>
          </ac:spMkLst>
        </pc:spChg>
        <pc:picChg chg="add mod">
          <ac:chgData name="Ian Nabney" userId="d6603c99-5c95-4d2b-ba76-fe87db2f29c6" providerId="ADAL" clId="{4FBB9337-A7B3-4925-97FF-6D201E29B632}" dt="2021-02-13T15:29:04.628" v="1724" actId="1076"/>
          <ac:picMkLst>
            <pc:docMk/>
            <pc:sldMk cId="304705990" sldId="295"/>
            <ac:picMk id="6" creationId="{6CD8CB72-59B1-40C2-8D37-018F2E171A06}"/>
          </ac:picMkLst>
        </pc:picChg>
      </pc:sldChg>
      <pc:sldChg chg="addSp modSp new mod modTransition">
        <pc:chgData name="Ian Nabney" userId="d6603c99-5c95-4d2b-ba76-fe87db2f29c6" providerId="ADAL" clId="{4FBB9337-A7B3-4925-97FF-6D201E29B632}" dt="2021-02-14T17:13:21.724" v="3985"/>
        <pc:sldMkLst>
          <pc:docMk/>
          <pc:sldMk cId="3008795943" sldId="296"/>
        </pc:sldMkLst>
        <pc:spChg chg="mod">
          <ac:chgData name="Ian Nabney" userId="d6603c99-5c95-4d2b-ba76-fe87db2f29c6" providerId="ADAL" clId="{4FBB9337-A7B3-4925-97FF-6D201E29B632}" dt="2021-02-13T16:30:23.176" v="2851" actId="20577"/>
          <ac:spMkLst>
            <pc:docMk/>
            <pc:sldMk cId="3008795943" sldId="296"/>
            <ac:spMk id="2" creationId="{B69C0F99-5AA6-40C4-BB80-23B9695EBA21}"/>
          </ac:spMkLst>
        </pc:spChg>
        <pc:spChg chg="add mod">
          <ac:chgData name="Ian Nabney" userId="d6603c99-5c95-4d2b-ba76-fe87db2f29c6" providerId="ADAL" clId="{4FBB9337-A7B3-4925-97FF-6D201E29B632}" dt="2021-02-13T16:37:38.153" v="2928" actId="20577"/>
          <ac:spMkLst>
            <pc:docMk/>
            <pc:sldMk cId="3008795943" sldId="296"/>
            <ac:spMk id="7" creationId="{8F93DFAE-797E-418B-BDDE-CB8F04A2B724}"/>
          </ac:spMkLst>
        </pc:spChg>
        <pc:picChg chg="add mod">
          <ac:chgData name="Ian Nabney" userId="d6603c99-5c95-4d2b-ba76-fe87db2f29c6" providerId="ADAL" clId="{4FBB9337-A7B3-4925-97FF-6D201E29B632}" dt="2021-02-13T16:33:46.772" v="2923" actId="1076"/>
          <ac:picMkLst>
            <pc:docMk/>
            <pc:sldMk cId="3008795943" sldId="296"/>
            <ac:picMk id="6" creationId="{B181F6CE-C168-447F-886F-6B84BEE72538}"/>
          </ac:picMkLst>
        </pc:picChg>
      </pc:sldChg>
      <pc:sldChg chg="addSp modSp new mod modTransition">
        <pc:chgData name="Ian Nabney" userId="d6603c99-5c95-4d2b-ba76-fe87db2f29c6" providerId="ADAL" clId="{4FBB9337-A7B3-4925-97FF-6D201E29B632}" dt="2021-02-14T17:13:21.724" v="3985"/>
        <pc:sldMkLst>
          <pc:docMk/>
          <pc:sldMk cId="2959336765" sldId="297"/>
        </pc:sldMkLst>
        <pc:spChg chg="mod">
          <ac:chgData name="Ian Nabney" userId="d6603c99-5c95-4d2b-ba76-fe87db2f29c6" providerId="ADAL" clId="{4FBB9337-A7B3-4925-97FF-6D201E29B632}" dt="2021-02-13T16:42:09.206" v="2963" actId="20577"/>
          <ac:spMkLst>
            <pc:docMk/>
            <pc:sldMk cId="2959336765" sldId="297"/>
            <ac:spMk id="2" creationId="{14F27978-FEB2-409F-993F-DD116BC15FA5}"/>
          </ac:spMkLst>
        </pc:spChg>
        <pc:spChg chg="add mod">
          <ac:chgData name="Ian Nabney" userId="d6603c99-5c95-4d2b-ba76-fe87db2f29c6" providerId="ADAL" clId="{4FBB9337-A7B3-4925-97FF-6D201E29B632}" dt="2021-02-13T16:47:43.195" v="3004" actId="21"/>
          <ac:spMkLst>
            <pc:docMk/>
            <pc:sldMk cId="2959336765" sldId="297"/>
            <ac:spMk id="7" creationId="{AFB121CF-5732-439B-AC27-A03E11E8886B}"/>
          </ac:spMkLst>
        </pc:spChg>
        <pc:spChg chg="add mod">
          <ac:chgData name="Ian Nabney" userId="d6603c99-5c95-4d2b-ba76-fe87db2f29c6" providerId="ADAL" clId="{4FBB9337-A7B3-4925-97FF-6D201E29B632}" dt="2021-02-13T16:48:05.354" v="3008" actId="12"/>
          <ac:spMkLst>
            <pc:docMk/>
            <pc:sldMk cId="2959336765" sldId="297"/>
            <ac:spMk id="8" creationId="{A3F26438-202F-489C-A4A5-ACB8CB7A42F7}"/>
          </ac:spMkLst>
        </pc:spChg>
        <pc:picChg chg="add mod">
          <ac:chgData name="Ian Nabney" userId="d6603c99-5c95-4d2b-ba76-fe87db2f29c6" providerId="ADAL" clId="{4FBB9337-A7B3-4925-97FF-6D201E29B632}" dt="2021-02-13T16:47:34.539" v="3003" actId="1076"/>
          <ac:picMkLst>
            <pc:docMk/>
            <pc:sldMk cId="2959336765" sldId="297"/>
            <ac:picMk id="6" creationId="{C80D0D8F-6AAF-468B-9985-E08678379E94}"/>
          </ac:picMkLst>
        </pc:picChg>
      </pc:sldChg>
      <pc:sldChg chg="addSp modSp new mod modTransition">
        <pc:chgData name="Ian Nabney" userId="d6603c99-5c95-4d2b-ba76-fe87db2f29c6" providerId="ADAL" clId="{4FBB9337-A7B3-4925-97FF-6D201E29B632}" dt="2021-02-14T17:13:21.724" v="3985"/>
        <pc:sldMkLst>
          <pc:docMk/>
          <pc:sldMk cId="1277952250" sldId="298"/>
        </pc:sldMkLst>
        <pc:spChg chg="mod">
          <ac:chgData name="Ian Nabney" userId="d6603c99-5c95-4d2b-ba76-fe87db2f29c6" providerId="ADAL" clId="{4FBB9337-A7B3-4925-97FF-6D201E29B632}" dt="2021-02-13T16:42:32.345" v="2990" actId="20577"/>
          <ac:spMkLst>
            <pc:docMk/>
            <pc:sldMk cId="1277952250" sldId="298"/>
            <ac:spMk id="2" creationId="{908DA392-7460-4B4A-AF9E-586ECEA4EB18}"/>
          </ac:spMkLst>
        </pc:spChg>
        <pc:picChg chg="add">
          <ac:chgData name="Ian Nabney" userId="d6603c99-5c95-4d2b-ba76-fe87db2f29c6" providerId="ADAL" clId="{4FBB9337-A7B3-4925-97FF-6D201E29B632}" dt="2021-02-13T16:43:11.148" v="2991"/>
          <ac:picMkLst>
            <pc:docMk/>
            <pc:sldMk cId="1277952250" sldId="298"/>
            <ac:picMk id="6" creationId="{6800D7C4-BC9D-4340-B2F3-9A8598746ADF}"/>
          </ac:picMkLst>
        </pc:picChg>
      </pc:sldChg>
      <pc:sldChg chg="addSp modSp new mod modTransition">
        <pc:chgData name="Ian Nabney" userId="d6603c99-5c95-4d2b-ba76-fe87db2f29c6" providerId="ADAL" clId="{4FBB9337-A7B3-4925-97FF-6D201E29B632}" dt="2021-02-14T17:13:21.724" v="3985"/>
        <pc:sldMkLst>
          <pc:docMk/>
          <pc:sldMk cId="594767501" sldId="299"/>
        </pc:sldMkLst>
        <pc:spChg chg="mod">
          <ac:chgData name="Ian Nabney" userId="d6603c99-5c95-4d2b-ba76-fe87db2f29c6" providerId="ADAL" clId="{4FBB9337-A7B3-4925-97FF-6D201E29B632}" dt="2021-02-13T17:37:45.765" v="3732" actId="20577"/>
          <ac:spMkLst>
            <pc:docMk/>
            <pc:sldMk cId="594767501" sldId="299"/>
            <ac:spMk id="2" creationId="{22B9D63B-1D56-4C50-A1F5-F92AF0C1A5DE}"/>
          </ac:spMkLst>
        </pc:spChg>
        <pc:spChg chg="add mod">
          <ac:chgData name="Ian Nabney" userId="d6603c99-5c95-4d2b-ba76-fe87db2f29c6" providerId="ADAL" clId="{4FBB9337-A7B3-4925-97FF-6D201E29B632}" dt="2021-02-13T17:40:41.750" v="3784" actId="6549"/>
          <ac:spMkLst>
            <pc:docMk/>
            <pc:sldMk cId="594767501" sldId="299"/>
            <ac:spMk id="7" creationId="{6509E5DE-F76B-49AA-937F-5C92AFF0951C}"/>
          </ac:spMkLst>
        </pc:spChg>
        <pc:picChg chg="add mod">
          <ac:chgData name="Ian Nabney" userId="d6603c99-5c95-4d2b-ba76-fe87db2f29c6" providerId="ADAL" clId="{4FBB9337-A7B3-4925-97FF-6D201E29B632}" dt="2021-02-13T17:37:34.593" v="3717" actId="1076"/>
          <ac:picMkLst>
            <pc:docMk/>
            <pc:sldMk cId="594767501" sldId="299"/>
            <ac:picMk id="6" creationId="{B6DAA13B-4A0D-4787-85F7-266010395342}"/>
          </ac:picMkLst>
        </pc:picChg>
      </pc:sldChg>
    </pc:docChg>
  </pc:docChgLst>
  <pc:docChgLst>
    <pc:chgData name="Ian Nabney" userId="d6603c99-5c95-4d2b-ba76-fe87db2f29c6" providerId="ADAL" clId="{05CC8EB0-716B-4706-B6B1-4BC01135F0E8}"/>
    <pc:docChg chg="undo custSel addSld delSld modSld">
      <pc:chgData name="Ian Nabney" userId="d6603c99-5c95-4d2b-ba76-fe87db2f29c6" providerId="ADAL" clId="{05CC8EB0-716B-4706-B6B1-4BC01135F0E8}" dt="2021-02-21T21:20:39.432" v="2672"/>
      <pc:docMkLst>
        <pc:docMk/>
      </pc:docMkLst>
      <pc:sldChg chg="modSp mod">
        <pc:chgData name="Ian Nabney" userId="d6603c99-5c95-4d2b-ba76-fe87db2f29c6" providerId="ADAL" clId="{05CC8EB0-716B-4706-B6B1-4BC01135F0E8}" dt="2021-02-20T17:46:59.427" v="27" actId="20577"/>
        <pc:sldMkLst>
          <pc:docMk/>
          <pc:sldMk cId="0" sldId="256"/>
        </pc:sldMkLst>
        <pc:spChg chg="mod">
          <ac:chgData name="Ian Nabney" userId="d6603c99-5c95-4d2b-ba76-fe87db2f29c6" providerId="ADAL" clId="{05CC8EB0-716B-4706-B6B1-4BC01135F0E8}" dt="2021-02-20T17:46:59.427" v="27" actId="20577"/>
          <ac:spMkLst>
            <pc:docMk/>
            <pc:sldMk cId="0" sldId="256"/>
            <ac:spMk id="30722" creationId="{1EFC9091-8354-444B-BB79-2B3E0582CEE3}"/>
          </ac:spMkLst>
        </pc:spChg>
      </pc:sldChg>
      <pc:sldChg chg="modSp mod">
        <pc:chgData name="Ian Nabney" userId="d6603c99-5c95-4d2b-ba76-fe87db2f29c6" providerId="ADAL" clId="{05CC8EB0-716B-4706-B6B1-4BC01135F0E8}" dt="2021-02-21T21:07:37.878" v="2567" actId="20577"/>
        <pc:sldMkLst>
          <pc:docMk/>
          <pc:sldMk cId="0" sldId="276"/>
        </pc:sldMkLst>
        <pc:spChg chg="mod">
          <ac:chgData name="Ian Nabney" userId="d6603c99-5c95-4d2b-ba76-fe87db2f29c6" providerId="ADAL" clId="{05CC8EB0-716B-4706-B6B1-4BC01135F0E8}" dt="2021-02-21T21:07:37.878" v="2567" actId="20577"/>
          <ac:spMkLst>
            <pc:docMk/>
            <pc:sldMk cId="0" sldId="276"/>
            <ac:spMk id="32771" creationId="{8674BF37-E827-4547-8249-5CE423AC6A24}"/>
          </ac:spMkLst>
        </pc:spChg>
      </pc:sldChg>
      <pc:sldChg chg="addSp modSp new mod modTransition">
        <pc:chgData name="Ian Nabney" userId="d6603c99-5c95-4d2b-ba76-fe87db2f29c6" providerId="ADAL" clId="{05CC8EB0-716B-4706-B6B1-4BC01135F0E8}" dt="2021-02-21T21:20:39.432" v="2672"/>
        <pc:sldMkLst>
          <pc:docMk/>
          <pc:sldMk cId="1188397951" sldId="277"/>
        </pc:sldMkLst>
        <pc:spChg chg="mod">
          <ac:chgData name="Ian Nabney" userId="d6603c99-5c95-4d2b-ba76-fe87db2f29c6" providerId="ADAL" clId="{05CC8EB0-716B-4706-B6B1-4BC01135F0E8}" dt="2021-02-20T18:04:17.595" v="221" actId="20577"/>
          <ac:spMkLst>
            <pc:docMk/>
            <pc:sldMk cId="1188397951" sldId="277"/>
            <ac:spMk id="2" creationId="{8FEF88B0-B6FB-4C08-999D-595CA006A93C}"/>
          </ac:spMkLst>
        </pc:spChg>
        <pc:picChg chg="add mod">
          <ac:chgData name="Ian Nabney" userId="d6603c99-5c95-4d2b-ba76-fe87db2f29c6" providerId="ADAL" clId="{05CC8EB0-716B-4706-B6B1-4BC01135F0E8}" dt="2021-02-20T18:04:22.758" v="222" actId="14100"/>
          <ac:picMkLst>
            <pc:docMk/>
            <pc:sldMk cId="1188397951" sldId="277"/>
            <ac:picMk id="6" creationId="{894B9E08-6214-46DA-A30E-C2996E470263}"/>
          </ac:picMkLst>
        </pc:picChg>
      </pc:sldChg>
      <pc:sldChg chg="del">
        <pc:chgData name="Ian Nabney" userId="d6603c99-5c95-4d2b-ba76-fe87db2f29c6" providerId="ADAL" clId="{05CC8EB0-716B-4706-B6B1-4BC01135F0E8}" dt="2021-02-20T18:03:52.580" v="184" actId="47"/>
        <pc:sldMkLst>
          <pc:docMk/>
          <pc:sldMk cId="2462739281" sldId="277"/>
        </pc:sldMkLst>
      </pc:sldChg>
      <pc:sldChg chg="del">
        <pc:chgData name="Ian Nabney" userId="d6603c99-5c95-4d2b-ba76-fe87db2f29c6" providerId="ADAL" clId="{05CC8EB0-716B-4706-B6B1-4BC01135F0E8}" dt="2021-02-20T18:03:52.580" v="184" actId="47"/>
        <pc:sldMkLst>
          <pc:docMk/>
          <pc:sldMk cId="3332262627" sldId="278"/>
        </pc:sldMkLst>
      </pc:sldChg>
      <pc:sldChg chg="addSp modSp new mod modTransition">
        <pc:chgData name="Ian Nabney" userId="d6603c99-5c95-4d2b-ba76-fe87db2f29c6" providerId="ADAL" clId="{05CC8EB0-716B-4706-B6B1-4BC01135F0E8}" dt="2021-02-21T21:20:39.432" v="2672"/>
        <pc:sldMkLst>
          <pc:docMk/>
          <pc:sldMk cId="4235025941" sldId="278"/>
        </pc:sldMkLst>
        <pc:spChg chg="mod">
          <ac:chgData name="Ian Nabney" userId="d6603c99-5c95-4d2b-ba76-fe87db2f29c6" providerId="ADAL" clId="{05CC8EB0-716B-4706-B6B1-4BC01135F0E8}" dt="2021-02-20T18:11:45.465" v="246" actId="20577"/>
          <ac:spMkLst>
            <pc:docMk/>
            <pc:sldMk cId="4235025941" sldId="278"/>
            <ac:spMk id="2" creationId="{2B3A7AB4-EB66-49C0-9BB4-235D47DB283D}"/>
          </ac:spMkLst>
        </pc:spChg>
        <pc:spChg chg="add mod">
          <ac:chgData name="Ian Nabney" userId="d6603c99-5c95-4d2b-ba76-fe87db2f29c6" providerId="ADAL" clId="{05CC8EB0-716B-4706-B6B1-4BC01135F0E8}" dt="2021-02-20T18:20:41.705" v="404" actId="207"/>
          <ac:spMkLst>
            <pc:docMk/>
            <pc:sldMk cId="4235025941" sldId="278"/>
            <ac:spMk id="6" creationId="{A4F4FB31-B2D6-4C9F-9D7B-5292392C5219}"/>
          </ac:spMkLst>
        </pc:spChg>
      </pc:sldChg>
      <pc:sldChg chg="addSp modSp new mod modTransition">
        <pc:chgData name="Ian Nabney" userId="d6603c99-5c95-4d2b-ba76-fe87db2f29c6" providerId="ADAL" clId="{05CC8EB0-716B-4706-B6B1-4BC01135F0E8}" dt="2021-02-21T21:20:39.432" v="2672"/>
        <pc:sldMkLst>
          <pc:docMk/>
          <pc:sldMk cId="785328358" sldId="279"/>
        </pc:sldMkLst>
        <pc:spChg chg="mod">
          <ac:chgData name="Ian Nabney" userId="d6603c99-5c95-4d2b-ba76-fe87db2f29c6" providerId="ADAL" clId="{05CC8EB0-716B-4706-B6B1-4BC01135F0E8}" dt="2021-02-20T18:18:38.515" v="354" actId="20577"/>
          <ac:spMkLst>
            <pc:docMk/>
            <pc:sldMk cId="785328358" sldId="279"/>
            <ac:spMk id="2" creationId="{14D66601-1B60-440D-AD35-3E593CDC1E68}"/>
          </ac:spMkLst>
        </pc:spChg>
        <pc:spChg chg="add mod">
          <ac:chgData name="Ian Nabney" userId="d6603c99-5c95-4d2b-ba76-fe87db2f29c6" providerId="ADAL" clId="{05CC8EB0-716B-4706-B6B1-4BC01135F0E8}" dt="2021-02-20T18:30:25.107" v="417" actId="20577"/>
          <ac:spMkLst>
            <pc:docMk/>
            <pc:sldMk cId="785328358" sldId="279"/>
            <ac:spMk id="6" creationId="{3780D46C-B34B-4BFA-B2F8-719AA91E4A67}"/>
          </ac:spMkLst>
        </pc:spChg>
      </pc:sldChg>
      <pc:sldChg chg="del">
        <pc:chgData name="Ian Nabney" userId="d6603c99-5c95-4d2b-ba76-fe87db2f29c6" providerId="ADAL" clId="{05CC8EB0-716B-4706-B6B1-4BC01135F0E8}" dt="2021-02-20T18:03:52.580" v="184" actId="47"/>
        <pc:sldMkLst>
          <pc:docMk/>
          <pc:sldMk cId="3211899754" sldId="279"/>
        </pc:sldMkLst>
      </pc:sldChg>
      <pc:sldChg chg="del">
        <pc:chgData name="Ian Nabney" userId="d6603c99-5c95-4d2b-ba76-fe87db2f29c6" providerId="ADAL" clId="{05CC8EB0-716B-4706-B6B1-4BC01135F0E8}" dt="2021-02-20T18:03:52.580" v="184" actId="47"/>
        <pc:sldMkLst>
          <pc:docMk/>
          <pc:sldMk cId="122012374" sldId="280"/>
        </pc:sldMkLst>
      </pc:sldChg>
      <pc:sldChg chg="addSp modSp new mod modTransition">
        <pc:chgData name="Ian Nabney" userId="d6603c99-5c95-4d2b-ba76-fe87db2f29c6" providerId="ADAL" clId="{05CC8EB0-716B-4706-B6B1-4BC01135F0E8}" dt="2021-02-21T21:20:39.432" v="2672"/>
        <pc:sldMkLst>
          <pc:docMk/>
          <pc:sldMk cId="2749144680" sldId="280"/>
        </pc:sldMkLst>
        <pc:spChg chg="mod">
          <ac:chgData name="Ian Nabney" userId="d6603c99-5c95-4d2b-ba76-fe87db2f29c6" providerId="ADAL" clId="{05CC8EB0-716B-4706-B6B1-4BC01135F0E8}" dt="2021-02-20T18:34:44.567" v="439" actId="20577"/>
          <ac:spMkLst>
            <pc:docMk/>
            <pc:sldMk cId="2749144680" sldId="280"/>
            <ac:spMk id="2" creationId="{E09C1ACC-F4C2-4FDC-8F26-6A99954B3ABE}"/>
          </ac:spMkLst>
        </pc:spChg>
        <pc:spChg chg="add mod">
          <ac:chgData name="Ian Nabney" userId="d6603c99-5c95-4d2b-ba76-fe87db2f29c6" providerId="ADAL" clId="{05CC8EB0-716B-4706-B6B1-4BC01135F0E8}" dt="2021-02-20T18:44:03.125" v="623" actId="20577"/>
          <ac:spMkLst>
            <pc:docMk/>
            <pc:sldMk cId="2749144680" sldId="280"/>
            <ac:spMk id="6" creationId="{47B2312F-EE16-45CF-9E61-93F29A38B4FA}"/>
          </ac:spMkLst>
        </pc:spChg>
      </pc:sldChg>
      <pc:sldChg chg="del">
        <pc:chgData name="Ian Nabney" userId="d6603c99-5c95-4d2b-ba76-fe87db2f29c6" providerId="ADAL" clId="{05CC8EB0-716B-4706-B6B1-4BC01135F0E8}" dt="2021-02-20T18:03:52.580" v="184" actId="47"/>
        <pc:sldMkLst>
          <pc:docMk/>
          <pc:sldMk cId="79106315" sldId="281"/>
        </pc:sldMkLst>
      </pc:sldChg>
      <pc:sldChg chg="addSp modSp new mod modTransition">
        <pc:chgData name="Ian Nabney" userId="d6603c99-5c95-4d2b-ba76-fe87db2f29c6" providerId="ADAL" clId="{05CC8EB0-716B-4706-B6B1-4BC01135F0E8}" dt="2021-02-21T21:20:39.432" v="2672"/>
        <pc:sldMkLst>
          <pc:docMk/>
          <pc:sldMk cId="1789970195" sldId="281"/>
        </pc:sldMkLst>
        <pc:spChg chg="mod">
          <ac:chgData name="Ian Nabney" userId="d6603c99-5c95-4d2b-ba76-fe87db2f29c6" providerId="ADAL" clId="{05CC8EB0-716B-4706-B6B1-4BC01135F0E8}" dt="2021-02-20T18:45:59.948" v="657" actId="20577"/>
          <ac:spMkLst>
            <pc:docMk/>
            <pc:sldMk cId="1789970195" sldId="281"/>
            <ac:spMk id="2" creationId="{DB35C138-8992-4302-899C-8D9C2D6070F9}"/>
          </ac:spMkLst>
        </pc:spChg>
        <pc:spChg chg="add mod">
          <ac:chgData name="Ian Nabney" userId="d6603c99-5c95-4d2b-ba76-fe87db2f29c6" providerId="ADAL" clId="{05CC8EB0-716B-4706-B6B1-4BC01135F0E8}" dt="2021-02-20T18:47:05.948" v="735" actId="12"/>
          <ac:spMkLst>
            <pc:docMk/>
            <pc:sldMk cId="1789970195" sldId="281"/>
            <ac:spMk id="7" creationId="{D7BD0AEE-C2DF-450A-BBE9-894B0C94AE30}"/>
          </ac:spMkLst>
        </pc:spChg>
        <pc:spChg chg="add mod">
          <ac:chgData name="Ian Nabney" userId="d6603c99-5c95-4d2b-ba76-fe87db2f29c6" providerId="ADAL" clId="{05CC8EB0-716B-4706-B6B1-4BC01135F0E8}" dt="2021-02-20T18:48:00.672" v="742" actId="20577"/>
          <ac:spMkLst>
            <pc:docMk/>
            <pc:sldMk cId="1789970195" sldId="281"/>
            <ac:spMk id="8" creationId="{405FF66C-E05B-4085-95CB-66D4B9D1CC42}"/>
          </ac:spMkLst>
        </pc:spChg>
        <pc:picChg chg="add mod">
          <ac:chgData name="Ian Nabney" userId="d6603c99-5c95-4d2b-ba76-fe87db2f29c6" providerId="ADAL" clId="{05CC8EB0-716B-4706-B6B1-4BC01135F0E8}" dt="2021-02-20T18:46:16.506" v="659" actId="1076"/>
          <ac:picMkLst>
            <pc:docMk/>
            <pc:sldMk cId="1789970195" sldId="281"/>
            <ac:picMk id="6" creationId="{F03483B5-5590-4447-812A-370B68B63304}"/>
          </ac:picMkLst>
        </pc:picChg>
      </pc:sldChg>
      <pc:sldChg chg="del">
        <pc:chgData name="Ian Nabney" userId="d6603c99-5c95-4d2b-ba76-fe87db2f29c6" providerId="ADAL" clId="{05CC8EB0-716B-4706-B6B1-4BC01135F0E8}" dt="2021-02-20T18:03:52.580" v="184" actId="47"/>
        <pc:sldMkLst>
          <pc:docMk/>
          <pc:sldMk cId="278062578" sldId="282"/>
        </pc:sldMkLst>
      </pc:sldChg>
      <pc:sldChg chg="addSp modSp new mod modTransition">
        <pc:chgData name="Ian Nabney" userId="d6603c99-5c95-4d2b-ba76-fe87db2f29c6" providerId="ADAL" clId="{05CC8EB0-716B-4706-B6B1-4BC01135F0E8}" dt="2021-02-21T21:20:39.432" v="2672"/>
        <pc:sldMkLst>
          <pc:docMk/>
          <pc:sldMk cId="3854370064" sldId="282"/>
        </pc:sldMkLst>
        <pc:spChg chg="mod">
          <ac:chgData name="Ian Nabney" userId="d6603c99-5c95-4d2b-ba76-fe87db2f29c6" providerId="ADAL" clId="{05CC8EB0-716B-4706-B6B1-4BC01135F0E8}" dt="2021-02-20T18:50:35.466" v="764" actId="20577"/>
          <ac:spMkLst>
            <pc:docMk/>
            <pc:sldMk cId="3854370064" sldId="282"/>
            <ac:spMk id="2" creationId="{5306EF33-8A73-48DC-BB38-0C68FB5D130C}"/>
          </ac:spMkLst>
        </pc:spChg>
        <pc:spChg chg="add mod">
          <ac:chgData name="Ian Nabney" userId="d6603c99-5c95-4d2b-ba76-fe87db2f29c6" providerId="ADAL" clId="{05CC8EB0-716B-4706-B6B1-4BC01135F0E8}" dt="2021-02-20T18:57:41.380" v="981" actId="20577"/>
          <ac:spMkLst>
            <pc:docMk/>
            <pc:sldMk cId="3854370064" sldId="282"/>
            <ac:spMk id="6" creationId="{9DDA06C6-8440-48AF-9758-35B33C21952C}"/>
          </ac:spMkLst>
        </pc:spChg>
      </pc:sldChg>
      <pc:sldChg chg="addSp modSp new mod modTransition">
        <pc:chgData name="Ian Nabney" userId="d6603c99-5c95-4d2b-ba76-fe87db2f29c6" providerId="ADAL" clId="{05CC8EB0-716B-4706-B6B1-4BC01135F0E8}" dt="2021-02-21T21:20:39.432" v="2672"/>
        <pc:sldMkLst>
          <pc:docMk/>
          <pc:sldMk cId="1021532930" sldId="283"/>
        </pc:sldMkLst>
        <pc:spChg chg="mod">
          <ac:chgData name="Ian Nabney" userId="d6603c99-5c95-4d2b-ba76-fe87db2f29c6" providerId="ADAL" clId="{05CC8EB0-716B-4706-B6B1-4BC01135F0E8}" dt="2021-02-21T10:12:57.917" v="1099" actId="20577"/>
          <ac:spMkLst>
            <pc:docMk/>
            <pc:sldMk cId="1021532930" sldId="283"/>
            <ac:spMk id="2" creationId="{45B6A0D0-5760-413F-8CDA-B37413DEBD55}"/>
          </ac:spMkLst>
        </pc:spChg>
        <pc:spChg chg="add mod">
          <ac:chgData name="Ian Nabney" userId="d6603c99-5c95-4d2b-ba76-fe87db2f29c6" providerId="ADAL" clId="{05CC8EB0-716B-4706-B6B1-4BC01135F0E8}" dt="2021-02-21T10:14:21.463" v="1220" actId="207"/>
          <ac:spMkLst>
            <pc:docMk/>
            <pc:sldMk cId="1021532930" sldId="283"/>
            <ac:spMk id="7" creationId="{64C3A48E-26DD-45A2-AD1F-28881862CC7E}"/>
          </ac:spMkLst>
        </pc:spChg>
        <pc:picChg chg="add mod">
          <ac:chgData name="Ian Nabney" userId="d6603c99-5c95-4d2b-ba76-fe87db2f29c6" providerId="ADAL" clId="{05CC8EB0-716B-4706-B6B1-4BC01135F0E8}" dt="2021-02-21T10:14:13.883" v="1217" actId="1076"/>
          <ac:picMkLst>
            <pc:docMk/>
            <pc:sldMk cId="1021532930" sldId="283"/>
            <ac:picMk id="6" creationId="{181B89EF-9E36-4F64-9F8D-110B59591AF3}"/>
          </ac:picMkLst>
        </pc:picChg>
      </pc:sldChg>
      <pc:sldChg chg="del">
        <pc:chgData name="Ian Nabney" userId="d6603c99-5c95-4d2b-ba76-fe87db2f29c6" providerId="ADAL" clId="{05CC8EB0-716B-4706-B6B1-4BC01135F0E8}" dt="2021-02-20T18:03:52.580" v="184" actId="47"/>
        <pc:sldMkLst>
          <pc:docMk/>
          <pc:sldMk cId="1644431879" sldId="283"/>
        </pc:sldMkLst>
      </pc:sldChg>
      <pc:sldChg chg="del">
        <pc:chgData name="Ian Nabney" userId="d6603c99-5c95-4d2b-ba76-fe87db2f29c6" providerId="ADAL" clId="{05CC8EB0-716B-4706-B6B1-4BC01135F0E8}" dt="2021-02-20T18:03:52.580" v="184" actId="47"/>
        <pc:sldMkLst>
          <pc:docMk/>
          <pc:sldMk cId="3210668178" sldId="284"/>
        </pc:sldMkLst>
      </pc:sldChg>
      <pc:sldChg chg="addSp modSp new mod modTransition">
        <pc:chgData name="Ian Nabney" userId="d6603c99-5c95-4d2b-ba76-fe87db2f29c6" providerId="ADAL" clId="{05CC8EB0-716B-4706-B6B1-4BC01135F0E8}" dt="2021-02-21T21:20:39.432" v="2672"/>
        <pc:sldMkLst>
          <pc:docMk/>
          <pc:sldMk cId="3363425178" sldId="284"/>
        </pc:sldMkLst>
        <pc:spChg chg="mod">
          <ac:chgData name="Ian Nabney" userId="d6603c99-5c95-4d2b-ba76-fe87db2f29c6" providerId="ADAL" clId="{05CC8EB0-716B-4706-B6B1-4BC01135F0E8}" dt="2021-02-21T10:15:06.156" v="1233" actId="20577"/>
          <ac:spMkLst>
            <pc:docMk/>
            <pc:sldMk cId="3363425178" sldId="284"/>
            <ac:spMk id="2" creationId="{70585ECA-5FF4-4F68-886C-6F988C898352}"/>
          </ac:spMkLst>
        </pc:spChg>
        <pc:spChg chg="add mod">
          <ac:chgData name="Ian Nabney" userId="d6603c99-5c95-4d2b-ba76-fe87db2f29c6" providerId="ADAL" clId="{05CC8EB0-716B-4706-B6B1-4BC01135F0E8}" dt="2021-02-21T10:16:22.556" v="1239" actId="20577"/>
          <ac:spMkLst>
            <pc:docMk/>
            <pc:sldMk cId="3363425178" sldId="284"/>
            <ac:spMk id="7" creationId="{912361D0-1224-4BD5-9128-17892306E3F0}"/>
          </ac:spMkLst>
        </pc:spChg>
        <pc:picChg chg="add mod">
          <ac:chgData name="Ian Nabney" userId="d6603c99-5c95-4d2b-ba76-fe87db2f29c6" providerId="ADAL" clId="{05CC8EB0-716B-4706-B6B1-4BC01135F0E8}" dt="2021-02-21T10:15:23.581" v="1235" actId="1076"/>
          <ac:picMkLst>
            <pc:docMk/>
            <pc:sldMk cId="3363425178" sldId="284"/>
            <ac:picMk id="6" creationId="{EA17603B-E31B-4048-A2FD-E89662FED4B6}"/>
          </ac:picMkLst>
        </pc:picChg>
      </pc:sldChg>
      <pc:sldChg chg="addSp modSp new mod modTransition">
        <pc:chgData name="Ian Nabney" userId="d6603c99-5c95-4d2b-ba76-fe87db2f29c6" providerId="ADAL" clId="{05CC8EB0-716B-4706-B6B1-4BC01135F0E8}" dt="2021-02-21T21:20:39.432" v="2672"/>
        <pc:sldMkLst>
          <pc:docMk/>
          <pc:sldMk cId="2110821563" sldId="285"/>
        </pc:sldMkLst>
        <pc:spChg chg="mod">
          <ac:chgData name="Ian Nabney" userId="d6603c99-5c95-4d2b-ba76-fe87db2f29c6" providerId="ADAL" clId="{05CC8EB0-716B-4706-B6B1-4BC01135F0E8}" dt="2021-02-21T10:27:52.438" v="1266" actId="20577"/>
          <ac:spMkLst>
            <pc:docMk/>
            <pc:sldMk cId="2110821563" sldId="285"/>
            <ac:spMk id="2" creationId="{E6289373-4EAC-4259-A4E4-BDA75B256586}"/>
          </ac:spMkLst>
        </pc:spChg>
        <pc:spChg chg="add mod">
          <ac:chgData name="Ian Nabney" userId="d6603c99-5c95-4d2b-ba76-fe87db2f29c6" providerId="ADAL" clId="{05CC8EB0-716B-4706-B6B1-4BC01135F0E8}" dt="2021-02-21T10:49:15.234" v="1350" actId="20577"/>
          <ac:spMkLst>
            <pc:docMk/>
            <pc:sldMk cId="2110821563" sldId="285"/>
            <ac:spMk id="6" creationId="{7EC5E06D-473F-4C60-9FB3-0938B644A33F}"/>
          </ac:spMkLst>
        </pc:spChg>
      </pc:sldChg>
      <pc:sldChg chg="del">
        <pc:chgData name="Ian Nabney" userId="d6603c99-5c95-4d2b-ba76-fe87db2f29c6" providerId="ADAL" clId="{05CC8EB0-716B-4706-B6B1-4BC01135F0E8}" dt="2021-02-20T18:03:52.580" v="184" actId="47"/>
        <pc:sldMkLst>
          <pc:docMk/>
          <pc:sldMk cId="3544071691" sldId="285"/>
        </pc:sldMkLst>
      </pc:sldChg>
      <pc:sldChg chg="addSp modSp new mod modTransition">
        <pc:chgData name="Ian Nabney" userId="d6603c99-5c95-4d2b-ba76-fe87db2f29c6" providerId="ADAL" clId="{05CC8EB0-716B-4706-B6B1-4BC01135F0E8}" dt="2021-02-21T21:20:39.432" v="2672"/>
        <pc:sldMkLst>
          <pc:docMk/>
          <pc:sldMk cId="2334006621" sldId="286"/>
        </pc:sldMkLst>
        <pc:spChg chg="mod">
          <ac:chgData name="Ian Nabney" userId="d6603c99-5c95-4d2b-ba76-fe87db2f29c6" providerId="ADAL" clId="{05CC8EB0-716B-4706-B6B1-4BC01135F0E8}" dt="2021-02-21T10:49:29.211" v="1381" actId="20577"/>
          <ac:spMkLst>
            <pc:docMk/>
            <pc:sldMk cId="2334006621" sldId="286"/>
            <ac:spMk id="2" creationId="{019D626E-2836-4925-89A5-65FF807DB483}"/>
          </ac:spMkLst>
        </pc:spChg>
        <pc:spChg chg="add mod">
          <ac:chgData name="Ian Nabney" userId="d6603c99-5c95-4d2b-ba76-fe87db2f29c6" providerId="ADAL" clId="{05CC8EB0-716B-4706-B6B1-4BC01135F0E8}" dt="2021-02-21T10:54:13.965" v="1400" actId="1076"/>
          <ac:spMkLst>
            <pc:docMk/>
            <pc:sldMk cId="2334006621" sldId="286"/>
            <ac:spMk id="7" creationId="{047526CE-3A8B-493A-8C48-F7330BA2A60A}"/>
          </ac:spMkLst>
        </pc:spChg>
        <pc:spChg chg="add mod">
          <ac:chgData name="Ian Nabney" userId="d6603c99-5c95-4d2b-ba76-fe87db2f29c6" providerId="ADAL" clId="{05CC8EB0-716B-4706-B6B1-4BC01135F0E8}" dt="2021-02-21T10:54:02.279" v="1398" actId="20577"/>
          <ac:spMkLst>
            <pc:docMk/>
            <pc:sldMk cId="2334006621" sldId="286"/>
            <ac:spMk id="8" creationId="{6172EC25-C702-4FB0-98FA-DD932C6AF942}"/>
          </ac:spMkLst>
        </pc:spChg>
        <pc:picChg chg="add mod">
          <ac:chgData name="Ian Nabney" userId="d6603c99-5c95-4d2b-ba76-fe87db2f29c6" providerId="ADAL" clId="{05CC8EB0-716B-4706-B6B1-4BC01135F0E8}" dt="2021-02-21T10:54:08.948" v="1399" actId="1076"/>
          <ac:picMkLst>
            <pc:docMk/>
            <pc:sldMk cId="2334006621" sldId="286"/>
            <ac:picMk id="6" creationId="{8CB14528-5677-47CA-B274-1204468C7106}"/>
          </ac:picMkLst>
        </pc:picChg>
      </pc:sldChg>
      <pc:sldChg chg="del">
        <pc:chgData name="Ian Nabney" userId="d6603c99-5c95-4d2b-ba76-fe87db2f29c6" providerId="ADAL" clId="{05CC8EB0-716B-4706-B6B1-4BC01135F0E8}" dt="2021-02-20T18:03:52.580" v="184" actId="47"/>
        <pc:sldMkLst>
          <pc:docMk/>
          <pc:sldMk cId="3188237960" sldId="286"/>
        </pc:sldMkLst>
      </pc:sldChg>
      <pc:sldChg chg="addSp delSp modSp new mod modTransition">
        <pc:chgData name="Ian Nabney" userId="d6603c99-5c95-4d2b-ba76-fe87db2f29c6" providerId="ADAL" clId="{05CC8EB0-716B-4706-B6B1-4BC01135F0E8}" dt="2021-02-21T21:20:39.432" v="2672"/>
        <pc:sldMkLst>
          <pc:docMk/>
          <pc:sldMk cId="2710194930" sldId="287"/>
        </pc:sldMkLst>
        <pc:spChg chg="mod">
          <ac:chgData name="Ian Nabney" userId="d6603c99-5c95-4d2b-ba76-fe87db2f29c6" providerId="ADAL" clId="{05CC8EB0-716B-4706-B6B1-4BC01135F0E8}" dt="2021-02-21T16:14:00.316" v="1438" actId="20577"/>
          <ac:spMkLst>
            <pc:docMk/>
            <pc:sldMk cId="2710194930" sldId="287"/>
            <ac:spMk id="2" creationId="{919B93B9-FC5B-4F61-9C53-2DE4EBEF0440}"/>
          </ac:spMkLst>
        </pc:spChg>
        <pc:spChg chg="add mod">
          <ac:chgData name="Ian Nabney" userId="d6603c99-5c95-4d2b-ba76-fe87db2f29c6" providerId="ADAL" clId="{05CC8EB0-716B-4706-B6B1-4BC01135F0E8}" dt="2021-02-21T16:18:50.961" v="1845" actId="20577"/>
          <ac:spMkLst>
            <pc:docMk/>
            <pc:sldMk cId="2710194930" sldId="287"/>
            <ac:spMk id="7" creationId="{0031E3D5-D3BD-4D76-A0A0-952B0D0E23A8}"/>
          </ac:spMkLst>
        </pc:spChg>
        <pc:spChg chg="add del mod">
          <ac:chgData name="Ian Nabney" userId="d6603c99-5c95-4d2b-ba76-fe87db2f29c6" providerId="ADAL" clId="{05CC8EB0-716B-4706-B6B1-4BC01135F0E8}" dt="2021-02-21T16:22:51.446" v="1847"/>
          <ac:spMkLst>
            <pc:docMk/>
            <pc:sldMk cId="2710194930" sldId="287"/>
            <ac:spMk id="8" creationId="{8381430F-ED83-49C9-B2D5-8145EF22CA1D}"/>
          </ac:spMkLst>
        </pc:spChg>
        <pc:picChg chg="add mod">
          <ac:chgData name="Ian Nabney" userId="d6603c99-5c95-4d2b-ba76-fe87db2f29c6" providerId="ADAL" clId="{05CC8EB0-716B-4706-B6B1-4BC01135F0E8}" dt="2021-02-21T16:14:12.677" v="1441" actId="1076"/>
          <ac:picMkLst>
            <pc:docMk/>
            <pc:sldMk cId="2710194930" sldId="287"/>
            <ac:picMk id="6" creationId="{6121BF7E-C691-4610-A0EB-CE4D7C386DC8}"/>
          </ac:picMkLst>
        </pc:picChg>
      </pc:sldChg>
      <pc:sldChg chg="del">
        <pc:chgData name="Ian Nabney" userId="d6603c99-5c95-4d2b-ba76-fe87db2f29c6" providerId="ADAL" clId="{05CC8EB0-716B-4706-B6B1-4BC01135F0E8}" dt="2021-02-20T18:03:52.580" v="184" actId="47"/>
        <pc:sldMkLst>
          <pc:docMk/>
          <pc:sldMk cId="3199743245" sldId="287"/>
        </pc:sldMkLst>
      </pc:sldChg>
      <pc:sldChg chg="addSp modSp new mod modTransition">
        <pc:chgData name="Ian Nabney" userId="d6603c99-5c95-4d2b-ba76-fe87db2f29c6" providerId="ADAL" clId="{05CC8EB0-716B-4706-B6B1-4BC01135F0E8}" dt="2021-02-21T21:20:39.432" v="2672"/>
        <pc:sldMkLst>
          <pc:docMk/>
          <pc:sldMk cId="1381569585" sldId="288"/>
        </pc:sldMkLst>
        <pc:spChg chg="mod">
          <ac:chgData name="Ian Nabney" userId="d6603c99-5c95-4d2b-ba76-fe87db2f29c6" providerId="ADAL" clId="{05CC8EB0-716B-4706-B6B1-4BC01135F0E8}" dt="2021-02-21T16:23:02.094" v="1874" actId="20577"/>
          <ac:spMkLst>
            <pc:docMk/>
            <pc:sldMk cId="1381569585" sldId="288"/>
            <ac:spMk id="2" creationId="{09A61A10-FE98-4B13-83BB-E0B319AAE766}"/>
          </ac:spMkLst>
        </pc:spChg>
        <pc:spChg chg="add mod">
          <ac:chgData name="Ian Nabney" userId="d6603c99-5c95-4d2b-ba76-fe87db2f29c6" providerId="ADAL" clId="{05CC8EB0-716B-4706-B6B1-4BC01135F0E8}" dt="2021-02-21T16:24:39.494" v="1897" actId="20577"/>
          <ac:spMkLst>
            <pc:docMk/>
            <pc:sldMk cId="1381569585" sldId="288"/>
            <ac:spMk id="6" creationId="{C3F37D2A-887F-4CDC-B28D-558191C17017}"/>
          </ac:spMkLst>
        </pc:spChg>
      </pc:sldChg>
      <pc:sldChg chg="del">
        <pc:chgData name="Ian Nabney" userId="d6603c99-5c95-4d2b-ba76-fe87db2f29c6" providerId="ADAL" clId="{05CC8EB0-716B-4706-B6B1-4BC01135F0E8}" dt="2021-02-20T18:03:52.580" v="184" actId="47"/>
        <pc:sldMkLst>
          <pc:docMk/>
          <pc:sldMk cId="2044720911" sldId="288"/>
        </pc:sldMkLst>
      </pc:sldChg>
      <pc:sldChg chg="del">
        <pc:chgData name="Ian Nabney" userId="d6603c99-5c95-4d2b-ba76-fe87db2f29c6" providerId="ADAL" clId="{05CC8EB0-716B-4706-B6B1-4BC01135F0E8}" dt="2021-02-20T18:03:52.580" v="184" actId="47"/>
        <pc:sldMkLst>
          <pc:docMk/>
          <pc:sldMk cId="3444011573" sldId="289"/>
        </pc:sldMkLst>
      </pc:sldChg>
      <pc:sldChg chg="addSp modSp new mod modTransition">
        <pc:chgData name="Ian Nabney" userId="d6603c99-5c95-4d2b-ba76-fe87db2f29c6" providerId="ADAL" clId="{05CC8EB0-716B-4706-B6B1-4BC01135F0E8}" dt="2021-02-21T21:20:39.432" v="2672"/>
        <pc:sldMkLst>
          <pc:docMk/>
          <pc:sldMk cId="4175411088" sldId="289"/>
        </pc:sldMkLst>
        <pc:spChg chg="mod">
          <ac:chgData name="Ian Nabney" userId="d6603c99-5c95-4d2b-ba76-fe87db2f29c6" providerId="ADAL" clId="{05CC8EB0-716B-4706-B6B1-4BC01135F0E8}" dt="2021-02-21T16:56:22.227" v="1914" actId="20577"/>
          <ac:spMkLst>
            <pc:docMk/>
            <pc:sldMk cId="4175411088" sldId="289"/>
            <ac:spMk id="2" creationId="{C9C377CD-CE50-427A-8DF7-B711ADDC50AF}"/>
          </ac:spMkLst>
        </pc:spChg>
        <pc:spChg chg="add mod">
          <ac:chgData name="Ian Nabney" userId="d6603c99-5c95-4d2b-ba76-fe87db2f29c6" providerId="ADAL" clId="{05CC8EB0-716B-4706-B6B1-4BC01135F0E8}" dt="2021-02-21T16:58:27.037" v="1943" actId="255"/>
          <ac:spMkLst>
            <pc:docMk/>
            <pc:sldMk cId="4175411088" sldId="289"/>
            <ac:spMk id="6" creationId="{D4319A2E-7356-4411-B8EA-C058595C91E5}"/>
          </ac:spMkLst>
        </pc:spChg>
        <pc:spChg chg="add mod">
          <ac:chgData name="Ian Nabney" userId="d6603c99-5c95-4d2b-ba76-fe87db2f29c6" providerId="ADAL" clId="{05CC8EB0-716B-4706-B6B1-4BC01135F0E8}" dt="2021-02-21T16:59:09.655" v="1962" actId="20577"/>
          <ac:spMkLst>
            <pc:docMk/>
            <pc:sldMk cId="4175411088" sldId="289"/>
            <ac:spMk id="8" creationId="{994A1EB2-184E-44AD-81E1-F87F6FE3D67F}"/>
          </ac:spMkLst>
        </pc:spChg>
        <pc:picChg chg="add mod">
          <ac:chgData name="Ian Nabney" userId="d6603c99-5c95-4d2b-ba76-fe87db2f29c6" providerId="ADAL" clId="{05CC8EB0-716B-4706-B6B1-4BC01135F0E8}" dt="2021-02-21T16:58:29.830" v="1944" actId="1076"/>
          <ac:picMkLst>
            <pc:docMk/>
            <pc:sldMk cId="4175411088" sldId="289"/>
            <ac:picMk id="7" creationId="{A712A881-622F-43D8-BBE7-30E061E4C46B}"/>
          </ac:picMkLst>
        </pc:picChg>
      </pc:sldChg>
      <pc:sldChg chg="addSp delSp modSp new mod modTransition">
        <pc:chgData name="Ian Nabney" userId="d6603c99-5c95-4d2b-ba76-fe87db2f29c6" providerId="ADAL" clId="{05CC8EB0-716B-4706-B6B1-4BC01135F0E8}" dt="2021-02-21T21:20:39.432" v="2672"/>
        <pc:sldMkLst>
          <pc:docMk/>
          <pc:sldMk cId="2794286717" sldId="290"/>
        </pc:sldMkLst>
        <pc:spChg chg="mod">
          <ac:chgData name="Ian Nabney" userId="d6603c99-5c95-4d2b-ba76-fe87db2f29c6" providerId="ADAL" clId="{05CC8EB0-716B-4706-B6B1-4BC01135F0E8}" dt="2021-02-21T17:23:01.228" v="1993" actId="20577"/>
          <ac:spMkLst>
            <pc:docMk/>
            <pc:sldMk cId="2794286717" sldId="290"/>
            <ac:spMk id="2" creationId="{C87B9539-1AED-4909-B560-CAABB8E0FC7B}"/>
          </ac:spMkLst>
        </pc:spChg>
        <pc:spChg chg="add mod">
          <ac:chgData name="Ian Nabney" userId="d6603c99-5c95-4d2b-ba76-fe87db2f29c6" providerId="ADAL" clId="{05CC8EB0-716B-4706-B6B1-4BC01135F0E8}" dt="2021-02-21T17:26:44.784" v="2033" actId="20577"/>
          <ac:spMkLst>
            <pc:docMk/>
            <pc:sldMk cId="2794286717" sldId="290"/>
            <ac:spMk id="7" creationId="{3E454D85-2F9D-459D-8249-82DE9C0779C6}"/>
          </ac:spMkLst>
        </pc:spChg>
        <pc:picChg chg="add del mod">
          <ac:chgData name="Ian Nabney" userId="d6603c99-5c95-4d2b-ba76-fe87db2f29c6" providerId="ADAL" clId="{05CC8EB0-716B-4706-B6B1-4BC01135F0E8}" dt="2021-02-21T17:24:39.208" v="2011" actId="21"/>
          <ac:picMkLst>
            <pc:docMk/>
            <pc:sldMk cId="2794286717" sldId="290"/>
            <ac:picMk id="6" creationId="{C9EE63A4-B9B6-441F-ACC7-CABEA1DD6F6F}"/>
          </ac:picMkLst>
        </pc:picChg>
        <pc:picChg chg="add mod">
          <ac:chgData name="Ian Nabney" userId="d6603c99-5c95-4d2b-ba76-fe87db2f29c6" providerId="ADAL" clId="{05CC8EB0-716B-4706-B6B1-4BC01135F0E8}" dt="2021-02-21T17:25:20.447" v="2016" actId="1076"/>
          <ac:picMkLst>
            <pc:docMk/>
            <pc:sldMk cId="2794286717" sldId="290"/>
            <ac:picMk id="8" creationId="{13157F1B-4CF9-4D1E-A147-85D008585DED}"/>
          </ac:picMkLst>
        </pc:picChg>
      </pc:sldChg>
      <pc:sldChg chg="del">
        <pc:chgData name="Ian Nabney" userId="d6603c99-5c95-4d2b-ba76-fe87db2f29c6" providerId="ADAL" clId="{05CC8EB0-716B-4706-B6B1-4BC01135F0E8}" dt="2021-02-20T18:03:52.580" v="184" actId="47"/>
        <pc:sldMkLst>
          <pc:docMk/>
          <pc:sldMk cId="3419608692" sldId="290"/>
        </pc:sldMkLst>
      </pc:sldChg>
      <pc:sldChg chg="del">
        <pc:chgData name="Ian Nabney" userId="d6603c99-5c95-4d2b-ba76-fe87db2f29c6" providerId="ADAL" clId="{05CC8EB0-716B-4706-B6B1-4BC01135F0E8}" dt="2021-02-20T18:03:52.580" v="184" actId="47"/>
        <pc:sldMkLst>
          <pc:docMk/>
          <pc:sldMk cId="1943501553" sldId="291"/>
        </pc:sldMkLst>
      </pc:sldChg>
      <pc:sldChg chg="addSp modSp new mod modTransition">
        <pc:chgData name="Ian Nabney" userId="d6603c99-5c95-4d2b-ba76-fe87db2f29c6" providerId="ADAL" clId="{05CC8EB0-716B-4706-B6B1-4BC01135F0E8}" dt="2021-02-21T21:20:39.432" v="2672"/>
        <pc:sldMkLst>
          <pc:docMk/>
          <pc:sldMk cId="2663722451" sldId="291"/>
        </pc:sldMkLst>
        <pc:spChg chg="mod">
          <ac:chgData name="Ian Nabney" userId="d6603c99-5c95-4d2b-ba76-fe87db2f29c6" providerId="ADAL" clId="{05CC8EB0-716B-4706-B6B1-4BC01135F0E8}" dt="2021-02-21T17:29:02.525" v="2058" actId="20577"/>
          <ac:spMkLst>
            <pc:docMk/>
            <pc:sldMk cId="2663722451" sldId="291"/>
            <ac:spMk id="2" creationId="{8E87C18C-FAC9-4282-AA98-0FF82264A320}"/>
          </ac:spMkLst>
        </pc:spChg>
        <pc:spChg chg="add mod">
          <ac:chgData name="Ian Nabney" userId="d6603c99-5c95-4d2b-ba76-fe87db2f29c6" providerId="ADAL" clId="{05CC8EB0-716B-4706-B6B1-4BC01135F0E8}" dt="2021-02-21T17:31:03.474" v="2108" actId="20577"/>
          <ac:spMkLst>
            <pc:docMk/>
            <pc:sldMk cId="2663722451" sldId="291"/>
            <ac:spMk id="6" creationId="{5D056FEE-73B7-49DC-A442-5FEEA29F2A2F}"/>
          </ac:spMkLst>
        </pc:spChg>
      </pc:sldChg>
      <pc:sldChg chg="del">
        <pc:chgData name="Ian Nabney" userId="d6603c99-5c95-4d2b-ba76-fe87db2f29c6" providerId="ADAL" clId="{05CC8EB0-716B-4706-B6B1-4BC01135F0E8}" dt="2021-02-20T18:03:52.580" v="184" actId="47"/>
        <pc:sldMkLst>
          <pc:docMk/>
          <pc:sldMk cId="856508964" sldId="292"/>
        </pc:sldMkLst>
      </pc:sldChg>
      <pc:sldChg chg="addSp modSp new mod modTransition">
        <pc:chgData name="Ian Nabney" userId="d6603c99-5c95-4d2b-ba76-fe87db2f29c6" providerId="ADAL" clId="{05CC8EB0-716B-4706-B6B1-4BC01135F0E8}" dt="2021-02-21T21:20:39.432" v="2672"/>
        <pc:sldMkLst>
          <pc:docMk/>
          <pc:sldMk cId="3680646963" sldId="292"/>
        </pc:sldMkLst>
        <pc:spChg chg="mod">
          <ac:chgData name="Ian Nabney" userId="d6603c99-5c95-4d2b-ba76-fe87db2f29c6" providerId="ADAL" clId="{05CC8EB0-716B-4706-B6B1-4BC01135F0E8}" dt="2021-02-21T17:32:20.070" v="2130" actId="20577"/>
          <ac:spMkLst>
            <pc:docMk/>
            <pc:sldMk cId="3680646963" sldId="292"/>
            <ac:spMk id="2" creationId="{EA35C4A8-C112-4FE7-BE89-DCF4D83DF268}"/>
          </ac:spMkLst>
        </pc:spChg>
        <pc:spChg chg="add mod">
          <ac:chgData name="Ian Nabney" userId="d6603c99-5c95-4d2b-ba76-fe87db2f29c6" providerId="ADAL" clId="{05CC8EB0-716B-4706-B6B1-4BC01135F0E8}" dt="2021-02-21T17:52:24.546" v="2177" actId="20577"/>
          <ac:spMkLst>
            <pc:docMk/>
            <pc:sldMk cId="3680646963" sldId="292"/>
            <ac:spMk id="6" creationId="{8E6D2CFA-BDE3-4BEE-8D05-1459DEE4D99D}"/>
          </ac:spMkLst>
        </pc:spChg>
      </pc:sldChg>
      <pc:sldChg chg="del">
        <pc:chgData name="Ian Nabney" userId="d6603c99-5c95-4d2b-ba76-fe87db2f29c6" providerId="ADAL" clId="{05CC8EB0-716B-4706-B6B1-4BC01135F0E8}" dt="2021-02-20T18:03:52.580" v="184" actId="47"/>
        <pc:sldMkLst>
          <pc:docMk/>
          <pc:sldMk cId="1224393491" sldId="293"/>
        </pc:sldMkLst>
      </pc:sldChg>
      <pc:sldChg chg="addSp modSp new mod modTransition">
        <pc:chgData name="Ian Nabney" userId="d6603c99-5c95-4d2b-ba76-fe87db2f29c6" providerId="ADAL" clId="{05CC8EB0-716B-4706-B6B1-4BC01135F0E8}" dt="2021-02-21T21:20:39.432" v="2672"/>
        <pc:sldMkLst>
          <pc:docMk/>
          <pc:sldMk cId="2505862239" sldId="293"/>
        </pc:sldMkLst>
        <pc:spChg chg="mod">
          <ac:chgData name="Ian Nabney" userId="d6603c99-5c95-4d2b-ba76-fe87db2f29c6" providerId="ADAL" clId="{05CC8EB0-716B-4706-B6B1-4BC01135F0E8}" dt="2021-02-21T18:05:45.386" v="2191" actId="20577"/>
          <ac:spMkLst>
            <pc:docMk/>
            <pc:sldMk cId="2505862239" sldId="293"/>
            <ac:spMk id="2" creationId="{B33F6567-96E3-4D84-B8CA-570AB55BE783}"/>
          </ac:spMkLst>
        </pc:spChg>
        <pc:spChg chg="add mod">
          <ac:chgData name="Ian Nabney" userId="d6603c99-5c95-4d2b-ba76-fe87db2f29c6" providerId="ADAL" clId="{05CC8EB0-716B-4706-B6B1-4BC01135F0E8}" dt="2021-02-21T18:08:01.243" v="2248" actId="207"/>
          <ac:spMkLst>
            <pc:docMk/>
            <pc:sldMk cId="2505862239" sldId="293"/>
            <ac:spMk id="6" creationId="{F2B45A8E-F2FD-4023-A8F8-E7EFCA282CA9}"/>
          </ac:spMkLst>
        </pc:spChg>
      </pc:sldChg>
      <pc:sldChg chg="addSp modSp new mod modTransition">
        <pc:chgData name="Ian Nabney" userId="d6603c99-5c95-4d2b-ba76-fe87db2f29c6" providerId="ADAL" clId="{05CC8EB0-716B-4706-B6B1-4BC01135F0E8}" dt="2021-02-21T21:20:39.432" v="2672"/>
        <pc:sldMkLst>
          <pc:docMk/>
          <pc:sldMk cId="201679733" sldId="294"/>
        </pc:sldMkLst>
        <pc:spChg chg="mod">
          <ac:chgData name="Ian Nabney" userId="d6603c99-5c95-4d2b-ba76-fe87db2f29c6" providerId="ADAL" clId="{05CC8EB0-716B-4706-B6B1-4BC01135F0E8}" dt="2021-02-21T20:20:03.032" v="2273" actId="20577"/>
          <ac:spMkLst>
            <pc:docMk/>
            <pc:sldMk cId="201679733" sldId="294"/>
            <ac:spMk id="2" creationId="{AD85DAAE-1E3D-4276-9396-D542F7867D79}"/>
          </ac:spMkLst>
        </pc:spChg>
        <pc:spChg chg="add mod">
          <ac:chgData name="Ian Nabney" userId="d6603c99-5c95-4d2b-ba76-fe87db2f29c6" providerId="ADAL" clId="{05CC8EB0-716B-4706-B6B1-4BC01135F0E8}" dt="2021-02-21T20:20:44.645" v="2288" actId="20577"/>
          <ac:spMkLst>
            <pc:docMk/>
            <pc:sldMk cId="201679733" sldId="294"/>
            <ac:spMk id="7" creationId="{8C0898FD-9430-4080-9884-9289B7643E67}"/>
          </ac:spMkLst>
        </pc:spChg>
        <pc:picChg chg="add mod">
          <ac:chgData name="Ian Nabney" userId="d6603c99-5c95-4d2b-ba76-fe87db2f29c6" providerId="ADAL" clId="{05CC8EB0-716B-4706-B6B1-4BC01135F0E8}" dt="2021-02-21T20:19:08.483" v="2265" actId="1076"/>
          <ac:picMkLst>
            <pc:docMk/>
            <pc:sldMk cId="201679733" sldId="294"/>
            <ac:picMk id="6" creationId="{82365425-C5FC-4541-94D1-B9D98AF9BB09}"/>
          </ac:picMkLst>
        </pc:picChg>
      </pc:sldChg>
      <pc:sldChg chg="del">
        <pc:chgData name="Ian Nabney" userId="d6603c99-5c95-4d2b-ba76-fe87db2f29c6" providerId="ADAL" clId="{05CC8EB0-716B-4706-B6B1-4BC01135F0E8}" dt="2021-02-20T18:03:52.580" v="184" actId="47"/>
        <pc:sldMkLst>
          <pc:docMk/>
          <pc:sldMk cId="630493866" sldId="294"/>
        </pc:sldMkLst>
      </pc:sldChg>
      <pc:sldChg chg="del">
        <pc:chgData name="Ian Nabney" userId="d6603c99-5c95-4d2b-ba76-fe87db2f29c6" providerId="ADAL" clId="{05CC8EB0-716B-4706-B6B1-4BC01135F0E8}" dt="2021-02-20T18:03:52.580" v="184" actId="47"/>
        <pc:sldMkLst>
          <pc:docMk/>
          <pc:sldMk cId="304705990" sldId="295"/>
        </pc:sldMkLst>
      </pc:sldChg>
      <pc:sldChg chg="addSp modSp new mod modTransition">
        <pc:chgData name="Ian Nabney" userId="d6603c99-5c95-4d2b-ba76-fe87db2f29c6" providerId="ADAL" clId="{05CC8EB0-716B-4706-B6B1-4BC01135F0E8}" dt="2021-02-21T21:20:39.432" v="2672"/>
        <pc:sldMkLst>
          <pc:docMk/>
          <pc:sldMk cId="4236813333" sldId="295"/>
        </pc:sldMkLst>
        <pc:spChg chg="mod">
          <ac:chgData name="Ian Nabney" userId="d6603c99-5c95-4d2b-ba76-fe87db2f29c6" providerId="ADAL" clId="{05CC8EB0-716B-4706-B6B1-4BC01135F0E8}" dt="2021-02-21T20:21:17.576" v="2302" actId="20577"/>
          <ac:spMkLst>
            <pc:docMk/>
            <pc:sldMk cId="4236813333" sldId="295"/>
            <ac:spMk id="2" creationId="{5541C483-1B4A-4766-BEC0-762039A39510}"/>
          </ac:spMkLst>
        </pc:spChg>
        <pc:spChg chg="add mod">
          <ac:chgData name="Ian Nabney" userId="d6603c99-5c95-4d2b-ba76-fe87db2f29c6" providerId="ADAL" clId="{05CC8EB0-716B-4706-B6B1-4BC01135F0E8}" dt="2021-02-21T20:24:19.790" v="2353" actId="255"/>
          <ac:spMkLst>
            <pc:docMk/>
            <pc:sldMk cId="4236813333" sldId="295"/>
            <ac:spMk id="6" creationId="{BB104F49-71A8-4A52-AD7F-E75A709561D4}"/>
          </ac:spMkLst>
        </pc:spChg>
      </pc:sldChg>
      <pc:sldChg chg="addSp modSp new mod modTransition">
        <pc:chgData name="Ian Nabney" userId="d6603c99-5c95-4d2b-ba76-fe87db2f29c6" providerId="ADAL" clId="{05CC8EB0-716B-4706-B6B1-4BC01135F0E8}" dt="2021-02-21T21:20:39.432" v="2672"/>
        <pc:sldMkLst>
          <pc:docMk/>
          <pc:sldMk cId="1916609164" sldId="296"/>
        </pc:sldMkLst>
        <pc:spChg chg="mod">
          <ac:chgData name="Ian Nabney" userId="d6603c99-5c95-4d2b-ba76-fe87db2f29c6" providerId="ADAL" clId="{05CC8EB0-716B-4706-B6B1-4BC01135F0E8}" dt="2021-02-21T21:02:15.237" v="2370" actId="20577"/>
          <ac:spMkLst>
            <pc:docMk/>
            <pc:sldMk cId="1916609164" sldId="296"/>
            <ac:spMk id="2" creationId="{C965C375-3F4A-4CBB-98C1-D61734036096}"/>
          </ac:spMkLst>
        </pc:spChg>
        <pc:spChg chg="add mod">
          <ac:chgData name="Ian Nabney" userId="d6603c99-5c95-4d2b-ba76-fe87db2f29c6" providerId="ADAL" clId="{05CC8EB0-716B-4706-B6B1-4BC01135F0E8}" dt="2021-02-21T21:05:05.260" v="2516" actId="20577"/>
          <ac:spMkLst>
            <pc:docMk/>
            <pc:sldMk cId="1916609164" sldId="296"/>
            <ac:spMk id="6" creationId="{29872677-ABA6-4152-BFDB-C6A57B1A9011}"/>
          </ac:spMkLst>
        </pc:spChg>
      </pc:sldChg>
      <pc:sldChg chg="del">
        <pc:chgData name="Ian Nabney" userId="d6603c99-5c95-4d2b-ba76-fe87db2f29c6" providerId="ADAL" clId="{05CC8EB0-716B-4706-B6B1-4BC01135F0E8}" dt="2021-02-20T18:03:52.580" v="184" actId="47"/>
        <pc:sldMkLst>
          <pc:docMk/>
          <pc:sldMk cId="3008795943" sldId="296"/>
        </pc:sldMkLst>
      </pc:sldChg>
      <pc:sldChg chg="del">
        <pc:chgData name="Ian Nabney" userId="d6603c99-5c95-4d2b-ba76-fe87db2f29c6" providerId="ADAL" clId="{05CC8EB0-716B-4706-B6B1-4BC01135F0E8}" dt="2021-02-20T18:03:52.580" v="184" actId="47"/>
        <pc:sldMkLst>
          <pc:docMk/>
          <pc:sldMk cId="2959336765" sldId="297"/>
        </pc:sldMkLst>
      </pc:sldChg>
      <pc:sldChg chg="addSp modSp new mod modTransition">
        <pc:chgData name="Ian Nabney" userId="d6603c99-5c95-4d2b-ba76-fe87db2f29c6" providerId="ADAL" clId="{05CC8EB0-716B-4706-B6B1-4BC01135F0E8}" dt="2021-02-21T21:20:39.432" v="2672"/>
        <pc:sldMkLst>
          <pc:docMk/>
          <pc:sldMk cId="4165189709" sldId="297"/>
        </pc:sldMkLst>
        <pc:spChg chg="mod">
          <ac:chgData name="Ian Nabney" userId="d6603c99-5c95-4d2b-ba76-fe87db2f29c6" providerId="ADAL" clId="{05CC8EB0-716B-4706-B6B1-4BC01135F0E8}" dt="2021-02-21T21:05:21.762" v="2524" actId="20577"/>
          <ac:spMkLst>
            <pc:docMk/>
            <pc:sldMk cId="4165189709" sldId="297"/>
            <ac:spMk id="2" creationId="{9815D0EE-82E9-4073-A359-51D0876B70F0}"/>
          </ac:spMkLst>
        </pc:spChg>
        <pc:spChg chg="add mod">
          <ac:chgData name="Ian Nabney" userId="d6603c99-5c95-4d2b-ba76-fe87db2f29c6" providerId="ADAL" clId="{05CC8EB0-716B-4706-B6B1-4BC01135F0E8}" dt="2021-02-21T21:07:21.303" v="2558" actId="20577"/>
          <ac:spMkLst>
            <pc:docMk/>
            <pc:sldMk cId="4165189709" sldId="297"/>
            <ac:spMk id="6" creationId="{131D51B5-AAA3-4BE5-B638-D475EE7E4E7A}"/>
          </ac:spMkLst>
        </pc:spChg>
      </pc:sldChg>
      <pc:sldChg chg="addSp modSp new mod modTransition">
        <pc:chgData name="Ian Nabney" userId="d6603c99-5c95-4d2b-ba76-fe87db2f29c6" providerId="ADAL" clId="{05CC8EB0-716B-4706-B6B1-4BC01135F0E8}" dt="2021-02-21T21:20:39.432" v="2672"/>
        <pc:sldMkLst>
          <pc:docMk/>
          <pc:sldMk cId="172723286" sldId="298"/>
        </pc:sldMkLst>
        <pc:spChg chg="mod">
          <ac:chgData name="Ian Nabney" userId="d6603c99-5c95-4d2b-ba76-fe87db2f29c6" providerId="ADAL" clId="{05CC8EB0-716B-4706-B6B1-4BC01135F0E8}" dt="2021-02-21T21:07:55.340" v="2575" actId="20577"/>
          <ac:spMkLst>
            <pc:docMk/>
            <pc:sldMk cId="172723286" sldId="298"/>
            <ac:spMk id="2" creationId="{331F0EB6-D4EB-4F91-B6CB-817E31AE369B}"/>
          </ac:spMkLst>
        </pc:spChg>
        <pc:spChg chg="add mod">
          <ac:chgData name="Ian Nabney" userId="d6603c99-5c95-4d2b-ba76-fe87db2f29c6" providerId="ADAL" clId="{05CC8EB0-716B-4706-B6B1-4BC01135F0E8}" dt="2021-02-21T21:08:08.031" v="2577"/>
          <ac:spMkLst>
            <pc:docMk/>
            <pc:sldMk cId="172723286" sldId="298"/>
            <ac:spMk id="6" creationId="{6C89322A-54B2-4656-ADB4-2D9EE996E9C6}"/>
          </ac:spMkLst>
        </pc:spChg>
      </pc:sldChg>
      <pc:sldChg chg="del">
        <pc:chgData name="Ian Nabney" userId="d6603c99-5c95-4d2b-ba76-fe87db2f29c6" providerId="ADAL" clId="{05CC8EB0-716B-4706-B6B1-4BC01135F0E8}" dt="2021-02-20T18:03:52.580" v="184" actId="47"/>
        <pc:sldMkLst>
          <pc:docMk/>
          <pc:sldMk cId="1277952250" sldId="298"/>
        </pc:sldMkLst>
      </pc:sldChg>
      <pc:sldChg chg="addSp modSp new mod modTransition">
        <pc:chgData name="Ian Nabney" userId="d6603c99-5c95-4d2b-ba76-fe87db2f29c6" providerId="ADAL" clId="{05CC8EB0-716B-4706-B6B1-4BC01135F0E8}" dt="2021-02-21T21:20:39.432" v="2672"/>
        <pc:sldMkLst>
          <pc:docMk/>
          <pc:sldMk cId="86458581" sldId="299"/>
        </pc:sldMkLst>
        <pc:spChg chg="mod">
          <ac:chgData name="Ian Nabney" userId="d6603c99-5c95-4d2b-ba76-fe87db2f29c6" providerId="ADAL" clId="{05CC8EB0-716B-4706-B6B1-4BC01135F0E8}" dt="2021-02-21T21:12:35.029" v="2593" actId="20577"/>
          <ac:spMkLst>
            <pc:docMk/>
            <pc:sldMk cId="86458581" sldId="299"/>
            <ac:spMk id="2" creationId="{28B0440E-0C4F-4181-B517-A56E14FD1493}"/>
          </ac:spMkLst>
        </pc:spChg>
        <pc:spChg chg="add mod">
          <ac:chgData name="Ian Nabney" userId="d6603c99-5c95-4d2b-ba76-fe87db2f29c6" providerId="ADAL" clId="{05CC8EB0-716B-4706-B6B1-4BC01135F0E8}" dt="2021-02-21T21:13:38.287" v="2604" actId="255"/>
          <ac:spMkLst>
            <pc:docMk/>
            <pc:sldMk cId="86458581" sldId="299"/>
            <ac:spMk id="8" creationId="{6F385D2E-E951-4050-9E36-1C9135A11DF2}"/>
          </ac:spMkLst>
        </pc:spChg>
        <pc:spChg chg="add mod">
          <ac:chgData name="Ian Nabney" userId="d6603c99-5c95-4d2b-ba76-fe87db2f29c6" providerId="ADAL" clId="{05CC8EB0-716B-4706-B6B1-4BC01135F0E8}" dt="2021-02-21T21:16:12.114" v="2671" actId="6549"/>
          <ac:spMkLst>
            <pc:docMk/>
            <pc:sldMk cId="86458581" sldId="299"/>
            <ac:spMk id="9" creationId="{4C109450-CA72-4BCF-AB19-FD8E1AC76094}"/>
          </ac:spMkLst>
        </pc:spChg>
        <pc:picChg chg="add mod">
          <ac:chgData name="Ian Nabney" userId="d6603c99-5c95-4d2b-ba76-fe87db2f29c6" providerId="ADAL" clId="{05CC8EB0-716B-4706-B6B1-4BC01135F0E8}" dt="2021-02-21T21:12:44.411" v="2596" actId="14100"/>
          <ac:picMkLst>
            <pc:docMk/>
            <pc:sldMk cId="86458581" sldId="299"/>
            <ac:picMk id="7" creationId="{8B48F97E-E410-4A3D-B0A6-FAB827000923}"/>
          </ac:picMkLst>
        </pc:picChg>
      </pc:sldChg>
      <pc:sldChg chg="del">
        <pc:chgData name="Ian Nabney" userId="d6603c99-5c95-4d2b-ba76-fe87db2f29c6" providerId="ADAL" clId="{05CC8EB0-716B-4706-B6B1-4BC01135F0E8}" dt="2021-02-20T18:03:52.580" v="184" actId="47"/>
        <pc:sldMkLst>
          <pc:docMk/>
          <pc:sldMk cId="594767501"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BCFC34-8750-4489-9C8C-2DC2F19DE997}"/>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charset="0"/>
              </a:defRPr>
            </a:lvl1pPr>
          </a:lstStyle>
          <a:p>
            <a:pPr>
              <a:defRPr/>
            </a:pPr>
            <a:endParaRPr lang="en-GB"/>
          </a:p>
        </p:txBody>
      </p:sp>
      <p:sp>
        <p:nvSpPr>
          <p:cNvPr id="25603" name="Rectangle 3">
            <a:extLst>
              <a:ext uri="{FF2B5EF4-FFF2-40B4-BE49-F238E27FC236}">
                <a16:creationId xmlns:a16="http://schemas.microsoft.com/office/drawing/2014/main" id="{C9987EC7-12E5-406B-81B1-7CABBBE4C172}"/>
              </a:ext>
            </a:extLst>
          </p:cNvPr>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charset="0"/>
              </a:defRPr>
            </a:lvl1pPr>
          </a:lstStyle>
          <a:p>
            <a:pPr>
              <a:defRPr/>
            </a:pPr>
            <a:endParaRPr lang="en-GB"/>
          </a:p>
        </p:txBody>
      </p:sp>
      <p:sp>
        <p:nvSpPr>
          <p:cNvPr id="29700" name="Rectangle 4">
            <a:extLst>
              <a:ext uri="{FF2B5EF4-FFF2-40B4-BE49-F238E27FC236}">
                <a16:creationId xmlns:a16="http://schemas.microsoft.com/office/drawing/2014/main" id="{E0DE5983-F28B-4E82-BE33-9648D9DB6BE8}"/>
              </a:ext>
            </a:extLst>
          </p:cNvPr>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E0C60CA2-BCC8-4896-9C76-79F8DBA0A871}"/>
              </a:ext>
            </a:extLst>
          </p:cNvPr>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606" name="Rectangle 6">
            <a:extLst>
              <a:ext uri="{FF2B5EF4-FFF2-40B4-BE49-F238E27FC236}">
                <a16:creationId xmlns:a16="http://schemas.microsoft.com/office/drawing/2014/main" id="{5573DB28-BA47-40FB-A5AC-F5298FC1E3B0}"/>
              </a:ext>
            </a:extLst>
          </p:cNvPr>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pPr>
              <a:defRPr/>
            </a:pPr>
            <a:endParaRPr lang="en-GB"/>
          </a:p>
        </p:txBody>
      </p:sp>
      <p:sp>
        <p:nvSpPr>
          <p:cNvPr id="25607" name="Rectangle 7">
            <a:extLst>
              <a:ext uri="{FF2B5EF4-FFF2-40B4-BE49-F238E27FC236}">
                <a16:creationId xmlns:a16="http://schemas.microsoft.com/office/drawing/2014/main" id="{6DE33CC7-25BE-4110-8539-2768A448F410}"/>
              </a:ext>
            </a:extLst>
          </p:cNvPr>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pPr>
              <a:defRPr/>
            </a:pPr>
            <a:fld id="{87B37559-3438-4E1F-9E1E-68290CDDA7E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900CA96-0D7B-4796-B1E3-99791A50D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EF74C-9C64-4BE1-92F3-E13CA949700F}" type="slidenum">
              <a:rPr lang="en-GB" altLang="en-US" smtClean="0"/>
              <a:pPr>
                <a:spcBef>
                  <a:spcPct val="0"/>
                </a:spcBef>
              </a:pPr>
              <a:t>1</a:t>
            </a:fld>
            <a:endParaRPr lang="en-GB" altLang="en-US"/>
          </a:p>
        </p:txBody>
      </p:sp>
      <p:sp>
        <p:nvSpPr>
          <p:cNvPr id="31747" name="Rectangle 2">
            <a:extLst>
              <a:ext uri="{FF2B5EF4-FFF2-40B4-BE49-F238E27FC236}">
                <a16:creationId xmlns:a16="http://schemas.microsoft.com/office/drawing/2014/main" id="{B98F949B-DBE9-40FE-8A73-E48E0C125D3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D47B140-F82A-4D2D-B625-00D585F5B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a:extLst>
              <a:ext uri="{FF2B5EF4-FFF2-40B4-BE49-F238E27FC236}">
                <a16:creationId xmlns:a16="http://schemas.microsoft.com/office/drawing/2014/main" id="{19698FD5-0416-4583-ACF9-D5A79A279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8"/>
            <a:ext cx="9148763"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a:extLst>
              <a:ext uri="{FF2B5EF4-FFF2-40B4-BE49-F238E27FC236}">
                <a16:creationId xmlns:a16="http://schemas.microsoft.com/office/drawing/2014/main" id="{96D0B0E9-600A-4711-BDE7-0D6638150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399718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5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3563"/>
            <a:ext cx="1890713"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54088" y="563563"/>
            <a:ext cx="55229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33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54088" y="2093913"/>
            <a:ext cx="3706812"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04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able Placeholder 2"/>
          <p:cNvSpPr>
            <a:spLocks noGrp="1"/>
          </p:cNvSpPr>
          <p:nvPr>
            <p:ph type="tbl" idx="1"/>
          </p:nvPr>
        </p:nvSpPr>
        <p:spPr>
          <a:xfrm>
            <a:off x="954088" y="2093913"/>
            <a:ext cx="7566025" cy="4024312"/>
          </a:xfrm>
        </p:spPr>
        <p:txBody>
          <a:bodyPr/>
          <a:lstStyle/>
          <a:p>
            <a:pPr lvl="0"/>
            <a:endParaRPr lang="en-GB" noProof="0"/>
          </a:p>
        </p:txBody>
      </p:sp>
    </p:spTree>
    <p:extLst>
      <p:ext uri="{BB962C8B-B14F-4D97-AF65-F5344CB8AC3E}">
        <p14:creationId xmlns:p14="http://schemas.microsoft.com/office/powerpoint/2010/main" val="102944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EC5C2A8C-9507-479A-8A37-E313EC26C145}"/>
              </a:ext>
            </a:extLst>
          </p:cNvPr>
          <p:cNvSpPr>
            <a:spLocks noChangeArrowheads="1"/>
          </p:cNvSpPr>
          <p:nvPr/>
        </p:nvSpPr>
        <p:spPr bwMode="auto">
          <a:xfrm>
            <a:off x="0" y="1143000"/>
            <a:ext cx="9144000" cy="5715000"/>
          </a:xfrm>
          <a:prstGeom prst="rect">
            <a:avLst/>
          </a:prstGeom>
          <a:solidFill>
            <a:srgbClr val="69923A"/>
          </a:solidFill>
          <a:ln w="9525">
            <a:solidFill>
              <a:schemeClr val="tx1"/>
            </a:solidFill>
            <a:miter lim="800000"/>
            <a:headEnd/>
            <a:tailEnd/>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4" name="AutoShape 8">
            <a:extLst>
              <a:ext uri="{FF2B5EF4-FFF2-40B4-BE49-F238E27FC236}">
                <a16:creationId xmlns:a16="http://schemas.microsoft.com/office/drawing/2014/main" id="{6EC211D4-7C34-4A57-BB39-F466DA76087E}"/>
              </a:ext>
            </a:extLst>
          </p:cNvPr>
          <p:cNvSpPr>
            <a:spLocks noChangeArrowheads="1"/>
          </p:cNvSpPr>
          <p:nvPr/>
        </p:nvSpPr>
        <p:spPr bwMode="auto">
          <a:xfrm rot="10800000">
            <a:off x="8423275" y="1341438"/>
            <a:ext cx="720725" cy="863600"/>
          </a:xfrm>
          <a:prstGeom prst="rtTriangle">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5" name="Rectangle 9">
            <a:extLst>
              <a:ext uri="{FF2B5EF4-FFF2-40B4-BE49-F238E27FC236}">
                <a16:creationId xmlns:a16="http://schemas.microsoft.com/office/drawing/2014/main" id="{EBC02B59-2B14-4FF7-81D2-636FC28735C3}"/>
              </a:ext>
            </a:extLst>
          </p:cNvPr>
          <p:cNvSpPr>
            <a:spLocks noChangeArrowheads="1"/>
          </p:cNvSpPr>
          <p:nvPr/>
        </p:nvSpPr>
        <p:spPr bwMode="auto">
          <a:xfrm>
            <a:off x="0" y="0"/>
            <a:ext cx="9144000" cy="1447800"/>
          </a:xfrm>
          <a:prstGeom prst="rect">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pic>
        <p:nvPicPr>
          <p:cNvPr id="6" name="Picture 11">
            <a:extLst>
              <a:ext uri="{FF2B5EF4-FFF2-40B4-BE49-F238E27FC236}">
                <a16:creationId xmlns:a16="http://schemas.microsoft.com/office/drawing/2014/main" id="{B6B1A404-77D3-4013-BFA2-CEAAEDC98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subTitle" idx="1"/>
          </p:nvPr>
        </p:nvSpPr>
        <p:spPr>
          <a:xfrm>
            <a:off x="665163" y="2427288"/>
            <a:ext cx="7851775" cy="1258887"/>
          </a:xfrm>
        </p:spPr>
        <p:txBody>
          <a:bodyPr/>
          <a:lstStyle>
            <a:lvl1pPr marL="0" indent="0">
              <a:lnSpc>
                <a:spcPct val="100000"/>
              </a:lnSpc>
              <a:buFontTx/>
              <a:buNone/>
              <a:defRPr sz="4000" b="1">
                <a:solidFill>
                  <a:schemeClr val="tx2"/>
                </a:solidFill>
              </a:defRPr>
            </a:lvl1pPr>
          </a:lstStyle>
          <a:p>
            <a:r>
              <a:rPr lang="en-GB"/>
              <a:t>Click to edit Master subtitle style</a:t>
            </a:r>
          </a:p>
        </p:txBody>
      </p:sp>
    </p:spTree>
    <p:extLst>
      <p:ext uri="{BB962C8B-B14F-4D97-AF65-F5344CB8AC3E}">
        <p14:creationId xmlns:p14="http://schemas.microsoft.com/office/powerpoint/2010/main" val="362720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898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2172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5163"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68838"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7992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1241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313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82473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965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307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8391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45454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6375" y="563563"/>
            <a:ext cx="1963738"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5163" y="563563"/>
            <a:ext cx="57388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7171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F0BB9-D681-44B7-B6F3-924C9EA9CA19}"/>
              </a:ext>
            </a:extLst>
          </p:cNvPr>
          <p:cNvSpPr>
            <a:spLocks noGrp="1"/>
          </p:cNvSpPr>
          <p:nvPr>
            <p:ph type="dt" sz="half" idx="10"/>
          </p:nvPr>
        </p:nvSpPr>
        <p:spPr/>
        <p:txBody>
          <a:bodyPr/>
          <a:lstStyle>
            <a:lvl1pPr>
              <a:defRPr/>
            </a:lvl1pPr>
          </a:lstStyle>
          <a:p>
            <a:pPr>
              <a:defRPr/>
            </a:pPr>
            <a:fld id="{1A664DDB-F7B8-4340-8B36-54D02D5F8AE9}" type="datetime1">
              <a:rPr lang="en-GB"/>
              <a:pPr>
                <a:defRPr/>
              </a:pPr>
              <a:t>20/04/2022</a:t>
            </a:fld>
            <a:endParaRPr lang="en-GB"/>
          </a:p>
        </p:txBody>
      </p:sp>
      <p:sp>
        <p:nvSpPr>
          <p:cNvPr id="5" name="Footer Placeholder 4">
            <a:extLst>
              <a:ext uri="{FF2B5EF4-FFF2-40B4-BE49-F238E27FC236}">
                <a16:creationId xmlns:a16="http://schemas.microsoft.com/office/drawing/2014/main" id="{68521D5C-AB0C-47C1-8F65-615BA69C1659}"/>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ECBF9EAA-E700-4516-9C43-7C7FE5C36A72}"/>
              </a:ext>
            </a:extLst>
          </p:cNvPr>
          <p:cNvSpPr>
            <a:spLocks noGrp="1"/>
          </p:cNvSpPr>
          <p:nvPr>
            <p:ph type="sldNum" sz="quarter" idx="12"/>
          </p:nvPr>
        </p:nvSpPr>
        <p:spPr/>
        <p:txBody>
          <a:bodyPr/>
          <a:lstStyle>
            <a:lvl1pPr>
              <a:defRPr/>
            </a:lvl1pPr>
          </a:lstStyle>
          <a:p>
            <a:pPr>
              <a:defRPr/>
            </a:pPr>
            <a:fld id="{891A6810-17DA-4D25-BA09-1C747B0198C0}" type="slidenum">
              <a:rPr lang="en-GB"/>
              <a:pPr>
                <a:defRPr/>
              </a:pPr>
              <a:t>‹#›</a:t>
            </a:fld>
            <a:endParaRPr lang="en-GB"/>
          </a:p>
        </p:txBody>
      </p:sp>
    </p:spTree>
    <p:extLst>
      <p:ext uri="{BB962C8B-B14F-4D97-AF65-F5344CB8AC3E}">
        <p14:creationId xmlns:p14="http://schemas.microsoft.com/office/powerpoint/2010/main" val="4251113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6DE7-362D-4742-9986-ED8DC2CBE551}"/>
              </a:ext>
            </a:extLst>
          </p:cNvPr>
          <p:cNvSpPr>
            <a:spLocks noGrp="1"/>
          </p:cNvSpPr>
          <p:nvPr>
            <p:ph type="dt" sz="half" idx="10"/>
          </p:nvPr>
        </p:nvSpPr>
        <p:spPr/>
        <p:txBody>
          <a:bodyPr/>
          <a:lstStyle>
            <a:lvl1pPr>
              <a:defRPr/>
            </a:lvl1pPr>
          </a:lstStyle>
          <a:p>
            <a:pPr>
              <a:defRPr/>
            </a:pPr>
            <a:fld id="{DAAAA4AC-602A-489F-BEB3-E8E14B25FF32}" type="datetime1">
              <a:rPr lang="en-GB"/>
              <a:pPr>
                <a:defRPr/>
              </a:pPr>
              <a:t>20/04/2022</a:t>
            </a:fld>
            <a:endParaRPr lang="en-GB"/>
          </a:p>
        </p:txBody>
      </p:sp>
      <p:sp>
        <p:nvSpPr>
          <p:cNvPr id="5" name="Footer Placeholder 4">
            <a:extLst>
              <a:ext uri="{FF2B5EF4-FFF2-40B4-BE49-F238E27FC236}">
                <a16:creationId xmlns:a16="http://schemas.microsoft.com/office/drawing/2014/main" id="{FABB3DC4-58DF-4F4A-B5D0-682CBEB26D3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A667443-38D6-4B82-A6A1-18E017D6544A}"/>
              </a:ext>
            </a:extLst>
          </p:cNvPr>
          <p:cNvSpPr>
            <a:spLocks noGrp="1"/>
          </p:cNvSpPr>
          <p:nvPr>
            <p:ph type="sldNum" sz="quarter" idx="12"/>
          </p:nvPr>
        </p:nvSpPr>
        <p:spPr/>
        <p:txBody>
          <a:bodyPr/>
          <a:lstStyle>
            <a:lvl1pPr>
              <a:defRPr/>
            </a:lvl1pPr>
          </a:lstStyle>
          <a:p>
            <a:pPr>
              <a:defRPr/>
            </a:pPr>
            <a:fld id="{3322C9D7-BD7A-4D33-88F9-70928F3A8B73}" type="slidenum">
              <a:rPr lang="en-GB"/>
              <a:pPr>
                <a:defRPr/>
              </a:pPr>
              <a:t>‹#›</a:t>
            </a:fld>
            <a:endParaRPr lang="en-GB"/>
          </a:p>
        </p:txBody>
      </p:sp>
    </p:spTree>
    <p:extLst>
      <p:ext uri="{BB962C8B-B14F-4D97-AF65-F5344CB8AC3E}">
        <p14:creationId xmlns:p14="http://schemas.microsoft.com/office/powerpoint/2010/main" val="4202665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BC58589-4EBF-4210-89A7-DCB530E4593A}"/>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9B01C1AE-EA67-4AB3-9690-B2A32C0D9AAD}"/>
              </a:ext>
            </a:extLst>
          </p:cNvPr>
          <p:cNvSpPr>
            <a:spLocks noGrp="1"/>
          </p:cNvSpPr>
          <p:nvPr>
            <p:ph type="dt" sz="half" idx="10"/>
          </p:nvPr>
        </p:nvSpPr>
        <p:spPr/>
        <p:txBody>
          <a:bodyPr/>
          <a:lstStyle>
            <a:lvl1pPr>
              <a:defRPr/>
            </a:lvl1pPr>
          </a:lstStyle>
          <a:p>
            <a:pPr>
              <a:defRPr/>
            </a:pPr>
            <a:fld id="{943D9F2D-9932-4726-8DBE-481141DB0BE1}" type="datetime1">
              <a:rPr lang="en-GB"/>
              <a:pPr>
                <a:defRPr/>
              </a:pPr>
              <a:t>20/04/2022</a:t>
            </a:fld>
            <a:endParaRPr lang="en-GB"/>
          </a:p>
        </p:txBody>
      </p:sp>
      <p:sp>
        <p:nvSpPr>
          <p:cNvPr id="6" name="Footer Placeholder 4">
            <a:extLst>
              <a:ext uri="{FF2B5EF4-FFF2-40B4-BE49-F238E27FC236}">
                <a16:creationId xmlns:a16="http://schemas.microsoft.com/office/drawing/2014/main" id="{0549AC14-AFE5-4EAC-A9E3-964A2CDAB98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E95661F-19D0-42E7-9D36-C3414B34F139}"/>
              </a:ext>
            </a:extLst>
          </p:cNvPr>
          <p:cNvSpPr>
            <a:spLocks noGrp="1"/>
          </p:cNvSpPr>
          <p:nvPr>
            <p:ph type="sldNum" sz="quarter" idx="12"/>
          </p:nvPr>
        </p:nvSpPr>
        <p:spPr/>
        <p:txBody>
          <a:bodyPr/>
          <a:lstStyle>
            <a:lvl1pPr>
              <a:defRPr/>
            </a:lvl1pPr>
          </a:lstStyle>
          <a:p>
            <a:pPr>
              <a:defRPr/>
            </a:pPr>
            <a:fld id="{1D6EEAA7-D1B8-4D95-8668-AAE1EF902115}" type="slidenum">
              <a:rPr lang="en-GB"/>
              <a:pPr>
                <a:defRPr/>
              </a:pPr>
              <a:t>‹#›</a:t>
            </a:fld>
            <a:endParaRPr lang="en-GB"/>
          </a:p>
        </p:txBody>
      </p:sp>
    </p:spTree>
    <p:extLst>
      <p:ext uri="{BB962C8B-B14F-4D97-AF65-F5344CB8AC3E}">
        <p14:creationId xmlns:p14="http://schemas.microsoft.com/office/powerpoint/2010/main" val="363385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7ACCC50D-F4FD-4CA9-8F16-72D19D8B6218}"/>
              </a:ext>
            </a:extLst>
          </p:cNvPr>
          <p:cNvSpPr>
            <a:spLocks noGrp="1"/>
          </p:cNvSpPr>
          <p:nvPr>
            <p:ph type="dt" sz="half" idx="14"/>
          </p:nvPr>
        </p:nvSpPr>
        <p:spPr/>
        <p:txBody>
          <a:bodyPr/>
          <a:lstStyle>
            <a:lvl1pPr>
              <a:defRPr/>
            </a:lvl1pPr>
          </a:lstStyle>
          <a:p>
            <a:pPr>
              <a:defRPr/>
            </a:pPr>
            <a:fld id="{05912846-7A06-4B40-9C58-4B42233C3544}" type="datetime1">
              <a:rPr lang="en-GB"/>
              <a:pPr>
                <a:defRPr/>
              </a:pPr>
              <a:t>20/04/2022</a:t>
            </a:fld>
            <a:endParaRPr lang="en-GB"/>
          </a:p>
        </p:txBody>
      </p:sp>
      <p:sp>
        <p:nvSpPr>
          <p:cNvPr id="6" name="Footer Placeholder 4">
            <a:extLst>
              <a:ext uri="{FF2B5EF4-FFF2-40B4-BE49-F238E27FC236}">
                <a16:creationId xmlns:a16="http://schemas.microsoft.com/office/drawing/2014/main" id="{E088710A-9C82-4797-BBCE-DDBE3EFA964E}"/>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1F5AB60-4A32-4AA5-AFB5-F2282DDD005B}"/>
              </a:ext>
            </a:extLst>
          </p:cNvPr>
          <p:cNvSpPr>
            <a:spLocks noGrp="1"/>
          </p:cNvSpPr>
          <p:nvPr>
            <p:ph type="sldNum" sz="quarter" idx="16"/>
          </p:nvPr>
        </p:nvSpPr>
        <p:spPr/>
        <p:txBody>
          <a:bodyPr/>
          <a:lstStyle>
            <a:lvl1pPr>
              <a:defRPr/>
            </a:lvl1pPr>
          </a:lstStyle>
          <a:p>
            <a:pPr>
              <a:defRPr/>
            </a:pPr>
            <a:fld id="{EED1C3A3-733D-4E03-8BBA-57428344C856}" type="slidenum">
              <a:rPr lang="en-GB"/>
              <a:pPr>
                <a:defRPr/>
              </a:pPr>
              <a:t>‹#›</a:t>
            </a:fld>
            <a:endParaRPr lang="en-GB"/>
          </a:p>
        </p:txBody>
      </p:sp>
    </p:spTree>
    <p:extLst>
      <p:ext uri="{BB962C8B-B14F-4D97-AF65-F5344CB8AC3E}">
        <p14:creationId xmlns:p14="http://schemas.microsoft.com/office/powerpoint/2010/main" val="1555792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24BB02B-312F-4F64-894A-8B77BE68B99E}"/>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7">
            <a:extLst>
              <a:ext uri="{FF2B5EF4-FFF2-40B4-BE49-F238E27FC236}">
                <a16:creationId xmlns:a16="http://schemas.microsoft.com/office/drawing/2014/main" id="{37316F30-8E9A-4AB2-BED1-6E3EC7CAA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6" name="Date Placeholder 3">
            <a:extLst>
              <a:ext uri="{FF2B5EF4-FFF2-40B4-BE49-F238E27FC236}">
                <a16:creationId xmlns:a16="http://schemas.microsoft.com/office/drawing/2014/main" id="{94BE894D-40D6-44FC-A3D5-B0127346900B}"/>
              </a:ext>
            </a:extLst>
          </p:cNvPr>
          <p:cNvSpPr>
            <a:spLocks noGrp="1"/>
          </p:cNvSpPr>
          <p:nvPr>
            <p:ph type="dt" sz="half" idx="10"/>
          </p:nvPr>
        </p:nvSpPr>
        <p:spPr/>
        <p:txBody>
          <a:bodyPr/>
          <a:lstStyle>
            <a:lvl1pPr>
              <a:defRPr smtClean="0">
                <a:solidFill>
                  <a:schemeClr val="bg1"/>
                </a:solidFill>
              </a:defRPr>
            </a:lvl1pPr>
          </a:lstStyle>
          <a:p>
            <a:pPr>
              <a:defRPr/>
            </a:pPr>
            <a:fld id="{85338417-3E6F-4BFF-9057-0066DE782A8A}" type="datetime1">
              <a:rPr lang="en-GB"/>
              <a:pPr>
                <a:defRPr/>
              </a:pPr>
              <a:t>20/04/2022</a:t>
            </a:fld>
            <a:endParaRPr lang="en-GB"/>
          </a:p>
        </p:txBody>
      </p:sp>
      <p:sp>
        <p:nvSpPr>
          <p:cNvPr id="7" name="Footer Placeholder 4">
            <a:extLst>
              <a:ext uri="{FF2B5EF4-FFF2-40B4-BE49-F238E27FC236}">
                <a16:creationId xmlns:a16="http://schemas.microsoft.com/office/drawing/2014/main" id="{EFE55132-C60A-4B29-B914-03808639C337}"/>
              </a:ext>
            </a:extLst>
          </p:cNvPr>
          <p:cNvSpPr>
            <a:spLocks noGrp="1"/>
          </p:cNvSpPr>
          <p:nvPr>
            <p:ph type="ftr" sz="quarter" idx="11"/>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B6DDBB29-5B96-470C-AE52-DE7AB427CEA0}"/>
              </a:ext>
            </a:extLst>
          </p:cNvPr>
          <p:cNvSpPr>
            <a:spLocks noGrp="1"/>
          </p:cNvSpPr>
          <p:nvPr>
            <p:ph type="sldNum" sz="quarter" idx="12"/>
          </p:nvPr>
        </p:nvSpPr>
        <p:spPr/>
        <p:txBody>
          <a:bodyPr/>
          <a:lstStyle>
            <a:lvl1pPr>
              <a:defRPr smtClean="0">
                <a:solidFill>
                  <a:schemeClr val="bg1"/>
                </a:solidFill>
              </a:defRPr>
            </a:lvl1pPr>
          </a:lstStyle>
          <a:p>
            <a:pPr>
              <a:defRPr/>
            </a:pPr>
            <a:fld id="{C67D9B06-E0D3-482C-8B23-B369CDD28B6D}" type="slidenum">
              <a:rPr lang="en-GB"/>
              <a:pPr>
                <a:defRPr/>
              </a:pPr>
              <a:t>‹#›</a:t>
            </a:fld>
            <a:endParaRPr lang="en-GB"/>
          </a:p>
        </p:txBody>
      </p:sp>
    </p:spTree>
    <p:extLst>
      <p:ext uri="{BB962C8B-B14F-4D97-AF65-F5344CB8AC3E}">
        <p14:creationId xmlns:p14="http://schemas.microsoft.com/office/powerpoint/2010/main" val="123415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61290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5787D98-0122-4F28-95DF-41FFB1688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6" name="Date Placeholder 3">
            <a:extLst>
              <a:ext uri="{FF2B5EF4-FFF2-40B4-BE49-F238E27FC236}">
                <a16:creationId xmlns:a16="http://schemas.microsoft.com/office/drawing/2014/main" id="{895AF3E1-D41F-4308-BA14-5AC580C58B1C}"/>
              </a:ext>
            </a:extLst>
          </p:cNvPr>
          <p:cNvSpPr>
            <a:spLocks noGrp="1"/>
          </p:cNvSpPr>
          <p:nvPr>
            <p:ph type="dt" sz="half" idx="14"/>
          </p:nvPr>
        </p:nvSpPr>
        <p:spPr/>
        <p:txBody>
          <a:bodyPr/>
          <a:lstStyle>
            <a:lvl1pPr>
              <a:defRPr smtClean="0">
                <a:solidFill>
                  <a:schemeClr val="bg1"/>
                </a:solidFill>
              </a:defRPr>
            </a:lvl1pPr>
          </a:lstStyle>
          <a:p>
            <a:pPr>
              <a:defRPr/>
            </a:pPr>
            <a:fld id="{3BB8CA39-6DA6-43AC-B080-DCCFD77D534A}" type="datetime1">
              <a:rPr lang="en-GB"/>
              <a:pPr>
                <a:defRPr/>
              </a:pPr>
              <a:t>20/04/2022</a:t>
            </a:fld>
            <a:endParaRPr lang="en-GB"/>
          </a:p>
        </p:txBody>
      </p:sp>
      <p:sp>
        <p:nvSpPr>
          <p:cNvPr id="8" name="Footer Placeholder 4">
            <a:extLst>
              <a:ext uri="{FF2B5EF4-FFF2-40B4-BE49-F238E27FC236}">
                <a16:creationId xmlns:a16="http://schemas.microsoft.com/office/drawing/2014/main" id="{FA5E0505-F02F-44F5-87A5-25CD29EB32E2}"/>
              </a:ext>
            </a:extLst>
          </p:cNvPr>
          <p:cNvSpPr>
            <a:spLocks noGrp="1"/>
          </p:cNvSpPr>
          <p:nvPr>
            <p:ph type="ftr" sz="quarter" idx="15"/>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4229167-FF59-4A30-B511-E3CB7FE0315A}"/>
              </a:ext>
            </a:extLst>
          </p:cNvPr>
          <p:cNvSpPr>
            <a:spLocks noGrp="1"/>
          </p:cNvSpPr>
          <p:nvPr>
            <p:ph type="sldNum" sz="quarter" idx="16"/>
          </p:nvPr>
        </p:nvSpPr>
        <p:spPr/>
        <p:txBody>
          <a:bodyPr/>
          <a:lstStyle>
            <a:lvl1pPr>
              <a:defRPr smtClean="0">
                <a:solidFill>
                  <a:schemeClr val="bg1"/>
                </a:solidFill>
              </a:defRPr>
            </a:lvl1pPr>
          </a:lstStyle>
          <a:p>
            <a:pPr>
              <a:defRPr/>
            </a:pPr>
            <a:fld id="{B878F02F-C488-4E89-A041-182781D9BBDB}" type="slidenum">
              <a:rPr lang="en-GB"/>
              <a:pPr>
                <a:defRPr/>
              </a:pPr>
              <a:t>‹#›</a:t>
            </a:fld>
            <a:endParaRPr lang="en-GB"/>
          </a:p>
        </p:txBody>
      </p:sp>
    </p:spTree>
    <p:extLst>
      <p:ext uri="{BB962C8B-B14F-4D97-AF65-F5344CB8AC3E}">
        <p14:creationId xmlns:p14="http://schemas.microsoft.com/office/powerpoint/2010/main" val="80432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B94BB099-003D-4E6A-96EA-8A08451144EA}"/>
              </a:ext>
            </a:extLst>
          </p:cNvPr>
          <p:cNvSpPr>
            <a:spLocks noGrp="1"/>
          </p:cNvSpPr>
          <p:nvPr>
            <p:ph type="dt" sz="half" idx="14"/>
          </p:nvPr>
        </p:nvSpPr>
        <p:spPr/>
        <p:txBody>
          <a:bodyPr/>
          <a:lstStyle>
            <a:lvl1pPr>
              <a:defRPr/>
            </a:lvl1pPr>
          </a:lstStyle>
          <a:p>
            <a:pPr>
              <a:defRPr/>
            </a:pPr>
            <a:fld id="{F4EB1B16-47AC-4D2E-99C1-B92EA25D7546}" type="datetime1">
              <a:rPr lang="en-GB"/>
              <a:pPr>
                <a:defRPr/>
              </a:pPr>
              <a:t>20/04/2022</a:t>
            </a:fld>
            <a:endParaRPr lang="en-GB"/>
          </a:p>
        </p:txBody>
      </p:sp>
      <p:sp>
        <p:nvSpPr>
          <p:cNvPr id="6" name="Footer Placeholder 4">
            <a:extLst>
              <a:ext uri="{FF2B5EF4-FFF2-40B4-BE49-F238E27FC236}">
                <a16:creationId xmlns:a16="http://schemas.microsoft.com/office/drawing/2014/main" id="{CB5AFA87-E345-4CA5-8F9E-A61D06BD42A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C9F77067-B4CF-4127-8FAA-C02A3E95EBA8}"/>
              </a:ext>
            </a:extLst>
          </p:cNvPr>
          <p:cNvSpPr>
            <a:spLocks noGrp="1"/>
          </p:cNvSpPr>
          <p:nvPr>
            <p:ph type="sldNum" sz="quarter" idx="16"/>
          </p:nvPr>
        </p:nvSpPr>
        <p:spPr/>
        <p:txBody>
          <a:bodyPr/>
          <a:lstStyle>
            <a:lvl1pPr>
              <a:defRPr/>
            </a:lvl1pPr>
          </a:lstStyle>
          <a:p>
            <a:pPr>
              <a:defRPr/>
            </a:pPr>
            <a:fld id="{135877E6-CFA9-460C-AD53-BE61A6308504}" type="slidenum">
              <a:rPr lang="en-GB"/>
              <a:pPr>
                <a:defRPr/>
              </a:pPr>
              <a:t>‹#›</a:t>
            </a:fld>
            <a:endParaRPr lang="en-GB"/>
          </a:p>
        </p:txBody>
      </p:sp>
    </p:spTree>
    <p:extLst>
      <p:ext uri="{BB962C8B-B14F-4D97-AF65-F5344CB8AC3E}">
        <p14:creationId xmlns:p14="http://schemas.microsoft.com/office/powerpoint/2010/main" val="3250624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CD42EC-D67E-4769-BCD6-6853A1314718}"/>
              </a:ext>
            </a:extLst>
          </p:cNvPr>
          <p:cNvSpPr>
            <a:spLocks noGrp="1"/>
          </p:cNvSpPr>
          <p:nvPr>
            <p:ph type="dt" sz="half" idx="10"/>
          </p:nvPr>
        </p:nvSpPr>
        <p:spPr/>
        <p:txBody>
          <a:bodyPr/>
          <a:lstStyle>
            <a:lvl1pPr>
              <a:defRPr/>
            </a:lvl1pPr>
          </a:lstStyle>
          <a:p>
            <a:pPr>
              <a:defRPr/>
            </a:pPr>
            <a:fld id="{C11B097B-E4DF-49E1-B374-2855245427A4}" type="datetime1">
              <a:rPr lang="en-GB"/>
              <a:pPr>
                <a:defRPr/>
              </a:pPr>
              <a:t>20/04/2022</a:t>
            </a:fld>
            <a:endParaRPr lang="en-GB"/>
          </a:p>
        </p:txBody>
      </p:sp>
      <p:sp>
        <p:nvSpPr>
          <p:cNvPr id="6" name="Footer Placeholder 5">
            <a:extLst>
              <a:ext uri="{FF2B5EF4-FFF2-40B4-BE49-F238E27FC236}">
                <a16:creationId xmlns:a16="http://schemas.microsoft.com/office/drawing/2014/main" id="{41D32AC5-2C74-4E6B-A329-7D2AC17C6AF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D4949BA-C7D8-4533-A33A-FA4FDCCBF5AB}"/>
              </a:ext>
            </a:extLst>
          </p:cNvPr>
          <p:cNvSpPr>
            <a:spLocks noGrp="1"/>
          </p:cNvSpPr>
          <p:nvPr>
            <p:ph type="sldNum" sz="quarter" idx="12"/>
          </p:nvPr>
        </p:nvSpPr>
        <p:spPr/>
        <p:txBody>
          <a:bodyPr/>
          <a:lstStyle>
            <a:lvl1pPr>
              <a:defRPr/>
            </a:lvl1pPr>
          </a:lstStyle>
          <a:p>
            <a:pPr>
              <a:defRPr/>
            </a:pPr>
            <a:fld id="{BF2B9201-5EC8-4A99-AE8D-33B2CDA1DBFD}" type="slidenum">
              <a:rPr lang="en-GB"/>
              <a:pPr>
                <a:defRPr/>
              </a:pPr>
              <a:t>‹#›</a:t>
            </a:fld>
            <a:endParaRPr lang="en-GB"/>
          </a:p>
        </p:txBody>
      </p:sp>
    </p:spTree>
    <p:extLst>
      <p:ext uri="{BB962C8B-B14F-4D97-AF65-F5344CB8AC3E}">
        <p14:creationId xmlns:p14="http://schemas.microsoft.com/office/powerpoint/2010/main" val="217104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pPr lvl="0"/>
            <a:r>
              <a:rPr lang="en-US" noProof="0"/>
              <a:t>Click icon to add picture</a:t>
            </a:r>
            <a:endParaRPr lang="en-GB" noProof="0"/>
          </a:p>
        </p:txBody>
      </p:sp>
      <p:sp>
        <p:nvSpPr>
          <p:cNvPr id="5" name="Date Placeholder 4">
            <a:extLst>
              <a:ext uri="{FF2B5EF4-FFF2-40B4-BE49-F238E27FC236}">
                <a16:creationId xmlns:a16="http://schemas.microsoft.com/office/drawing/2014/main" id="{9CA4AB38-72E8-4EF6-86AE-E57C16D3700E}"/>
              </a:ext>
            </a:extLst>
          </p:cNvPr>
          <p:cNvSpPr>
            <a:spLocks noGrp="1"/>
          </p:cNvSpPr>
          <p:nvPr>
            <p:ph type="dt" sz="half" idx="14"/>
          </p:nvPr>
        </p:nvSpPr>
        <p:spPr/>
        <p:txBody>
          <a:bodyPr/>
          <a:lstStyle>
            <a:lvl1pPr>
              <a:defRPr/>
            </a:lvl1pPr>
          </a:lstStyle>
          <a:p>
            <a:pPr>
              <a:defRPr/>
            </a:pPr>
            <a:fld id="{6CE2869F-F472-45FC-943D-A79C8190976D}" type="datetime1">
              <a:rPr lang="en-GB"/>
              <a:pPr>
                <a:defRPr/>
              </a:pPr>
              <a:t>20/04/2022</a:t>
            </a:fld>
            <a:endParaRPr lang="en-GB"/>
          </a:p>
        </p:txBody>
      </p:sp>
      <p:sp>
        <p:nvSpPr>
          <p:cNvPr id="6" name="Footer Placeholder 5">
            <a:extLst>
              <a:ext uri="{FF2B5EF4-FFF2-40B4-BE49-F238E27FC236}">
                <a16:creationId xmlns:a16="http://schemas.microsoft.com/office/drawing/2014/main" id="{E06DAE7F-C0D3-4540-AC78-5D4E188A0790}"/>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67D26BF-432E-4C86-8331-C1345B599187}"/>
              </a:ext>
            </a:extLst>
          </p:cNvPr>
          <p:cNvSpPr>
            <a:spLocks noGrp="1"/>
          </p:cNvSpPr>
          <p:nvPr>
            <p:ph type="sldNum" sz="quarter" idx="16"/>
          </p:nvPr>
        </p:nvSpPr>
        <p:spPr/>
        <p:txBody>
          <a:bodyPr/>
          <a:lstStyle>
            <a:lvl1pPr>
              <a:defRPr/>
            </a:lvl1pPr>
          </a:lstStyle>
          <a:p>
            <a:pPr>
              <a:defRPr/>
            </a:pPr>
            <a:fld id="{E2187135-3C6A-4087-ACD3-911A6D361F8E}" type="slidenum">
              <a:rPr lang="en-GB"/>
              <a:pPr>
                <a:defRPr/>
              </a:pPr>
              <a:t>‹#›</a:t>
            </a:fld>
            <a:endParaRPr lang="en-GB"/>
          </a:p>
        </p:txBody>
      </p:sp>
    </p:spTree>
    <p:extLst>
      <p:ext uri="{BB962C8B-B14F-4D97-AF65-F5344CB8AC3E}">
        <p14:creationId xmlns:p14="http://schemas.microsoft.com/office/powerpoint/2010/main" val="3730133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66A58D-B396-42C3-A446-062954CF9B77}"/>
              </a:ext>
            </a:extLst>
          </p:cNvPr>
          <p:cNvSpPr/>
          <p:nvPr/>
        </p:nvSpPr>
        <p:spPr>
          <a:xfrm>
            <a:off x="0" y="0"/>
            <a:ext cx="9144000" cy="5632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pPr lvl="0"/>
            <a:r>
              <a:rPr lang="en-US" noProof="0"/>
              <a:t>Click icon to add picture</a:t>
            </a:r>
          </a:p>
        </p:txBody>
      </p:sp>
      <p:sp>
        <p:nvSpPr>
          <p:cNvPr id="9" name="Title 1">
            <a:extLst>
              <a:ext uri="{FF2B5EF4-FFF2-40B4-BE49-F238E27FC236}">
                <a16:creationId xmlns:a16="http://schemas.microsoft.com/office/drawing/2014/main" id="{E5AB8804-944C-44FE-AC90-21977F1B78F3}"/>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5" name="Date Placeholder 2">
            <a:extLst>
              <a:ext uri="{FF2B5EF4-FFF2-40B4-BE49-F238E27FC236}">
                <a16:creationId xmlns:a16="http://schemas.microsoft.com/office/drawing/2014/main" id="{F96EE377-27A5-4D9F-9F29-FCA7B3086870}"/>
              </a:ext>
            </a:extLst>
          </p:cNvPr>
          <p:cNvSpPr>
            <a:spLocks noGrp="1"/>
          </p:cNvSpPr>
          <p:nvPr>
            <p:ph type="dt" sz="half" idx="14"/>
          </p:nvPr>
        </p:nvSpPr>
        <p:spPr/>
        <p:txBody>
          <a:bodyPr/>
          <a:lstStyle>
            <a:lvl1pPr>
              <a:defRPr/>
            </a:lvl1pPr>
          </a:lstStyle>
          <a:p>
            <a:pPr>
              <a:defRPr/>
            </a:pPr>
            <a:fld id="{2344F369-CAD3-4818-9564-EF163E89707B}" type="datetime1">
              <a:rPr lang="en-GB"/>
              <a:pPr>
                <a:defRPr/>
              </a:pPr>
              <a:t>20/04/2022</a:t>
            </a:fld>
            <a:endParaRPr lang="en-GB"/>
          </a:p>
        </p:txBody>
      </p:sp>
      <p:sp>
        <p:nvSpPr>
          <p:cNvPr id="7" name="Footer Placeholder 3">
            <a:extLst>
              <a:ext uri="{FF2B5EF4-FFF2-40B4-BE49-F238E27FC236}">
                <a16:creationId xmlns:a16="http://schemas.microsoft.com/office/drawing/2014/main" id="{E42783E8-983A-49E7-8F46-3379DBB4CB7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4">
            <a:extLst>
              <a:ext uri="{FF2B5EF4-FFF2-40B4-BE49-F238E27FC236}">
                <a16:creationId xmlns:a16="http://schemas.microsoft.com/office/drawing/2014/main" id="{B5FDFADE-E8C6-42A5-8E98-F27EDC3F28BA}"/>
              </a:ext>
            </a:extLst>
          </p:cNvPr>
          <p:cNvSpPr>
            <a:spLocks noGrp="1"/>
          </p:cNvSpPr>
          <p:nvPr>
            <p:ph type="sldNum" sz="quarter" idx="16"/>
          </p:nvPr>
        </p:nvSpPr>
        <p:spPr/>
        <p:txBody>
          <a:bodyPr/>
          <a:lstStyle>
            <a:lvl1pPr>
              <a:defRPr/>
            </a:lvl1pPr>
          </a:lstStyle>
          <a:p>
            <a:pPr>
              <a:defRPr/>
            </a:pPr>
            <a:fld id="{27ED585F-DF48-42F9-ACBA-3B0DA106ABCE}" type="slidenum">
              <a:rPr lang="en-GB"/>
              <a:pPr>
                <a:defRPr/>
              </a:pPr>
              <a:t>‹#›</a:t>
            </a:fld>
            <a:endParaRPr lang="en-GB"/>
          </a:p>
        </p:txBody>
      </p:sp>
    </p:spTree>
    <p:extLst>
      <p:ext uri="{BB962C8B-B14F-4D97-AF65-F5344CB8AC3E}">
        <p14:creationId xmlns:p14="http://schemas.microsoft.com/office/powerpoint/2010/main" val="324079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p:nvPr>
        </p:nvSpPr>
        <p:spPr>
          <a:xfrm>
            <a:off x="0" y="0"/>
            <a:ext cx="9144000" cy="5689600"/>
          </a:xfrm>
          <a:prstGeom prst="rect">
            <a:avLst/>
          </a:prstGeom>
        </p:spPr>
        <p:txBody>
          <a:bodyPr/>
          <a:lstStyle>
            <a:lvl1pPr>
              <a:defRPr/>
            </a:lvl1pPr>
          </a:lstStyle>
          <a:p>
            <a:pPr lvl="0"/>
            <a:r>
              <a:rPr lang="en-US" noProof="0"/>
              <a:t>Click icon to add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4" name="Date Placeholder 2">
            <a:extLst>
              <a:ext uri="{FF2B5EF4-FFF2-40B4-BE49-F238E27FC236}">
                <a16:creationId xmlns:a16="http://schemas.microsoft.com/office/drawing/2014/main" id="{F6F9ADFD-16F6-4241-872B-7E5F486CF54E}"/>
              </a:ext>
            </a:extLst>
          </p:cNvPr>
          <p:cNvSpPr>
            <a:spLocks noGrp="1"/>
          </p:cNvSpPr>
          <p:nvPr>
            <p:ph type="dt" sz="half" idx="14"/>
          </p:nvPr>
        </p:nvSpPr>
        <p:spPr/>
        <p:txBody>
          <a:bodyPr/>
          <a:lstStyle>
            <a:lvl1pPr>
              <a:defRPr/>
            </a:lvl1pPr>
          </a:lstStyle>
          <a:p>
            <a:pPr>
              <a:defRPr/>
            </a:pPr>
            <a:fld id="{84B89B2E-8B73-46F8-AF95-17249E246D86}" type="datetime1">
              <a:rPr lang="en-GB"/>
              <a:pPr>
                <a:defRPr/>
              </a:pPr>
              <a:t>20/04/2022</a:t>
            </a:fld>
            <a:endParaRPr lang="en-GB"/>
          </a:p>
        </p:txBody>
      </p:sp>
      <p:sp>
        <p:nvSpPr>
          <p:cNvPr id="5" name="Footer Placeholder 3">
            <a:extLst>
              <a:ext uri="{FF2B5EF4-FFF2-40B4-BE49-F238E27FC236}">
                <a16:creationId xmlns:a16="http://schemas.microsoft.com/office/drawing/2014/main" id="{EC78599B-A145-4B2D-AA41-72A52C28EB7F}"/>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4">
            <a:extLst>
              <a:ext uri="{FF2B5EF4-FFF2-40B4-BE49-F238E27FC236}">
                <a16:creationId xmlns:a16="http://schemas.microsoft.com/office/drawing/2014/main" id="{19C5473B-821B-4642-AB8D-2DB9153728D7}"/>
              </a:ext>
            </a:extLst>
          </p:cNvPr>
          <p:cNvSpPr>
            <a:spLocks noGrp="1"/>
          </p:cNvSpPr>
          <p:nvPr>
            <p:ph type="sldNum" sz="quarter" idx="16"/>
          </p:nvPr>
        </p:nvSpPr>
        <p:spPr/>
        <p:txBody>
          <a:bodyPr/>
          <a:lstStyle>
            <a:lvl1pPr>
              <a:defRPr/>
            </a:lvl1pPr>
          </a:lstStyle>
          <a:p>
            <a:pPr>
              <a:defRPr/>
            </a:pPr>
            <a:fld id="{00DFE09A-49D6-4A62-B4AA-BD55395534F5}" type="slidenum">
              <a:rPr lang="en-GB"/>
              <a:pPr>
                <a:defRPr/>
              </a:pPr>
              <a:t>‹#›</a:t>
            </a:fld>
            <a:endParaRPr lang="en-GB"/>
          </a:p>
        </p:txBody>
      </p:sp>
    </p:spTree>
    <p:extLst>
      <p:ext uri="{BB962C8B-B14F-4D97-AF65-F5344CB8AC3E}">
        <p14:creationId xmlns:p14="http://schemas.microsoft.com/office/powerpoint/2010/main" val="3104183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C48F8E-3C8E-45C7-9C5C-DBA7BBEF4D61}"/>
              </a:ext>
            </a:extLst>
          </p:cNvPr>
          <p:cNvSpPr>
            <a:spLocks noGrp="1"/>
          </p:cNvSpPr>
          <p:nvPr>
            <p:ph type="dt" sz="half" idx="10"/>
          </p:nvPr>
        </p:nvSpPr>
        <p:spPr/>
        <p:txBody>
          <a:bodyPr/>
          <a:lstStyle>
            <a:lvl1pPr>
              <a:defRPr/>
            </a:lvl1pPr>
          </a:lstStyle>
          <a:p>
            <a:pPr>
              <a:defRPr/>
            </a:pPr>
            <a:fld id="{7369C7AC-9293-42D1-9E05-A19086982E44}" type="datetime1">
              <a:rPr lang="en-GB"/>
              <a:pPr>
                <a:defRPr/>
              </a:pPr>
              <a:t>20/04/2022</a:t>
            </a:fld>
            <a:endParaRPr lang="en-GB"/>
          </a:p>
        </p:txBody>
      </p:sp>
      <p:sp>
        <p:nvSpPr>
          <p:cNvPr id="4" name="Footer Placeholder 3">
            <a:extLst>
              <a:ext uri="{FF2B5EF4-FFF2-40B4-BE49-F238E27FC236}">
                <a16:creationId xmlns:a16="http://schemas.microsoft.com/office/drawing/2014/main" id="{B879EBD9-BAAC-4038-BEBC-7D2E983483E4}"/>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4">
            <a:extLst>
              <a:ext uri="{FF2B5EF4-FFF2-40B4-BE49-F238E27FC236}">
                <a16:creationId xmlns:a16="http://schemas.microsoft.com/office/drawing/2014/main" id="{FF6A7F8A-D798-4C76-9F5F-9919DE0EE38B}"/>
              </a:ext>
            </a:extLst>
          </p:cNvPr>
          <p:cNvSpPr>
            <a:spLocks noGrp="1"/>
          </p:cNvSpPr>
          <p:nvPr>
            <p:ph type="sldNum" sz="quarter" idx="12"/>
          </p:nvPr>
        </p:nvSpPr>
        <p:spPr/>
        <p:txBody>
          <a:bodyPr/>
          <a:lstStyle>
            <a:lvl1pPr>
              <a:defRPr/>
            </a:lvl1pPr>
          </a:lstStyle>
          <a:p>
            <a:pPr>
              <a:defRPr/>
            </a:pPr>
            <a:fld id="{E2A8EE50-6068-4827-B651-6F9B5B0487E3}" type="slidenum">
              <a:rPr lang="en-GB"/>
              <a:pPr>
                <a:defRPr/>
              </a:pPr>
              <a:t>‹#›</a:t>
            </a:fld>
            <a:endParaRPr lang="en-GB"/>
          </a:p>
        </p:txBody>
      </p:sp>
    </p:spTree>
    <p:extLst>
      <p:ext uri="{BB962C8B-B14F-4D97-AF65-F5344CB8AC3E}">
        <p14:creationId xmlns:p14="http://schemas.microsoft.com/office/powerpoint/2010/main" val="1824693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40DC-E041-40D6-9DDB-740E2BFC31EB}"/>
              </a:ext>
            </a:extLst>
          </p:cNvPr>
          <p:cNvSpPr>
            <a:spLocks noGrp="1"/>
          </p:cNvSpPr>
          <p:nvPr>
            <p:ph type="dt" sz="half" idx="10"/>
          </p:nvPr>
        </p:nvSpPr>
        <p:spPr/>
        <p:txBody>
          <a:bodyPr/>
          <a:lstStyle>
            <a:lvl1pPr>
              <a:defRPr/>
            </a:lvl1pPr>
          </a:lstStyle>
          <a:p>
            <a:pPr>
              <a:defRPr/>
            </a:pPr>
            <a:fld id="{09B709EE-233D-4379-A7DA-B5504C3CAFFC}" type="datetime1">
              <a:rPr lang="en-GB"/>
              <a:pPr>
                <a:defRPr/>
              </a:pPr>
              <a:t>20/04/2022</a:t>
            </a:fld>
            <a:endParaRPr lang="en-GB"/>
          </a:p>
        </p:txBody>
      </p:sp>
      <p:sp>
        <p:nvSpPr>
          <p:cNvPr id="3" name="Footer Placeholder 2">
            <a:extLst>
              <a:ext uri="{FF2B5EF4-FFF2-40B4-BE49-F238E27FC236}">
                <a16:creationId xmlns:a16="http://schemas.microsoft.com/office/drawing/2014/main" id="{4C3B89F3-DEAE-4E61-9A35-C774EAE32C58}"/>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3">
            <a:extLst>
              <a:ext uri="{FF2B5EF4-FFF2-40B4-BE49-F238E27FC236}">
                <a16:creationId xmlns:a16="http://schemas.microsoft.com/office/drawing/2014/main" id="{22538F62-7902-4236-8585-C47EE118DC1F}"/>
              </a:ext>
            </a:extLst>
          </p:cNvPr>
          <p:cNvSpPr>
            <a:spLocks noGrp="1"/>
          </p:cNvSpPr>
          <p:nvPr>
            <p:ph type="sldNum" sz="quarter" idx="12"/>
          </p:nvPr>
        </p:nvSpPr>
        <p:spPr/>
        <p:txBody>
          <a:bodyPr/>
          <a:lstStyle>
            <a:lvl1pPr>
              <a:defRPr/>
            </a:lvl1pPr>
          </a:lstStyle>
          <a:p>
            <a:pPr>
              <a:defRPr/>
            </a:pPr>
            <a:fld id="{98437914-C2B2-4ECE-B1A4-B638D880D97A}" type="slidenum">
              <a:rPr lang="en-GB"/>
              <a:pPr>
                <a:defRPr/>
              </a:pPr>
              <a:t>‹#›</a:t>
            </a:fld>
            <a:endParaRPr lang="en-GB"/>
          </a:p>
        </p:txBody>
      </p:sp>
    </p:spTree>
    <p:extLst>
      <p:ext uri="{BB962C8B-B14F-4D97-AF65-F5344CB8AC3E}">
        <p14:creationId xmlns:p14="http://schemas.microsoft.com/office/powerpoint/2010/main" val="39760736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Edit Master text styles</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a:extLst>
              <a:ext uri="{FF2B5EF4-FFF2-40B4-BE49-F238E27FC236}">
                <a16:creationId xmlns:a16="http://schemas.microsoft.com/office/drawing/2014/main" id="{AF351A20-3A9E-49E7-A28B-82E0BE7C06E3}"/>
              </a:ext>
            </a:extLst>
          </p:cNvPr>
          <p:cNvSpPr>
            <a:spLocks noGrp="1"/>
          </p:cNvSpPr>
          <p:nvPr>
            <p:ph type="sldNum" sz="quarter" idx="13"/>
          </p:nvPr>
        </p:nvSpPr>
        <p:spPr/>
        <p:txBody>
          <a:bodyPr/>
          <a:lstStyle>
            <a:lvl1pPr>
              <a:defRPr/>
            </a:lvl1pPr>
          </a:lstStyle>
          <a:p>
            <a:pPr>
              <a:defRPr/>
            </a:pPr>
            <a:fld id="{06A260EA-B344-4EA9-92A2-EB281764C70A}" type="slidenum">
              <a:rPr lang="en-US"/>
              <a:pPr>
                <a:defRPr/>
              </a:pPr>
              <a:t>‹#›</a:t>
            </a:fld>
            <a:endParaRPr lang="en-US"/>
          </a:p>
        </p:txBody>
      </p:sp>
    </p:spTree>
    <p:extLst>
      <p:ext uri="{BB962C8B-B14F-4D97-AF65-F5344CB8AC3E}">
        <p14:creationId xmlns:p14="http://schemas.microsoft.com/office/powerpoint/2010/main" val="5247443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1158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54088" y="2093913"/>
            <a:ext cx="3706812"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480217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B7CFCE3D-D608-49AB-97F2-267F3F7D630B}"/>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C4637C2-F7C4-43C4-9C13-61A873A3C14F}"/>
              </a:ext>
            </a:extLst>
          </p:cNvPr>
          <p:cNvSpPr>
            <a:spLocks noGrp="1"/>
          </p:cNvSpPr>
          <p:nvPr>
            <p:ph type="sldNum" sz="quarter" idx="11"/>
          </p:nvPr>
        </p:nvSpPr>
        <p:spPr/>
        <p:txBody>
          <a:bodyPr/>
          <a:lstStyle>
            <a:lvl1pPr>
              <a:defRPr/>
            </a:lvl1pPr>
          </a:lstStyle>
          <a:p>
            <a:pPr>
              <a:defRPr/>
            </a:pPr>
            <a:fld id="{649B172B-8142-4EA9-B039-A9FB78958D4B}" type="slidenum">
              <a:rPr lang="en-GB" altLang="en-US"/>
              <a:pPr>
                <a:defRPr/>
              </a:pPr>
              <a:t>‹#›</a:t>
            </a:fld>
            <a:endParaRPr lang="en-GB" altLang="en-US"/>
          </a:p>
        </p:txBody>
      </p:sp>
    </p:spTree>
    <p:extLst>
      <p:ext uri="{BB962C8B-B14F-4D97-AF65-F5344CB8AC3E}">
        <p14:creationId xmlns:p14="http://schemas.microsoft.com/office/powerpoint/2010/main" val="3324547262"/>
      </p:ext>
    </p:extLst>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B3E06AC9-FFB9-4DF8-9E72-91DDBE389CC3}"/>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DAC9DF6-A66B-403C-BF5B-C8CA4F5E570F}"/>
              </a:ext>
            </a:extLst>
          </p:cNvPr>
          <p:cNvSpPr>
            <a:spLocks noGrp="1"/>
          </p:cNvSpPr>
          <p:nvPr>
            <p:ph type="sldNum" sz="quarter" idx="11"/>
          </p:nvPr>
        </p:nvSpPr>
        <p:spPr/>
        <p:txBody>
          <a:bodyPr/>
          <a:lstStyle>
            <a:lvl1pPr>
              <a:defRPr/>
            </a:lvl1pPr>
          </a:lstStyle>
          <a:p>
            <a:pPr>
              <a:defRPr/>
            </a:pPr>
            <a:fld id="{9D451D62-6805-4223-B81B-940E9811E7B0}" type="slidenum">
              <a:rPr lang="en-GB" altLang="en-US"/>
              <a:pPr>
                <a:defRPr/>
              </a:pPr>
              <a:t>‹#›</a:t>
            </a:fld>
            <a:endParaRPr lang="en-GB" altLang="en-US"/>
          </a:p>
        </p:txBody>
      </p:sp>
    </p:spTree>
    <p:extLst>
      <p:ext uri="{BB962C8B-B14F-4D97-AF65-F5344CB8AC3E}">
        <p14:creationId xmlns:p14="http://schemas.microsoft.com/office/powerpoint/2010/main" val="2938734558"/>
      </p:ext>
    </p:extLst>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D18405C1-CA45-4A92-92B4-C6835950759C}"/>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224218A3-11CE-4CB7-92F1-0A80077B54EB}"/>
              </a:ext>
            </a:extLst>
          </p:cNvPr>
          <p:cNvSpPr>
            <a:spLocks noGrp="1"/>
          </p:cNvSpPr>
          <p:nvPr>
            <p:ph type="sldNum" sz="quarter" idx="11"/>
          </p:nvPr>
        </p:nvSpPr>
        <p:spPr/>
        <p:txBody>
          <a:bodyPr/>
          <a:lstStyle>
            <a:lvl1pPr>
              <a:defRPr/>
            </a:lvl1pPr>
          </a:lstStyle>
          <a:p>
            <a:pPr>
              <a:defRPr/>
            </a:pPr>
            <a:fld id="{11D1D24A-799B-4099-83ED-0178F7BBE71A}" type="slidenum">
              <a:rPr lang="en-GB" altLang="en-US"/>
              <a:pPr>
                <a:defRPr/>
              </a:pPr>
              <a:t>‹#›</a:t>
            </a:fld>
            <a:endParaRPr lang="en-GB" altLang="en-US"/>
          </a:p>
        </p:txBody>
      </p:sp>
    </p:spTree>
    <p:extLst>
      <p:ext uri="{BB962C8B-B14F-4D97-AF65-F5344CB8AC3E}">
        <p14:creationId xmlns:p14="http://schemas.microsoft.com/office/powerpoint/2010/main" val="3673446585"/>
      </p:ext>
    </p:extLst>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565ED20-6A88-4F69-A08A-AF128C49D38A}"/>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96AC20D-3812-4F5D-ADF6-B3A3BEAA2608}"/>
              </a:ext>
            </a:extLst>
          </p:cNvPr>
          <p:cNvSpPr>
            <a:spLocks noGrp="1"/>
          </p:cNvSpPr>
          <p:nvPr>
            <p:ph type="sldNum" sz="quarter" idx="11"/>
          </p:nvPr>
        </p:nvSpPr>
        <p:spPr/>
        <p:txBody>
          <a:bodyPr/>
          <a:lstStyle>
            <a:lvl1pPr>
              <a:defRPr/>
            </a:lvl1pPr>
          </a:lstStyle>
          <a:p>
            <a:pPr>
              <a:defRPr/>
            </a:pPr>
            <a:fld id="{7BC94B8C-0411-4F7B-ABF1-ED14D8F91183}" type="slidenum">
              <a:rPr lang="en-GB" altLang="en-US"/>
              <a:pPr>
                <a:defRPr/>
              </a:pPr>
              <a:t>‹#›</a:t>
            </a:fld>
            <a:endParaRPr lang="en-GB" altLang="en-US"/>
          </a:p>
        </p:txBody>
      </p:sp>
    </p:spTree>
    <p:extLst>
      <p:ext uri="{BB962C8B-B14F-4D97-AF65-F5344CB8AC3E}">
        <p14:creationId xmlns:p14="http://schemas.microsoft.com/office/powerpoint/2010/main" val="2169373733"/>
      </p:ext>
    </p:extLst>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0EB3975E-2102-4050-BB91-C426AF32250E}"/>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B2EBF8-6262-4D53-BBC4-2F7AD32CD765}"/>
              </a:ext>
            </a:extLst>
          </p:cNvPr>
          <p:cNvSpPr>
            <a:spLocks noGrp="1"/>
          </p:cNvSpPr>
          <p:nvPr>
            <p:ph type="sldNum" sz="quarter" idx="11"/>
          </p:nvPr>
        </p:nvSpPr>
        <p:spPr/>
        <p:txBody>
          <a:bodyPr/>
          <a:lstStyle>
            <a:lvl1pPr>
              <a:defRPr/>
            </a:lvl1pPr>
          </a:lstStyle>
          <a:p>
            <a:pPr>
              <a:defRPr/>
            </a:pPr>
            <a:fld id="{96BA5600-C79B-4C34-941B-1F3A793B1630}" type="slidenum">
              <a:rPr lang="en-GB" altLang="en-US"/>
              <a:pPr>
                <a:defRPr/>
              </a:pPr>
              <a:t>‹#›</a:t>
            </a:fld>
            <a:endParaRPr lang="en-GB" altLang="en-US"/>
          </a:p>
        </p:txBody>
      </p:sp>
    </p:spTree>
    <p:extLst>
      <p:ext uri="{BB962C8B-B14F-4D97-AF65-F5344CB8AC3E}">
        <p14:creationId xmlns:p14="http://schemas.microsoft.com/office/powerpoint/2010/main" val="1231048898"/>
      </p:ext>
    </p:extLst>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5CCEAFE-99CD-4768-8DA7-DB905249212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F277C64A-09E6-4B4B-BFB1-FC82A4C6271E}"/>
              </a:ext>
            </a:extLst>
          </p:cNvPr>
          <p:cNvSpPr>
            <a:spLocks noGrp="1"/>
          </p:cNvSpPr>
          <p:nvPr>
            <p:ph type="sldNum" sz="quarter" idx="11"/>
          </p:nvPr>
        </p:nvSpPr>
        <p:spPr/>
        <p:txBody>
          <a:bodyPr/>
          <a:lstStyle>
            <a:lvl1pPr>
              <a:defRPr/>
            </a:lvl1pPr>
          </a:lstStyle>
          <a:p>
            <a:pPr>
              <a:defRPr/>
            </a:pPr>
            <a:fld id="{BBD04078-E3B0-45BF-861A-91E93D1B7673}" type="slidenum">
              <a:rPr lang="en-GB" altLang="en-US"/>
              <a:pPr>
                <a:defRPr/>
              </a:pPr>
              <a:t>‹#›</a:t>
            </a:fld>
            <a:endParaRPr lang="en-GB" altLang="en-US"/>
          </a:p>
        </p:txBody>
      </p:sp>
    </p:spTree>
    <p:extLst>
      <p:ext uri="{BB962C8B-B14F-4D97-AF65-F5344CB8AC3E}">
        <p14:creationId xmlns:p14="http://schemas.microsoft.com/office/powerpoint/2010/main" val="710363823"/>
      </p:ext>
    </p:extLst>
  </p:cSld>
  <p:clrMapOvr>
    <a:masterClrMapping/>
  </p:clrMapOvr>
  <p:transition spd="slow">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0437ECE6-DA77-41A8-91E6-10EFA3B6B78A}"/>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20/04/2022</a:t>
            </a:fld>
            <a:endParaRPr lang="en-GB" altLang="en-GB"/>
          </a:p>
        </p:txBody>
      </p:sp>
      <p:sp>
        <p:nvSpPr>
          <p:cNvPr id="4" name="Footer Placeholder 3">
            <a:extLst>
              <a:ext uri="{FF2B5EF4-FFF2-40B4-BE49-F238E27FC236}">
                <a16:creationId xmlns:a16="http://schemas.microsoft.com/office/drawing/2014/main" id="{DD5587FB-3B41-4AD3-A1FC-D2E8E83F04DB}"/>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98F98B3D-1A49-4658-972A-0893DA948851}"/>
              </a:ext>
            </a:extLst>
          </p:cNvPr>
          <p:cNvSpPr>
            <a:spLocks noGrp="1"/>
          </p:cNvSpPr>
          <p:nvPr>
            <p:ph type="sldNum" sz="quarter" idx="12"/>
          </p:nvPr>
        </p:nvSpPr>
        <p:spPr/>
        <p:txBody>
          <a:bodyPr/>
          <a:lstStyle>
            <a:lvl1pPr>
              <a:defRPr/>
            </a:lvl1pPr>
          </a:lstStyle>
          <a:p>
            <a:pPr>
              <a:defRPr/>
            </a:pPr>
            <a:fld id="{D3C66268-5293-43B7-916F-5DE445C617B7}" type="slidenum">
              <a:rPr lang="en-GB" altLang="en-GB"/>
              <a:pPr>
                <a:defRPr/>
              </a:pPr>
              <a:t>‹#›</a:t>
            </a:fld>
            <a:endParaRPr lang="en-GB" altLang="en-GB"/>
          </a:p>
        </p:txBody>
      </p:sp>
    </p:spTree>
    <p:extLst>
      <p:ext uri="{BB962C8B-B14F-4D97-AF65-F5344CB8AC3E}">
        <p14:creationId xmlns:p14="http://schemas.microsoft.com/office/powerpoint/2010/main" val="539009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1A664DDB-F7B8-4340-8B36-54D02D5F8AE9}" type="datetime1">
              <a:rPr lang="en-GB" smtClean="0"/>
              <a:pPr>
                <a:defRPr/>
              </a:pPr>
              <a:t>20/04/2022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891A6810-17DA-4D25-BA09-1C747B0198C0}" type="slidenum">
              <a:rPr lang="en-GB" smtClean="0"/>
              <a:pPr>
                <a:defRPr/>
              </a:pPr>
              <a:t>‹#›</a:t>
            </a:fld>
            <a:endParaRPr lang="en-GB"/>
          </a:p>
        </p:txBody>
      </p:sp>
    </p:spTree>
    <p:extLst>
      <p:ext uri="{BB962C8B-B14F-4D97-AF65-F5344CB8AC3E}">
        <p14:creationId xmlns:p14="http://schemas.microsoft.com/office/powerpoint/2010/main" val="772834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DAAAA4AC-602A-489F-BEB3-E8E14B25FF32}" type="datetime1">
              <a:rPr lang="en-GB" smtClean="0"/>
              <a:pPr>
                <a:defRPr/>
              </a:pPr>
              <a:t>20/04/2022</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a:xfrm>
            <a:off x="6715800" y="5814791"/>
            <a:ext cx="2057400" cy="365125"/>
          </a:xfrm>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3322C9D7-BD7A-4D33-88F9-70928F3A8B73}" type="slidenum">
              <a:rPr lang="en-GB" smtClean="0"/>
              <a:pPr>
                <a:defRPr/>
              </a:pPr>
              <a:t>‹#›</a:t>
            </a:fld>
            <a:endParaRPr lang="en-GB"/>
          </a:p>
        </p:txBody>
      </p:sp>
    </p:spTree>
    <p:extLst>
      <p:ext uri="{BB962C8B-B14F-4D97-AF65-F5344CB8AC3E}">
        <p14:creationId xmlns:p14="http://schemas.microsoft.com/office/powerpoint/2010/main" val="3412338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EC0E44-31DD-4789-86DE-B6E31155F116}"/>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943D9F2D-9932-4726-8DBE-481141DB0BE1}" type="datetime1">
              <a:rPr lang="en-GB" smtClean="0"/>
              <a:pPr>
                <a:defRPr/>
              </a:pPr>
              <a:t>20/04/2022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1D6EEAA7-D1B8-4D95-8668-AAE1EF902115}" type="slidenum">
              <a:rPr lang="en-GB" smtClean="0"/>
              <a:pPr>
                <a:defRPr/>
              </a:pPr>
              <a:t>‹#›</a:t>
            </a:fld>
            <a:endParaRPr lang="en-GB"/>
          </a:p>
        </p:txBody>
      </p:sp>
    </p:spTree>
    <p:extLst>
      <p:ext uri="{BB962C8B-B14F-4D97-AF65-F5344CB8AC3E}">
        <p14:creationId xmlns:p14="http://schemas.microsoft.com/office/powerpoint/2010/main" val="21062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50772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05912846-7A06-4B40-9C58-4B42233C3544}" type="datetime1">
              <a:rPr lang="en-GB" smtClean="0"/>
              <a:pPr>
                <a:defRPr/>
              </a:pPr>
              <a:t>20/04/2022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EED1C3A3-733D-4E03-8BBA-57428344C856}" type="slidenum">
              <a:rPr lang="en-GB" smtClean="0"/>
              <a:pPr>
                <a:defRPr/>
              </a:pPr>
              <a:t>‹#›</a:t>
            </a:fld>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spTree>
    <p:extLst>
      <p:ext uri="{BB962C8B-B14F-4D97-AF65-F5344CB8AC3E}">
        <p14:creationId xmlns:p14="http://schemas.microsoft.com/office/powerpoint/2010/main" val="3672699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903D7F4-2AD2-4C9C-9330-C03E0E70D3F1}"/>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85338417-3E6F-4BFF-9057-0066DE782A8A}" type="datetime1">
              <a:rPr lang="en-GB" smtClean="0"/>
              <a:pPr>
                <a:defRPr/>
              </a:pPr>
              <a:t>20/04/2022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C67D9B06-E0D3-482C-8B23-B369CDD28B6D}" type="slidenum">
              <a:rPr lang="en-GB" smtClean="0"/>
              <a:pPr>
                <a:defRPr/>
              </a:pPr>
              <a:t>‹#›</a:t>
            </a:fld>
            <a:endParaRPr lang="en-GB"/>
          </a:p>
        </p:txBody>
      </p:sp>
      <p:pic>
        <p:nvPicPr>
          <p:cNvPr id="8" name="Picture 7">
            <a:extLst>
              <a:ext uri="{FF2B5EF4-FFF2-40B4-BE49-F238E27FC236}">
                <a16:creationId xmlns:a16="http://schemas.microsoft.com/office/drawing/2014/main" id="{CE37D3FD-F294-4C0B-BF90-C02FC97CE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2800808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3BB8CA39-6DA6-43AC-B080-DCCFD77D534A}" type="datetime1">
              <a:rPr lang="en-GB" smtClean="0"/>
              <a:pPr>
                <a:defRPr/>
              </a:pPr>
              <a:t>20/04/2022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B878F02F-C488-4E89-A041-182781D9BBDB}" type="slidenum">
              <a:rPr lang="en-GB" smtClean="0"/>
              <a:pPr>
                <a:defRPr/>
              </a:pPr>
              <a:t>‹#›</a:t>
            </a:fld>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pic>
        <p:nvPicPr>
          <p:cNvPr id="8" name="Picture 7">
            <a:extLst>
              <a:ext uri="{FF2B5EF4-FFF2-40B4-BE49-F238E27FC236}">
                <a16:creationId xmlns:a16="http://schemas.microsoft.com/office/drawing/2014/main" id="{7908FF1C-CECD-4AD8-B7A9-F4B8A1C02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41040750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F4EB1B16-47AC-4D2E-99C1-B92EA25D7546}" type="datetime1">
              <a:rPr lang="en-GB" smtClean="0"/>
              <a:pPr>
                <a:defRPr/>
              </a:pPr>
              <a:t>20/04/2022</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135877E6-CFA9-460C-AD53-BE61A6308504}" type="slidenum">
              <a:rPr lang="en-GB" smtClean="0"/>
              <a:pPr>
                <a:defRPr/>
              </a:pPr>
              <a:t>‹#›</a:t>
            </a:fld>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r>
              <a:rPr lang="en-US"/>
              <a:t>Click icon to add picture</a:t>
            </a:r>
          </a:p>
        </p:txBody>
      </p:sp>
    </p:spTree>
    <p:extLst>
      <p:ext uri="{BB962C8B-B14F-4D97-AF65-F5344CB8AC3E}">
        <p14:creationId xmlns:p14="http://schemas.microsoft.com/office/powerpoint/2010/main" val="1590332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C11B097B-E4DF-49E1-B374-2855245427A4}" type="datetime1">
              <a:rPr lang="en-GB" smtClean="0"/>
              <a:pPr>
                <a:defRPr/>
              </a:pPr>
              <a:t>20/04/2022</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BF2B9201-5EC8-4A99-AE8D-33B2CDA1DBFD}" type="slidenum">
              <a:rPr lang="en-GB" smtClean="0"/>
              <a:pPr>
                <a:defRPr/>
              </a:pPr>
              <a:t>‹#›</a:t>
            </a:fld>
            <a:endParaRPr lang="en-GB"/>
          </a:p>
        </p:txBody>
      </p:sp>
    </p:spTree>
    <p:extLst>
      <p:ext uri="{BB962C8B-B14F-4D97-AF65-F5344CB8AC3E}">
        <p14:creationId xmlns:p14="http://schemas.microsoft.com/office/powerpoint/2010/main" val="41965150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6CE2869F-F472-45FC-943D-A79C8190976D}" type="datetime1">
              <a:rPr lang="en-GB" smtClean="0"/>
              <a:pPr>
                <a:defRPr/>
              </a:pPr>
              <a:t>20/04/2022</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E2187135-3C6A-4087-ACD3-911A6D361F8E}" type="slidenum">
              <a:rPr lang="en-GB" smtClean="0"/>
              <a:pPr>
                <a:defRPr/>
              </a:pPr>
              <a:t>‹#›</a:t>
            </a:fld>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r>
              <a:rPr lang="en-US"/>
              <a:t>Click icon to add picture</a:t>
            </a:r>
            <a:endParaRPr lang="en-GB"/>
          </a:p>
        </p:txBody>
      </p:sp>
    </p:spTree>
    <p:extLst>
      <p:ext uri="{BB962C8B-B14F-4D97-AF65-F5344CB8AC3E}">
        <p14:creationId xmlns:p14="http://schemas.microsoft.com/office/powerpoint/2010/main" val="2571982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C913EE-2727-4AD5-A4F4-2BB171BD1452}"/>
              </a:ext>
            </a:extLst>
          </p:cNvPr>
          <p:cNvSpPr/>
          <p:nvPr/>
        </p:nvSpPr>
        <p:spPr>
          <a:xfrm>
            <a:off x="0" y="1"/>
            <a:ext cx="9144000" cy="56324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r>
              <a:rPr lang="en-US"/>
              <a:t>Click icon to add picture</a:t>
            </a:r>
          </a:p>
        </p:txBody>
      </p:sp>
      <p:sp>
        <p:nvSpPr>
          <p:cNvPr id="3" name="Date Placeholder 2">
            <a:extLst>
              <a:ext uri="{FF2B5EF4-FFF2-40B4-BE49-F238E27FC236}">
                <a16:creationId xmlns:a16="http://schemas.microsoft.com/office/drawing/2014/main" id="{E10179F0-3632-4679-B6A5-46A0CB570E33}"/>
              </a:ext>
            </a:extLst>
          </p:cNvPr>
          <p:cNvSpPr>
            <a:spLocks noGrp="1"/>
          </p:cNvSpPr>
          <p:nvPr>
            <p:ph type="dt" sz="half" idx="10"/>
          </p:nvPr>
        </p:nvSpPr>
        <p:spPr/>
        <p:txBody>
          <a:bodyPr/>
          <a:lstStyle/>
          <a:p>
            <a:pPr>
              <a:defRPr/>
            </a:pPr>
            <a:fld id="{2344F369-CAD3-4818-9564-EF163E89707B}" type="datetime1">
              <a:rPr lang="en-GB" smtClean="0"/>
              <a:pPr>
                <a:defRPr/>
              </a:pPr>
              <a:t>20/04/2022</a:t>
            </a:fld>
            <a:endParaRPr lang="en-GB"/>
          </a:p>
        </p:txBody>
      </p:sp>
      <p:sp>
        <p:nvSpPr>
          <p:cNvPr id="4" name="Footer Placeholder 3">
            <a:extLst>
              <a:ext uri="{FF2B5EF4-FFF2-40B4-BE49-F238E27FC236}">
                <a16:creationId xmlns:a16="http://schemas.microsoft.com/office/drawing/2014/main" id="{DD3D66F0-0409-41B5-8F0F-17515FC29F6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DA2F6746-0473-414F-B00B-B98335701938}"/>
              </a:ext>
            </a:extLst>
          </p:cNvPr>
          <p:cNvSpPr>
            <a:spLocks noGrp="1"/>
          </p:cNvSpPr>
          <p:nvPr>
            <p:ph type="sldNum" sz="quarter" idx="12"/>
          </p:nvPr>
        </p:nvSpPr>
        <p:spPr/>
        <p:txBody>
          <a:bodyPr/>
          <a:lstStyle/>
          <a:p>
            <a:pPr>
              <a:defRPr/>
            </a:pPr>
            <a:fld id="{27ED585F-DF48-42F9-ACBA-3B0DA106ABCE}" type="slidenum">
              <a:rPr lang="en-GB" smtClean="0"/>
              <a:pPr>
                <a:defRPr/>
              </a:pPr>
              <a:t>‹#›</a:t>
            </a:fld>
            <a:endParaRPr lang="en-GB"/>
          </a:p>
        </p:txBody>
      </p:sp>
      <p:sp>
        <p:nvSpPr>
          <p:cNvPr id="9" name="Title 1">
            <a:extLst>
              <a:ext uri="{FF2B5EF4-FFF2-40B4-BE49-F238E27FC236}">
                <a16:creationId xmlns:a16="http://schemas.microsoft.com/office/drawing/2014/main" id="{E5AB8804-944C-44FE-AC90-21977F1B78F3}"/>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228371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E666FB1-7EB8-48D4-BBC6-25C76E69EA69}"/>
              </a:ext>
            </a:extLst>
          </p:cNvPr>
          <p:cNvSpPr>
            <a:spLocks noGrp="1"/>
          </p:cNvSpPr>
          <p:nvPr>
            <p:ph type="dt" sz="half" idx="10"/>
          </p:nvPr>
        </p:nvSpPr>
        <p:spPr/>
        <p:txBody>
          <a:bodyPr/>
          <a:lstStyle/>
          <a:p>
            <a:pPr>
              <a:defRPr/>
            </a:pPr>
            <a:fld id="{84B89B2E-8B73-46F8-AF95-17249E246D86}" type="datetime1">
              <a:rPr lang="en-GB" smtClean="0"/>
              <a:pPr>
                <a:defRPr/>
              </a:pPr>
              <a:t>20/04/2022</a:t>
            </a:fld>
            <a:endParaRPr lang="en-GB"/>
          </a:p>
        </p:txBody>
      </p:sp>
      <p:sp>
        <p:nvSpPr>
          <p:cNvPr id="4" name="Footer Placeholder 3">
            <a:extLst>
              <a:ext uri="{FF2B5EF4-FFF2-40B4-BE49-F238E27FC236}">
                <a16:creationId xmlns:a16="http://schemas.microsoft.com/office/drawing/2014/main" id="{6808E062-8FFD-4BEA-9E4D-0665BABE60B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26FD1732-3E34-49BE-8B77-1A0F750E24F4}"/>
              </a:ext>
            </a:extLst>
          </p:cNvPr>
          <p:cNvSpPr>
            <a:spLocks noGrp="1"/>
          </p:cNvSpPr>
          <p:nvPr>
            <p:ph type="sldNum" sz="quarter" idx="12"/>
          </p:nvPr>
        </p:nvSpPr>
        <p:spPr/>
        <p:txBody>
          <a:bodyPr/>
          <a:lstStyle/>
          <a:p>
            <a:pPr>
              <a:defRPr/>
            </a:pPr>
            <a:fld id="{00DFE09A-49D6-4A62-B4AA-BD55395534F5}" type="slidenum">
              <a:rPr lang="en-GB" smtClean="0"/>
              <a:pPr>
                <a:defRPr/>
              </a:pPr>
              <a:t>‹#›</a:t>
            </a:fld>
            <a:endParaRPr lang="en-GB"/>
          </a:p>
        </p:txBody>
      </p:sp>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hasCustomPrompt="1"/>
          </p:nvPr>
        </p:nvSpPr>
        <p:spPr>
          <a:xfrm>
            <a:off x="0" y="0"/>
            <a:ext cx="9144000" cy="5689600"/>
          </a:xfrm>
          <a:prstGeom prst="rect">
            <a:avLst/>
          </a:prstGeom>
        </p:spPr>
        <p:txBody>
          <a:bodyPr/>
          <a:lstStyle>
            <a:lvl1pPr>
              <a:defRPr/>
            </a:lvl1pPr>
          </a:lstStyle>
          <a:p>
            <a:r>
              <a:rPr lang="en-US"/>
              <a:t>Click icon to add full bleed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38748799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21212D-E935-40DA-A8C3-8B44174E606C}"/>
              </a:ext>
            </a:extLst>
          </p:cNvPr>
          <p:cNvSpPr>
            <a:spLocks noGrp="1"/>
          </p:cNvSpPr>
          <p:nvPr>
            <p:ph type="dt" sz="half" idx="10"/>
          </p:nvPr>
        </p:nvSpPr>
        <p:spPr/>
        <p:txBody>
          <a:bodyPr/>
          <a:lstStyle/>
          <a:p>
            <a:pPr>
              <a:defRPr/>
            </a:pPr>
            <a:fld id="{7369C7AC-9293-42D1-9E05-A19086982E44}" type="datetime1">
              <a:rPr lang="en-GB" smtClean="0"/>
              <a:pPr>
                <a:defRPr/>
              </a:pPr>
              <a:t>20/04/2022</a:t>
            </a:fld>
            <a:endParaRPr lang="en-GB"/>
          </a:p>
        </p:txBody>
      </p:sp>
      <p:sp>
        <p:nvSpPr>
          <p:cNvPr id="4" name="Footer Placeholder 3">
            <a:extLst>
              <a:ext uri="{FF2B5EF4-FFF2-40B4-BE49-F238E27FC236}">
                <a16:creationId xmlns:a16="http://schemas.microsoft.com/office/drawing/2014/main" id="{32684AF7-63FF-4F17-8CEC-05F9D0F11F10}"/>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32C3E4AC-67E3-4249-9DF5-A4C70E5F12DF}"/>
              </a:ext>
            </a:extLst>
          </p:cNvPr>
          <p:cNvSpPr>
            <a:spLocks noGrp="1"/>
          </p:cNvSpPr>
          <p:nvPr>
            <p:ph type="sldNum" sz="quarter" idx="12"/>
          </p:nvPr>
        </p:nvSpPr>
        <p:spPr/>
        <p:txBody>
          <a:bodyPr/>
          <a:lstStyle/>
          <a:p>
            <a:pPr>
              <a:defRPr/>
            </a:pPr>
            <a:fld id="{E2A8EE50-6068-4827-B651-6F9B5B0487E3}" type="slidenum">
              <a:rPr lang="en-GB" smtClean="0"/>
              <a:pPr>
                <a:defRPr/>
              </a:pPr>
              <a:t>‹#›</a:t>
            </a:fld>
            <a:endParaRPr lang="en-GB"/>
          </a:p>
        </p:txBody>
      </p:sp>
    </p:spTree>
    <p:extLst>
      <p:ext uri="{BB962C8B-B14F-4D97-AF65-F5344CB8AC3E}">
        <p14:creationId xmlns:p14="http://schemas.microsoft.com/office/powerpoint/2010/main" val="23310407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926B6-9036-4126-AE1F-8A37EA538A2C}"/>
              </a:ext>
            </a:extLst>
          </p:cNvPr>
          <p:cNvSpPr>
            <a:spLocks noGrp="1"/>
          </p:cNvSpPr>
          <p:nvPr>
            <p:ph type="dt" sz="half" idx="10"/>
          </p:nvPr>
        </p:nvSpPr>
        <p:spPr/>
        <p:txBody>
          <a:bodyPr/>
          <a:lstStyle/>
          <a:p>
            <a:pPr>
              <a:defRPr/>
            </a:pPr>
            <a:fld id="{09B709EE-233D-4379-A7DA-B5504C3CAFFC}" type="datetime1">
              <a:rPr lang="en-GB" smtClean="0"/>
              <a:pPr>
                <a:defRPr/>
              </a:pPr>
              <a:t>20/04/2022</a:t>
            </a:fld>
            <a:endParaRPr lang="en-GB"/>
          </a:p>
        </p:txBody>
      </p:sp>
      <p:sp>
        <p:nvSpPr>
          <p:cNvPr id="3" name="Footer Placeholder 2">
            <a:extLst>
              <a:ext uri="{FF2B5EF4-FFF2-40B4-BE49-F238E27FC236}">
                <a16:creationId xmlns:a16="http://schemas.microsoft.com/office/drawing/2014/main" id="{889A293D-86F4-467C-A6B2-024611FA1E23}"/>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C8759A11-3108-4192-81AD-C415E05429B6}"/>
              </a:ext>
            </a:extLst>
          </p:cNvPr>
          <p:cNvSpPr>
            <a:spLocks noGrp="1"/>
          </p:cNvSpPr>
          <p:nvPr>
            <p:ph type="sldNum" sz="quarter" idx="12"/>
          </p:nvPr>
        </p:nvSpPr>
        <p:spPr/>
        <p:txBody>
          <a:bodyPr/>
          <a:lstStyle/>
          <a:p>
            <a:pPr>
              <a:defRPr/>
            </a:pPr>
            <a:fld id="{98437914-C2B2-4ECE-B1A4-B638D880D97A}" type="slidenum">
              <a:rPr lang="en-GB" smtClean="0"/>
              <a:pPr>
                <a:defRPr/>
              </a:pPr>
              <a:t>‹#›</a:t>
            </a:fld>
            <a:endParaRPr lang="en-GB"/>
          </a:p>
        </p:txBody>
      </p:sp>
    </p:spTree>
    <p:extLst>
      <p:ext uri="{BB962C8B-B14F-4D97-AF65-F5344CB8AC3E}">
        <p14:creationId xmlns:p14="http://schemas.microsoft.com/office/powerpoint/2010/main" val="231852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36424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6A260EA-B344-4EA9-92A2-EB281764C70A}" type="slidenum">
              <a:rPr lang="en-US" smtClean="0"/>
              <a:pPr>
                <a:defRPr/>
              </a:pPr>
              <a:t>‹#›</a:t>
            </a:fld>
            <a:endParaRPr lang="en-US"/>
          </a:p>
        </p:txBody>
      </p:sp>
      <p:sp>
        <p:nvSpPr>
          <p:cNvPr id="5" name="Text Placeholder 4"/>
          <p:cNvSpPr>
            <a:spLocks noGrp="1"/>
          </p:cNvSpPr>
          <p:nvPr>
            <p:ph type="body" sz="quarter" idx="11" hasCustomPrompt="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Click to add title</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5870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4599C82D-45D6-4B62-B630-2F29A980F875}"/>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094E819-6E97-41E3-A5AB-33DA755203A0}"/>
              </a:ext>
            </a:extLst>
          </p:cNvPr>
          <p:cNvSpPr>
            <a:spLocks noGrp="1"/>
          </p:cNvSpPr>
          <p:nvPr>
            <p:ph type="sldNum" sz="quarter" idx="11"/>
          </p:nvPr>
        </p:nvSpPr>
        <p:spPr/>
        <p:txBody>
          <a:bodyPr/>
          <a:lstStyle>
            <a:lvl1pPr>
              <a:defRPr/>
            </a:lvl1pPr>
          </a:lstStyle>
          <a:p>
            <a:pPr>
              <a:defRPr/>
            </a:pPr>
            <a:fld id="{9B1713BD-5732-46D6-B92A-504D994A0206}" type="slidenum">
              <a:rPr lang="en-GB" altLang="en-US"/>
              <a:pPr>
                <a:defRPr/>
              </a:pPr>
              <a:t>‹#›</a:t>
            </a:fld>
            <a:endParaRPr lang="en-GB" altLang="en-US"/>
          </a:p>
        </p:txBody>
      </p:sp>
    </p:spTree>
    <p:extLst>
      <p:ext uri="{BB962C8B-B14F-4D97-AF65-F5344CB8AC3E}">
        <p14:creationId xmlns:p14="http://schemas.microsoft.com/office/powerpoint/2010/main" val="2978632086"/>
      </p:ext>
    </p:extLst>
  </p:cSld>
  <p:clrMapOvr>
    <a:masterClrMapping/>
  </p:clrMapOvr>
  <p:transition spd="slow">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C95784C7-F0E9-473B-870E-41E11C68F119}"/>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5CB22BC8-C1D2-4926-BD4E-C6084A1D6FE7}"/>
              </a:ext>
            </a:extLst>
          </p:cNvPr>
          <p:cNvSpPr>
            <a:spLocks noGrp="1"/>
          </p:cNvSpPr>
          <p:nvPr>
            <p:ph type="sldNum" sz="quarter" idx="11"/>
          </p:nvPr>
        </p:nvSpPr>
        <p:spPr/>
        <p:txBody>
          <a:bodyPr/>
          <a:lstStyle>
            <a:lvl1pPr>
              <a:defRPr/>
            </a:lvl1pPr>
          </a:lstStyle>
          <a:p>
            <a:pPr>
              <a:defRPr/>
            </a:pPr>
            <a:fld id="{BEA79A8C-B65E-4DAA-86B8-FD464A11D487}" type="slidenum">
              <a:rPr lang="en-GB" altLang="en-US"/>
              <a:pPr>
                <a:defRPr/>
              </a:pPr>
              <a:t>‹#›</a:t>
            </a:fld>
            <a:endParaRPr lang="en-GB" altLang="en-US"/>
          </a:p>
        </p:txBody>
      </p:sp>
    </p:spTree>
    <p:extLst>
      <p:ext uri="{BB962C8B-B14F-4D97-AF65-F5344CB8AC3E}">
        <p14:creationId xmlns:p14="http://schemas.microsoft.com/office/powerpoint/2010/main" val="3532772395"/>
      </p:ext>
    </p:extLst>
  </p:cSld>
  <p:clrMapOvr>
    <a:masterClrMapping/>
  </p:clrMapOvr>
  <p:transition spd="slow">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A900831C-36FF-444B-A747-0C274140F566}"/>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27F60C-8C87-4A02-81D1-EF3CAC59B5A7}"/>
              </a:ext>
            </a:extLst>
          </p:cNvPr>
          <p:cNvSpPr>
            <a:spLocks noGrp="1"/>
          </p:cNvSpPr>
          <p:nvPr>
            <p:ph type="sldNum" sz="quarter" idx="11"/>
          </p:nvPr>
        </p:nvSpPr>
        <p:spPr/>
        <p:txBody>
          <a:bodyPr/>
          <a:lstStyle>
            <a:lvl1pPr>
              <a:defRPr/>
            </a:lvl1pPr>
          </a:lstStyle>
          <a:p>
            <a:pPr>
              <a:defRPr/>
            </a:pPr>
            <a:fld id="{22DDB8B0-D9FE-4E33-AF2E-ED5DB9179984}" type="slidenum">
              <a:rPr lang="en-GB" altLang="en-US"/>
              <a:pPr>
                <a:defRPr/>
              </a:pPr>
              <a:t>‹#›</a:t>
            </a:fld>
            <a:endParaRPr lang="en-GB" altLang="en-US"/>
          </a:p>
        </p:txBody>
      </p:sp>
    </p:spTree>
    <p:extLst>
      <p:ext uri="{BB962C8B-B14F-4D97-AF65-F5344CB8AC3E}">
        <p14:creationId xmlns:p14="http://schemas.microsoft.com/office/powerpoint/2010/main" val="2051209638"/>
      </p:ext>
    </p:extLst>
  </p:cSld>
  <p:clrMapOvr>
    <a:masterClrMapping/>
  </p:clrMapOvr>
  <p:transition spd="slow">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AAB7ABF-5032-43D1-A21C-55D74F27BE25}"/>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FC7B0A9-0A63-4842-B340-B9F4C3973463}"/>
              </a:ext>
            </a:extLst>
          </p:cNvPr>
          <p:cNvSpPr>
            <a:spLocks noGrp="1"/>
          </p:cNvSpPr>
          <p:nvPr>
            <p:ph type="sldNum" sz="quarter" idx="11"/>
          </p:nvPr>
        </p:nvSpPr>
        <p:spPr/>
        <p:txBody>
          <a:bodyPr/>
          <a:lstStyle>
            <a:lvl1pPr>
              <a:defRPr/>
            </a:lvl1pPr>
          </a:lstStyle>
          <a:p>
            <a:pPr>
              <a:defRPr/>
            </a:pPr>
            <a:fld id="{2EB024EF-40F1-4600-831C-506787B3EEDA}" type="slidenum">
              <a:rPr lang="en-GB" altLang="en-US"/>
              <a:pPr>
                <a:defRPr/>
              </a:pPr>
              <a:t>‹#›</a:t>
            </a:fld>
            <a:endParaRPr lang="en-GB" altLang="en-US"/>
          </a:p>
        </p:txBody>
      </p:sp>
    </p:spTree>
    <p:extLst>
      <p:ext uri="{BB962C8B-B14F-4D97-AF65-F5344CB8AC3E}">
        <p14:creationId xmlns:p14="http://schemas.microsoft.com/office/powerpoint/2010/main" val="936017276"/>
      </p:ext>
    </p:extLst>
  </p:cSld>
  <p:clrMapOvr>
    <a:masterClrMapping/>
  </p:clrMapOvr>
  <p:transition spd="slow">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A928CBE-BC65-4471-AEDB-53D4E16BFD67}"/>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F5DB0D3-21E4-4FF6-A77A-6F108C617A90}"/>
              </a:ext>
            </a:extLst>
          </p:cNvPr>
          <p:cNvSpPr>
            <a:spLocks noGrp="1"/>
          </p:cNvSpPr>
          <p:nvPr>
            <p:ph type="sldNum" sz="quarter" idx="11"/>
          </p:nvPr>
        </p:nvSpPr>
        <p:spPr/>
        <p:txBody>
          <a:bodyPr/>
          <a:lstStyle>
            <a:lvl1pPr>
              <a:defRPr/>
            </a:lvl1pPr>
          </a:lstStyle>
          <a:p>
            <a:pPr>
              <a:defRPr/>
            </a:pPr>
            <a:fld id="{4E926449-4E13-4375-8070-C4ACF405F5D0}" type="slidenum">
              <a:rPr lang="en-GB" altLang="en-US"/>
              <a:pPr>
                <a:defRPr/>
              </a:pPr>
              <a:t>‹#›</a:t>
            </a:fld>
            <a:endParaRPr lang="en-GB" altLang="en-US"/>
          </a:p>
        </p:txBody>
      </p:sp>
    </p:spTree>
    <p:extLst>
      <p:ext uri="{BB962C8B-B14F-4D97-AF65-F5344CB8AC3E}">
        <p14:creationId xmlns:p14="http://schemas.microsoft.com/office/powerpoint/2010/main" val="1654715136"/>
      </p:ext>
    </p:extLst>
  </p:cSld>
  <p:clrMapOvr>
    <a:masterClrMapping/>
  </p:clrMapOvr>
  <p:transition spd="slow">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FB32CC8-D6EA-42F9-A09A-048BC8384BE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E781A16C-A710-4604-9EE7-D385D16A635F}"/>
              </a:ext>
            </a:extLst>
          </p:cNvPr>
          <p:cNvSpPr>
            <a:spLocks noGrp="1"/>
          </p:cNvSpPr>
          <p:nvPr>
            <p:ph type="sldNum" sz="quarter" idx="11"/>
          </p:nvPr>
        </p:nvSpPr>
        <p:spPr/>
        <p:txBody>
          <a:bodyPr/>
          <a:lstStyle>
            <a:lvl1pPr>
              <a:defRPr/>
            </a:lvl1pPr>
          </a:lstStyle>
          <a:p>
            <a:pPr>
              <a:defRPr/>
            </a:pPr>
            <a:fld id="{A8D85F92-AE9D-466D-9E61-2B986232D598}" type="slidenum">
              <a:rPr lang="en-GB" altLang="en-US"/>
              <a:pPr>
                <a:defRPr/>
              </a:pPr>
              <a:t>‹#›</a:t>
            </a:fld>
            <a:endParaRPr lang="en-GB" altLang="en-US"/>
          </a:p>
        </p:txBody>
      </p:sp>
    </p:spTree>
    <p:extLst>
      <p:ext uri="{BB962C8B-B14F-4D97-AF65-F5344CB8AC3E}">
        <p14:creationId xmlns:p14="http://schemas.microsoft.com/office/powerpoint/2010/main" val="3364456047"/>
      </p:ext>
    </p:extLst>
  </p:cSld>
  <p:clrMapOvr>
    <a:masterClrMapping/>
  </p:clrMapOvr>
  <p:transition spd="slow">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2EB97CDE-0B63-44EB-A947-8525ED0B9972}"/>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20/04/2022</a:t>
            </a:fld>
            <a:endParaRPr lang="en-GB" altLang="en-GB"/>
          </a:p>
        </p:txBody>
      </p:sp>
      <p:sp>
        <p:nvSpPr>
          <p:cNvPr id="4" name="Footer Placeholder 3">
            <a:extLst>
              <a:ext uri="{FF2B5EF4-FFF2-40B4-BE49-F238E27FC236}">
                <a16:creationId xmlns:a16="http://schemas.microsoft.com/office/drawing/2014/main" id="{56DE0576-26B8-4938-B4E0-188EC4CFF724}"/>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62347746-C79B-44E4-A420-325896332060}"/>
              </a:ext>
            </a:extLst>
          </p:cNvPr>
          <p:cNvSpPr>
            <a:spLocks noGrp="1"/>
          </p:cNvSpPr>
          <p:nvPr>
            <p:ph type="sldNum" sz="quarter" idx="12"/>
          </p:nvPr>
        </p:nvSpPr>
        <p:spPr/>
        <p:txBody>
          <a:bodyPr/>
          <a:lstStyle>
            <a:lvl1pPr>
              <a:defRPr/>
            </a:lvl1pPr>
          </a:lstStyle>
          <a:p>
            <a:pPr>
              <a:defRPr/>
            </a:pPr>
            <a:fld id="{774C7798-4690-44F7-8BD5-F3F898FCA55B}" type="slidenum">
              <a:rPr lang="en-GB" altLang="en-GB"/>
              <a:pPr>
                <a:defRPr/>
              </a:pPr>
              <a:t>‹#›</a:t>
            </a:fld>
            <a:endParaRPr lang="en-GB" altLang="en-GB"/>
          </a:p>
        </p:txBody>
      </p:sp>
    </p:spTree>
    <p:extLst>
      <p:ext uri="{BB962C8B-B14F-4D97-AF65-F5344CB8AC3E}">
        <p14:creationId xmlns:p14="http://schemas.microsoft.com/office/powerpoint/2010/main" val="1593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5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8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6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1.jpeg"/><Relationship Id="rId5" Type="http://schemas.openxmlformats.org/officeDocument/2006/relationships/slideLayout" Target="../slideLayouts/slideLayout44.xml"/><Relationship Id="rId10" Type="http://schemas.openxmlformats.org/officeDocument/2006/relationships/image" Target="../media/image14.png"/><Relationship Id="rId4" Type="http://schemas.openxmlformats.org/officeDocument/2006/relationships/slideLayout" Target="../slideLayouts/slideLayout43.xml"/><Relationship Id="rId9"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5.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image" Target="../media/image14.png"/><Relationship Id="rId4" Type="http://schemas.openxmlformats.org/officeDocument/2006/relationships/slideLayout" Target="../slideLayouts/slideLayout64.xml"/><Relationship Id="rId9"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8">
            <a:extLst>
              <a:ext uri="{FF2B5EF4-FFF2-40B4-BE49-F238E27FC236}">
                <a16:creationId xmlns:a16="http://schemas.microsoft.com/office/drawing/2014/main" id="{5A348F47-054D-45C5-BAF4-2FB6D36E0805}"/>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1027" name="Rectangle 9">
            <a:extLst>
              <a:ext uri="{FF2B5EF4-FFF2-40B4-BE49-F238E27FC236}">
                <a16:creationId xmlns:a16="http://schemas.microsoft.com/office/drawing/2014/main" id="{9EA61B3C-68BA-479C-AF65-5BDE21493E74}"/>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1028" name="Rectangle 2">
            <a:extLst>
              <a:ext uri="{FF2B5EF4-FFF2-40B4-BE49-F238E27FC236}">
                <a16:creationId xmlns:a16="http://schemas.microsoft.com/office/drawing/2014/main" id="{F48E811A-73BF-4432-88AA-774382EBBC83}"/>
              </a:ext>
            </a:extLst>
          </p:cNvPr>
          <p:cNvSpPr>
            <a:spLocks noGrp="1" noChangeArrowheads="1"/>
          </p:cNvSpPr>
          <p:nvPr>
            <p:ph type="title"/>
          </p:nvPr>
        </p:nvSpPr>
        <p:spPr bwMode="auto">
          <a:xfrm>
            <a:off x="954088" y="563563"/>
            <a:ext cx="7566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81758E0B-8675-4916-AA0B-8887986E7574}"/>
              </a:ext>
            </a:extLst>
          </p:cNvPr>
          <p:cNvSpPr>
            <a:spLocks noGrp="1" noChangeArrowheads="1"/>
          </p:cNvSpPr>
          <p:nvPr>
            <p:ph type="body" idx="1"/>
          </p:nvPr>
        </p:nvSpPr>
        <p:spPr bwMode="auto">
          <a:xfrm>
            <a:off x="954088" y="2093913"/>
            <a:ext cx="7566025"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30" name="Picture 10">
            <a:extLst>
              <a:ext uri="{FF2B5EF4-FFF2-40B4-BE49-F238E27FC236}">
                <a16:creationId xmlns:a16="http://schemas.microsoft.com/office/drawing/2014/main" id="{6F30961C-4928-4DD7-9EF4-512F3D2673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038" y="6165850"/>
            <a:ext cx="13747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6"/>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6"/>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6"/>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6"/>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6"/>
        </a:buBlip>
        <a:defRPr sz="2000">
          <a:solidFill>
            <a:srgbClr val="000000"/>
          </a:solidFill>
          <a:latin typeface="+mn-lt"/>
        </a:defRPr>
      </a:lvl5pPr>
      <a:lvl6pPr marL="2514600" indent="-228600" algn="l" rtl="0" fontAlgn="base">
        <a:lnSpc>
          <a:spcPct val="108000"/>
        </a:lnSpc>
        <a:spcBef>
          <a:spcPct val="0"/>
        </a:spcBef>
        <a:spcAft>
          <a:spcPct val="0"/>
        </a:spcAft>
        <a:buBlip>
          <a:blip r:embed="rId17"/>
        </a:buBlip>
        <a:defRPr sz="2000">
          <a:solidFill>
            <a:srgbClr val="000000"/>
          </a:solidFill>
          <a:latin typeface="+mn-lt"/>
        </a:defRPr>
      </a:lvl6pPr>
      <a:lvl7pPr marL="2971800" indent="-228600" algn="l" rtl="0" fontAlgn="base">
        <a:lnSpc>
          <a:spcPct val="108000"/>
        </a:lnSpc>
        <a:spcBef>
          <a:spcPct val="0"/>
        </a:spcBef>
        <a:spcAft>
          <a:spcPct val="0"/>
        </a:spcAft>
        <a:buBlip>
          <a:blip r:embed="rId17"/>
        </a:buBlip>
        <a:defRPr sz="2000">
          <a:solidFill>
            <a:srgbClr val="000000"/>
          </a:solidFill>
          <a:latin typeface="+mn-lt"/>
        </a:defRPr>
      </a:lvl7pPr>
      <a:lvl8pPr marL="3429000" indent="-228600" algn="l" rtl="0" fontAlgn="base">
        <a:lnSpc>
          <a:spcPct val="108000"/>
        </a:lnSpc>
        <a:spcBef>
          <a:spcPct val="0"/>
        </a:spcBef>
        <a:spcAft>
          <a:spcPct val="0"/>
        </a:spcAft>
        <a:buBlip>
          <a:blip r:embed="rId17"/>
        </a:buBlip>
        <a:defRPr sz="2000">
          <a:solidFill>
            <a:srgbClr val="000000"/>
          </a:solidFill>
          <a:latin typeface="+mn-lt"/>
        </a:defRPr>
      </a:lvl8pPr>
      <a:lvl9pPr marL="3886200" indent="-228600" algn="l" rtl="0" fontAlgn="base">
        <a:lnSpc>
          <a:spcPct val="108000"/>
        </a:lnSpc>
        <a:spcBef>
          <a:spcPct val="0"/>
        </a:spcBef>
        <a:spcAft>
          <a:spcPct val="0"/>
        </a:spcAft>
        <a:buBlip>
          <a:blip r:embed="rId17"/>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4">
            <a:extLst>
              <a:ext uri="{FF2B5EF4-FFF2-40B4-BE49-F238E27FC236}">
                <a16:creationId xmlns:a16="http://schemas.microsoft.com/office/drawing/2014/main" id="{E8C1DAE6-6B38-48D0-83B4-5F0FB6F563B6}"/>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2051" name="Rectangle 5">
            <a:extLst>
              <a:ext uri="{FF2B5EF4-FFF2-40B4-BE49-F238E27FC236}">
                <a16:creationId xmlns:a16="http://schemas.microsoft.com/office/drawing/2014/main" id="{B19C6EC3-E220-4B22-A97E-44C601523EBB}"/>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2052" name="Rectangle 2">
            <a:extLst>
              <a:ext uri="{FF2B5EF4-FFF2-40B4-BE49-F238E27FC236}">
                <a16:creationId xmlns:a16="http://schemas.microsoft.com/office/drawing/2014/main" id="{8BEC16B8-7011-4C84-AE5F-163F7496B4CE}"/>
              </a:ext>
            </a:extLst>
          </p:cNvPr>
          <p:cNvSpPr>
            <a:spLocks noGrp="1" noChangeArrowheads="1"/>
          </p:cNvSpPr>
          <p:nvPr>
            <p:ph type="title"/>
          </p:nvPr>
        </p:nvSpPr>
        <p:spPr bwMode="auto">
          <a:xfrm>
            <a:off x="665163" y="563563"/>
            <a:ext cx="78549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3" name="Rectangle 3">
            <a:extLst>
              <a:ext uri="{FF2B5EF4-FFF2-40B4-BE49-F238E27FC236}">
                <a16:creationId xmlns:a16="http://schemas.microsoft.com/office/drawing/2014/main" id="{BE564F28-2304-4301-A6E6-9D4E8E940458}"/>
              </a:ext>
            </a:extLst>
          </p:cNvPr>
          <p:cNvSpPr>
            <a:spLocks noGrp="1" noChangeArrowheads="1"/>
          </p:cNvSpPr>
          <p:nvPr>
            <p:ph type="body" idx="1"/>
          </p:nvPr>
        </p:nvSpPr>
        <p:spPr bwMode="auto">
          <a:xfrm>
            <a:off x="665163" y="2093913"/>
            <a:ext cx="785495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4083"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3"/>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3"/>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3"/>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3"/>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3"/>
        </a:buBlip>
        <a:defRPr sz="2000">
          <a:solidFill>
            <a:srgbClr val="000000"/>
          </a:solidFill>
          <a:latin typeface="+mn-lt"/>
        </a:defRPr>
      </a:lvl5pPr>
      <a:lvl6pPr marL="2514600" indent="-228600" algn="l" rtl="0" fontAlgn="base">
        <a:lnSpc>
          <a:spcPct val="108000"/>
        </a:lnSpc>
        <a:spcBef>
          <a:spcPct val="0"/>
        </a:spcBef>
        <a:spcAft>
          <a:spcPct val="0"/>
        </a:spcAft>
        <a:buBlip>
          <a:blip r:embed="rId14"/>
        </a:buBlip>
        <a:defRPr sz="2000">
          <a:solidFill>
            <a:srgbClr val="000000"/>
          </a:solidFill>
          <a:latin typeface="+mn-lt"/>
        </a:defRPr>
      </a:lvl6pPr>
      <a:lvl7pPr marL="2971800" indent="-228600" algn="l" rtl="0" fontAlgn="base">
        <a:lnSpc>
          <a:spcPct val="108000"/>
        </a:lnSpc>
        <a:spcBef>
          <a:spcPct val="0"/>
        </a:spcBef>
        <a:spcAft>
          <a:spcPct val="0"/>
        </a:spcAft>
        <a:buBlip>
          <a:blip r:embed="rId14"/>
        </a:buBlip>
        <a:defRPr sz="2000">
          <a:solidFill>
            <a:srgbClr val="000000"/>
          </a:solidFill>
          <a:latin typeface="+mn-lt"/>
        </a:defRPr>
      </a:lvl7pPr>
      <a:lvl8pPr marL="3429000" indent="-228600" algn="l" rtl="0" fontAlgn="base">
        <a:lnSpc>
          <a:spcPct val="108000"/>
        </a:lnSpc>
        <a:spcBef>
          <a:spcPct val="0"/>
        </a:spcBef>
        <a:spcAft>
          <a:spcPct val="0"/>
        </a:spcAft>
        <a:buBlip>
          <a:blip r:embed="rId14"/>
        </a:buBlip>
        <a:defRPr sz="2000">
          <a:solidFill>
            <a:srgbClr val="000000"/>
          </a:solidFill>
          <a:latin typeface="+mn-lt"/>
        </a:defRPr>
      </a:lvl8pPr>
      <a:lvl9pPr marL="3886200" indent="-228600" algn="l" rtl="0" fontAlgn="base">
        <a:lnSpc>
          <a:spcPct val="108000"/>
        </a:lnSpc>
        <a:spcBef>
          <a:spcPct val="0"/>
        </a:spcBef>
        <a:spcAft>
          <a:spcPct val="0"/>
        </a:spcAft>
        <a:buBlip>
          <a:blip r:embed="rId14"/>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1322B390-2BD2-4B95-A90E-06525AD9932D}"/>
              </a:ext>
            </a:extLst>
          </p:cNvPr>
          <p:cNvSpPr>
            <a:spLocks noGrp="1" noChangeArrowheads="1"/>
          </p:cNvSpPr>
          <p:nvPr>
            <p:ph type="title"/>
          </p:nvPr>
        </p:nvSpPr>
        <p:spPr bwMode="auto">
          <a:xfrm>
            <a:off x="371475" y="365125"/>
            <a:ext cx="84010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1475" y="1825625"/>
            <a:ext cx="8401050" cy="3859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1475" y="5815013"/>
            <a:ext cx="2057400" cy="365125"/>
          </a:xfrm>
          <a:prstGeom prst="rect">
            <a:avLst/>
          </a:prstGeom>
        </p:spPr>
        <p:txBody>
          <a:bodyPr vert="horz" lIns="91440" tIns="45720" rIns="91440" bIns="45720" rtlCol="0" anchor="ctr"/>
          <a:lstStyle>
            <a:lvl1pPr algn="l">
              <a:defRPr sz="1200" b="0" smtClean="0">
                <a:solidFill>
                  <a:schemeClr val="tx1"/>
                </a:solidFill>
                <a:latin typeface="Arial" panose="020B0604020202020204" pitchFamily="34" charset="0"/>
                <a:cs typeface="Arial" panose="020B0604020202020204" pitchFamily="34" charset="0"/>
              </a:defRPr>
            </a:lvl1pPr>
          </a:lstStyle>
          <a:p>
            <a:pPr>
              <a:defRPr/>
            </a:pPr>
            <a:fld id="{EC46710A-AD77-4489-BE9B-4671AE0391BC}" type="datetime1">
              <a:rPr lang="en-GB"/>
              <a:pPr>
                <a:defRPr/>
              </a:pPr>
              <a:t>20/04/2022</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125" y="5815013"/>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175" y="6362700"/>
            <a:ext cx="539750" cy="365125"/>
          </a:xfrm>
          <a:prstGeom prst="rect">
            <a:avLst/>
          </a:prstGeom>
        </p:spPr>
        <p:txBody>
          <a:bodyPr vert="horz" lIns="91440" tIns="45720" rIns="91440" bIns="45720" rtlCol="0" anchor="ctr"/>
          <a:lstStyle>
            <a:lvl1pPr algn="ctr">
              <a:defRPr sz="1200" b="0" smtClean="0">
                <a:solidFill>
                  <a:schemeClr val="tx1"/>
                </a:solidFill>
                <a:latin typeface="Arial" panose="020B0604020202020204" pitchFamily="34" charset="0"/>
                <a:cs typeface="Arial" panose="020B0604020202020204" pitchFamily="34" charset="0"/>
              </a:defRPr>
            </a:lvl1pPr>
          </a:lstStyle>
          <a:p>
            <a:pPr>
              <a:defRPr/>
            </a:pPr>
            <a:fld id="{9533C99A-DD17-4AFC-BC41-73805C8BC5F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Lst>
  <p:txStyles>
    <p:titleStyle>
      <a:lvl1pPr algn="l" defTabSz="684213" rtl="0" fontAlgn="base">
        <a:lnSpc>
          <a:spcPct val="90000"/>
        </a:lnSpc>
        <a:spcBef>
          <a:spcPct val="0"/>
        </a:spcBef>
        <a:spcAft>
          <a:spcPct val="0"/>
        </a:spcAft>
        <a:defRPr sz="3200" kern="1200">
          <a:solidFill>
            <a:schemeClr val="tx1"/>
          </a:solidFill>
          <a:latin typeface="Sanchez Regular" panose="02000000000000000000" pitchFamily="50" charset="0"/>
          <a:ea typeface="+mj-ea"/>
          <a:cs typeface="+mj-cs"/>
        </a:defRPr>
      </a:lvl1pPr>
      <a:lvl2pPr algn="l" defTabSz="684213" rtl="0" fontAlgn="base">
        <a:lnSpc>
          <a:spcPct val="90000"/>
        </a:lnSpc>
        <a:spcBef>
          <a:spcPct val="0"/>
        </a:spcBef>
        <a:spcAft>
          <a:spcPct val="0"/>
        </a:spcAft>
        <a:defRPr sz="3200">
          <a:solidFill>
            <a:schemeClr val="tx1"/>
          </a:solidFill>
          <a:latin typeface="Sanchez Regular"/>
        </a:defRPr>
      </a:lvl2pPr>
      <a:lvl3pPr algn="l" defTabSz="684213" rtl="0" fontAlgn="base">
        <a:lnSpc>
          <a:spcPct val="90000"/>
        </a:lnSpc>
        <a:spcBef>
          <a:spcPct val="0"/>
        </a:spcBef>
        <a:spcAft>
          <a:spcPct val="0"/>
        </a:spcAft>
        <a:defRPr sz="3200">
          <a:solidFill>
            <a:schemeClr val="tx1"/>
          </a:solidFill>
          <a:latin typeface="Sanchez Regular"/>
        </a:defRPr>
      </a:lvl3pPr>
      <a:lvl4pPr algn="l" defTabSz="684213" rtl="0" fontAlgn="base">
        <a:lnSpc>
          <a:spcPct val="90000"/>
        </a:lnSpc>
        <a:spcBef>
          <a:spcPct val="0"/>
        </a:spcBef>
        <a:spcAft>
          <a:spcPct val="0"/>
        </a:spcAft>
        <a:defRPr sz="3200">
          <a:solidFill>
            <a:schemeClr val="tx1"/>
          </a:solidFill>
          <a:latin typeface="Sanchez Regular"/>
        </a:defRPr>
      </a:lvl4pPr>
      <a:lvl5pPr algn="l" defTabSz="684213" rtl="0" fontAlgn="base">
        <a:lnSpc>
          <a:spcPct val="90000"/>
        </a:lnSpc>
        <a:spcBef>
          <a:spcPct val="0"/>
        </a:spcBef>
        <a:spcAft>
          <a:spcPct val="0"/>
        </a:spcAft>
        <a:defRPr sz="3200">
          <a:solidFill>
            <a:schemeClr val="tx1"/>
          </a:solidFill>
          <a:latin typeface="Sanchez Regular"/>
        </a:defRPr>
      </a:lvl5pPr>
      <a:lvl6pPr marL="457200" algn="l" defTabSz="684213" rtl="0" fontAlgn="base">
        <a:lnSpc>
          <a:spcPct val="90000"/>
        </a:lnSpc>
        <a:spcBef>
          <a:spcPct val="0"/>
        </a:spcBef>
        <a:spcAft>
          <a:spcPct val="0"/>
        </a:spcAft>
        <a:defRPr sz="3200">
          <a:solidFill>
            <a:schemeClr val="tx1"/>
          </a:solidFill>
          <a:latin typeface="Sanchez Regular"/>
        </a:defRPr>
      </a:lvl6pPr>
      <a:lvl7pPr marL="914400" algn="l" defTabSz="684213" rtl="0" fontAlgn="base">
        <a:lnSpc>
          <a:spcPct val="90000"/>
        </a:lnSpc>
        <a:spcBef>
          <a:spcPct val="0"/>
        </a:spcBef>
        <a:spcAft>
          <a:spcPct val="0"/>
        </a:spcAft>
        <a:defRPr sz="3200">
          <a:solidFill>
            <a:schemeClr val="tx1"/>
          </a:solidFill>
          <a:latin typeface="Sanchez Regular"/>
        </a:defRPr>
      </a:lvl7pPr>
      <a:lvl8pPr marL="1371600" algn="l" defTabSz="684213" rtl="0" fontAlgn="base">
        <a:lnSpc>
          <a:spcPct val="90000"/>
        </a:lnSpc>
        <a:spcBef>
          <a:spcPct val="0"/>
        </a:spcBef>
        <a:spcAft>
          <a:spcPct val="0"/>
        </a:spcAft>
        <a:defRPr sz="3200">
          <a:solidFill>
            <a:schemeClr val="tx1"/>
          </a:solidFill>
          <a:latin typeface="Sanchez Regular"/>
        </a:defRPr>
      </a:lvl8pPr>
      <a:lvl9pPr marL="1828800" algn="l" defTabSz="684213" rtl="0" fontAlgn="base">
        <a:lnSpc>
          <a:spcPct val="90000"/>
        </a:lnSpc>
        <a:spcBef>
          <a:spcPct val="0"/>
        </a:spcBef>
        <a:spcAft>
          <a:spcPct val="0"/>
        </a:spcAft>
        <a:defRPr sz="3200">
          <a:solidFill>
            <a:schemeClr val="tx1"/>
          </a:solidFill>
          <a:latin typeface="Sanchez Regular"/>
        </a:defRPr>
      </a:lvl9pPr>
    </p:titleStyle>
    <p:bodyStyle>
      <a:lvl1pPr marL="169863" indent="-169863" algn="l" defTabSz="684213" rtl="0" fontAlgn="base">
        <a:lnSpc>
          <a:spcPct val="90000"/>
        </a:lnSpc>
        <a:spcBef>
          <a:spcPts val="750"/>
        </a:spcBef>
        <a:spcAft>
          <a:spcPct val="0"/>
        </a:spcAft>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2763" indent="-169863" algn="l" defTabSz="684213" rtl="0" fontAlgn="base">
        <a:lnSpc>
          <a:spcPct val="90000"/>
        </a:lnSpc>
        <a:spcBef>
          <a:spcPts val="375"/>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2pPr>
      <a:lvl3pPr marL="855663" indent="-169863" algn="l" defTabSz="684213" rtl="0" fontAlgn="base">
        <a:lnSpc>
          <a:spcPct val="90000"/>
        </a:lnSpc>
        <a:spcBef>
          <a:spcPts val="375"/>
        </a:spcBef>
        <a:spcAft>
          <a:spcPct val="0"/>
        </a:spcAft>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198563" indent="-169863" algn="l" defTabSz="684213" rtl="0" fontAlgn="base">
        <a:lnSpc>
          <a:spcPct val="90000"/>
        </a:lnSpc>
        <a:spcBef>
          <a:spcPts val="3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4pPr>
      <a:lvl5pPr marL="1541463" indent="-169863" algn="l" defTabSz="684213" rtl="0" fontAlgn="base">
        <a:lnSpc>
          <a:spcPct val="90000"/>
        </a:lnSpc>
        <a:spcBef>
          <a:spcPts val="375"/>
        </a:spcBef>
        <a:spcAft>
          <a:spcPct val="0"/>
        </a:spcAft>
        <a:buFont typeface="Courier New" panose="02070309020205020404" pitchFamily="49" charset="0"/>
        <a:buChar char="o"/>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DF0FA2E-810A-4825-97C1-9726920BEFC4}"/>
              </a:ext>
            </a:extLst>
          </p:cNvPr>
          <p:cNvSpPr>
            <a:spLocks noGrp="1"/>
          </p:cNvSpPr>
          <p:nvPr>
            <p:ph type="title"/>
          </p:nvPr>
        </p:nvSpPr>
        <p:spPr bwMode="auto">
          <a:xfrm>
            <a:off x="4008438" y="233363"/>
            <a:ext cx="46783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4099" name="Text Placeholder 2">
            <a:extLst>
              <a:ext uri="{FF2B5EF4-FFF2-40B4-BE49-F238E27FC236}">
                <a16:creationId xmlns:a16="http://schemas.microsoft.com/office/drawing/2014/main" id="{3F8306E9-6210-4FBB-B563-D19B5DDFAF5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4100" name="Picture 7" descr="logo-ltr.tif">
            <a:extLst>
              <a:ext uri="{FF2B5EF4-FFF2-40B4-BE49-F238E27FC236}">
                <a16:creationId xmlns:a16="http://schemas.microsoft.com/office/drawing/2014/main" id="{1241532E-89A6-40AF-AAA3-7804EED6C9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90513"/>
            <a:ext cx="19446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5" y="11493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5"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3" name="Picture 11" descr="address.gif">
            <a:extLst>
              <a:ext uri="{FF2B5EF4-FFF2-40B4-BE49-F238E27FC236}">
                <a16:creationId xmlns:a16="http://schemas.microsoft.com/office/drawing/2014/main" id="{C69B724D-B15F-4F00-93B8-E4FD68985E1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5"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3"/>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2000717E-6032-47B6-BC73-46EC5E65417F}"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3"/>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pic>
        <p:nvPicPr>
          <p:cNvPr id="4107" name="Picture 10">
            <a:extLst>
              <a:ext uri="{FF2B5EF4-FFF2-40B4-BE49-F238E27FC236}">
                <a16:creationId xmlns:a16="http://schemas.microsoft.com/office/drawing/2014/main" id="{F8977927-54BA-4FFA-8F07-BF0755EEFA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1888" y="0"/>
            <a:ext cx="160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ransition spd="slow">
    <p:random/>
  </p:transition>
  <p:hf hdr="0"/>
  <p:txStyles>
    <p:titleStyle>
      <a:lvl1pPr algn="l" rtl="0" fontAlgn="base">
        <a:spcBef>
          <a:spcPct val="0"/>
        </a:spcBef>
        <a:spcAft>
          <a:spcPct val="0"/>
        </a:spcAft>
        <a:defRPr sz="2400" kern="1200">
          <a:solidFill>
            <a:srgbClr val="9A1D2B"/>
          </a:solidFill>
          <a:latin typeface="Arial" pitchFamily="34" charset="0"/>
          <a:ea typeface="+mj-ea"/>
          <a:cs typeface="Arial" pitchFamily="34" charset="0"/>
        </a:defRPr>
      </a:lvl1pPr>
      <a:lvl2pPr algn="l" rtl="0" fontAlgn="base">
        <a:spcBef>
          <a:spcPct val="0"/>
        </a:spcBef>
        <a:spcAft>
          <a:spcPct val="0"/>
        </a:spcAft>
        <a:defRPr sz="2400">
          <a:solidFill>
            <a:srgbClr val="9A1D2B"/>
          </a:solidFill>
          <a:latin typeface="Arial" charset="0"/>
          <a:cs typeface="Arial" charset="0"/>
        </a:defRPr>
      </a:lvl2pPr>
      <a:lvl3pPr algn="l" rtl="0" fontAlgn="base">
        <a:spcBef>
          <a:spcPct val="0"/>
        </a:spcBef>
        <a:spcAft>
          <a:spcPct val="0"/>
        </a:spcAft>
        <a:defRPr sz="2400">
          <a:solidFill>
            <a:srgbClr val="9A1D2B"/>
          </a:solidFill>
          <a:latin typeface="Arial" charset="0"/>
          <a:cs typeface="Arial" charset="0"/>
        </a:defRPr>
      </a:lvl3pPr>
      <a:lvl4pPr algn="l" rtl="0" fontAlgn="base">
        <a:spcBef>
          <a:spcPct val="0"/>
        </a:spcBef>
        <a:spcAft>
          <a:spcPct val="0"/>
        </a:spcAft>
        <a:defRPr sz="2400">
          <a:solidFill>
            <a:srgbClr val="9A1D2B"/>
          </a:solidFill>
          <a:latin typeface="Arial" charset="0"/>
          <a:cs typeface="Arial" charset="0"/>
        </a:defRPr>
      </a:lvl4pPr>
      <a:lvl5pPr algn="l" rtl="0" fontAlgn="base">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fontAlgn="base">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C7EFF-4B85-47B4-9AEE-BAC2AEA4EE42}"/>
              </a:ext>
            </a:extLst>
          </p:cNvPr>
          <p:cNvSpPr>
            <a:spLocks noGrp="1"/>
          </p:cNvSpPr>
          <p:nvPr>
            <p:ph type="title"/>
          </p:nvPr>
        </p:nvSpPr>
        <p:spPr>
          <a:xfrm>
            <a:off x="370800" y="365126"/>
            <a:ext cx="8402400"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0800" y="1825627"/>
            <a:ext cx="8402400" cy="38598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0800" y="5814791"/>
            <a:ext cx="2057400" cy="365125"/>
          </a:xfrm>
          <a:prstGeom prst="rect">
            <a:avLst/>
          </a:prstGeom>
        </p:spPr>
        <p:txBody>
          <a:bodyPr vert="horz" lIns="91440" tIns="45720" rIns="91440" bIns="45720" rtlCol="0" anchor="ctr"/>
          <a:lstStyle>
            <a:lvl1pPr algn="l">
              <a:defRPr sz="1200" b="0">
                <a:solidFill>
                  <a:schemeClr val="tx1"/>
                </a:solidFill>
                <a:latin typeface="Arial" panose="020B0604020202020204" pitchFamily="34" charset="0"/>
                <a:cs typeface="Arial" panose="020B0604020202020204" pitchFamily="34" charset="0"/>
              </a:defRPr>
            </a:lvl1pPr>
          </a:lstStyle>
          <a:p>
            <a:fld id="{54D2579E-D2B3-420A-972D-0CF396453095}" type="datetime1">
              <a:rPr lang="en-GB" smtClean="0"/>
              <a:pPr/>
              <a:t>20/04/2022</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800" y="5814791"/>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627" y="6362236"/>
            <a:ext cx="540000" cy="365125"/>
          </a:xfrm>
          <a:prstGeom prst="rect">
            <a:avLst/>
          </a:prstGeom>
        </p:spPr>
        <p:txBody>
          <a:bodyPr vert="horz" lIns="91440" tIns="45720" rIns="91440" bIns="45720" rtlCol="0" anchor="ctr"/>
          <a:lstStyle>
            <a:lvl1pPr algn="ctr">
              <a:defRPr sz="1200" b="0">
                <a:solidFill>
                  <a:schemeClr val="tx1"/>
                </a:solidFill>
                <a:latin typeface="Arial" panose="020B0604020202020204" pitchFamily="34" charset="0"/>
                <a:cs typeface="Arial" panose="020B0604020202020204" pitchFamily="34" charset="0"/>
              </a:defRPr>
            </a:lvl1pPr>
          </a:lstStyle>
          <a:p>
            <a:fld id="{67DE1CF8-1877-4310-8670-A269E8016CAC}" type="slidenum">
              <a:rPr lang="en-GB" smtClean="0"/>
              <a:pPr/>
              <a:t>‹#›</a:t>
            </a:fld>
            <a:endParaRPr lang="en-GB"/>
          </a:p>
        </p:txBody>
      </p:sp>
    </p:spTree>
    <p:extLst>
      <p:ext uri="{BB962C8B-B14F-4D97-AF65-F5344CB8AC3E}">
        <p14:creationId xmlns:p14="http://schemas.microsoft.com/office/powerpoint/2010/main" val="10464612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Lst>
  <p:txStyles>
    <p:titleStyle>
      <a:lvl1pPr algn="l" defTabSz="685783" rtl="0" eaLnBrk="1" latinLnBrk="0" hangingPunct="1">
        <a:lnSpc>
          <a:spcPct val="90000"/>
        </a:lnSpc>
        <a:spcBef>
          <a:spcPct val="0"/>
        </a:spcBef>
        <a:buNone/>
        <a:defRPr sz="3200" b="0" kern="1200">
          <a:solidFill>
            <a:schemeClr val="tx1"/>
          </a:solidFill>
          <a:latin typeface="Sanchez Regular" panose="02000000000000000000" pitchFamily="50" charset="0"/>
          <a:ea typeface="+mj-ea"/>
          <a:cs typeface="+mj-cs"/>
        </a:defRPr>
      </a:lvl1pPr>
    </p:titleStyle>
    <p:bodyStyle>
      <a:lvl1pPr marL="171446" indent="-171446" algn="l" defTabSz="685783" rtl="0" eaLnBrk="1" latinLnBrk="0" hangingPunct="1">
        <a:lnSpc>
          <a:spcPct val="90000"/>
        </a:lnSpc>
        <a:spcBef>
          <a:spcPts val="750"/>
        </a:spcBef>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Courier New" panose="02070309020205020404" pitchFamily="49" charset="0"/>
        <a:buChar char="o"/>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6A04B6-DF62-4B7B-9F9A-1A28072689AC}"/>
              </a:ext>
            </a:extLst>
          </p:cNvPr>
          <p:cNvSpPr>
            <a:spLocks noGrp="1"/>
          </p:cNvSpPr>
          <p:nvPr>
            <p:ph type="title"/>
          </p:nvPr>
        </p:nvSpPr>
        <p:spPr bwMode="auto">
          <a:xfrm>
            <a:off x="4008424" y="233074"/>
            <a:ext cx="4678376" cy="62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7AD2DF8-4E10-42C6-94CC-B9C0EC0AAD33}"/>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DE99C17E-A026-4E04-9D51-381A187E271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6" y="289721"/>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6" y="1148775"/>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6"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a:extLst>
              <a:ext uri="{FF2B5EF4-FFF2-40B4-BE49-F238E27FC236}">
                <a16:creationId xmlns:a16="http://schemas.microsoft.com/office/drawing/2014/main" id="{A2E29410-2D69-48DF-A926-E90673409EE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6"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5"/>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9" y="6251577"/>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734301A-70D1-42DC-824F-D9CD1F19C497}"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5"/>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spTree>
    <p:extLst>
      <p:ext uri="{BB962C8B-B14F-4D97-AF65-F5344CB8AC3E}">
        <p14:creationId xmlns:p14="http://schemas.microsoft.com/office/powerpoint/2010/main" val="2364802094"/>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Lst>
  <p:transition spd="slow">
    <p:random/>
  </p:transition>
  <p:hf hdr="0"/>
  <p:txStyles>
    <p:title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1EFC9091-8354-444B-BB79-2B3E0582CEE3}"/>
              </a:ext>
            </a:extLst>
          </p:cNvPr>
          <p:cNvSpPr>
            <a:spLocks noGrp="1" noChangeArrowheads="1"/>
          </p:cNvSpPr>
          <p:nvPr>
            <p:ph type="ctrTitle"/>
          </p:nvPr>
        </p:nvSpPr>
        <p:spPr/>
        <p:txBody>
          <a:bodyPr/>
          <a:lstStyle/>
          <a:p>
            <a:r>
              <a:rPr lang="en-US" altLang="en-US" sz="3600">
                <a:latin typeface="Sanchez Regular"/>
              </a:rPr>
              <a:t>Introduction to </a:t>
            </a:r>
            <a:r>
              <a:rPr lang="en-US" altLang="en-US" sz="3600" dirty="0">
                <a:latin typeface="Sanchez Regular"/>
              </a:rPr>
              <a:t>Data Analytics: Mapping to Marks</a:t>
            </a:r>
          </a:p>
        </p:txBody>
      </p:sp>
      <p:sp>
        <p:nvSpPr>
          <p:cNvPr id="6147" name="Rectangle 7">
            <a:extLst>
              <a:ext uri="{FF2B5EF4-FFF2-40B4-BE49-F238E27FC236}">
                <a16:creationId xmlns:a16="http://schemas.microsoft.com/office/drawing/2014/main" id="{3033A40A-7689-4A10-8282-A750B72CBDD7}"/>
              </a:ext>
            </a:extLst>
          </p:cNvPr>
          <p:cNvSpPr>
            <a:spLocks noGrp="1" noChangeArrowheads="1"/>
          </p:cNvSpPr>
          <p:nvPr>
            <p:ph type="subTitle" idx="1"/>
          </p:nvPr>
        </p:nvSpPr>
        <p:spPr/>
        <p:txBody>
          <a:bodyPr>
            <a:normAutofit/>
          </a:bodyPr>
          <a:lstStyle/>
          <a:p>
            <a:pPr defTabSz="685783" fontAlgn="auto">
              <a:spcAft>
                <a:spcPts val="0"/>
              </a:spcAft>
              <a:defRPr/>
            </a:pPr>
            <a:r>
              <a:rPr lang="en-US" altLang="en-US" dirty="0"/>
              <a:t>Ian Nabney</a:t>
            </a:r>
          </a:p>
          <a:p>
            <a:pPr defTabSz="685783" fontAlgn="auto">
              <a:spcAft>
                <a:spcPts val="0"/>
              </a:spcAft>
              <a:defRPr/>
            </a:pPr>
            <a:r>
              <a:rPr lang="en-US" altLang="en-US"/>
              <a:t>ian.nabney@bristol.ac.uk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5ECA-5FF4-4F68-886C-6F988C898352}"/>
              </a:ext>
            </a:extLst>
          </p:cNvPr>
          <p:cNvSpPr>
            <a:spLocks noGrp="1"/>
          </p:cNvSpPr>
          <p:nvPr>
            <p:ph type="title"/>
          </p:nvPr>
        </p:nvSpPr>
        <p:spPr/>
        <p:txBody>
          <a:bodyPr/>
          <a:lstStyle/>
          <a:p>
            <a:r>
              <a:rPr lang="en-GB" dirty="0"/>
              <a:t>Colo(u)</a:t>
            </a:r>
            <a:r>
              <a:rPr lang="en-GB" dirty="0" err="1"/>
              <a:t>rmaps</a:t>
            </a:r>
            <a:endParaRPr lang="en-GB" dirty="0"/>
          </a:p>
        </p:txBody>
      </p:sp>
      <p:sp>
        <p:nvSpPr>
          <p:cNvPr id="3" name="Date Placeholder 2">
            <a:extLst>
              <a:ext uri="{FF2B5EF4-FFF2-40B4-BE49-F238E27FC236}">
                <a16:creationId xmlns:a16="http://schemas.microsoft.com/office/drawing/2014/main" id="{E4408308-6E9B-4AF0-846D-9BE914892E31}"/>
              </a:ext>
            </a:extLst>
          </p:cNvPr>
          <p:cNvSpPr>
            <a:spLocks noGrp="1"/>
          </p:cNvSpPr>
          <p:nvPr>
            <p:ph type="dt" sz="half" idx="10"/>
          </p:nvPr>
        </p:nvSpPr>
        <p:spPr/>
        <p:txBody>
          <a:bodyPr/>
          <a:lstStyle/>
          <a:p>
            <a:pPr>
              <a:defRPr/>
            </a:pPr>
            <a:fld id="{B87B01F9-4758-41D4-89D9-08240CCE2D5B}"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1F2DFAC9-60D0-4DE9-AEB2-5E828BAF9CAA}"/>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8DCD60BD-8A89-4087-B36D-FA04F7D6CD29}"/>
              </a:ext>
            </a:extLst>
          </p:cNvPr>
          <p:cNvSpPr>
            <a:spLocks noGrp="1"/>
          </p:cNvSpPr>
          <p:nvPr>
            <p:ph type="sldNum" sz="quarter" idx="12"/>
          </p:nvPr>
        </p:nvSpPr>
        <p:spPr/>
        <p:txBody>
          <a:bodyPr/>
          <a:lstStyle/>
          <a:p>
            <a:pPr>
              <a:defRPr/>
            </a:pPr>
            <a:fld id="{774C7798-4690-44F7-8BD5-F3F898FCA55B}" type="slidenum">
              <a:rPr lang="en-GB" altLang="en-GB" smtClean="0"/>
              <a:pPr>
                <a:defRPr/>
              </a:pPr>
              <a:t>10</a:t>
            </a:fld>
            <a:endParaRPr lang="en-GB" altLang="en-GB"/>
          </a:p>
        </p:txBody>
      </p:sp>
      <p:pic>
        <p:nvPicPr>
          <p:cNvPr id="6" name="Picture 5">
            <a:extLst>
              <a:ext uri="{FF2B5EF4-FFF2-40B4-BE49-F238E27FC236}">
                <a16:creationId xmlns:a16="http://schemas.microsoft.com/office/drawing/2014/main" id="{EA17603B-E31B-4048-A2FD-E89662FED4B6}"/>
              </a:ext>
            </a:extLst>
          </p:cNvPr>
          <p:cNvPicPr>
            <a:picLocks noChangeAspect="1"/>
          </p:cNvPicPr>
          <p:nvPr/>
        </p:nvPicPr>
        <p:blipFill>
          <a:blip r:embed="rId2"/>
          <a:stretch>
            <a:fillRect/>
          </a:stretch>
        </p:blipFill>
        <p:spPr>
          <a:xfrm>
            <a:off x="3322294" y="1485900"/>
            <a:ext cx="5267325" cy="3886200"/>
          </a:xfrm>
          <a:prstGeom prst="rect">
            <a:avLst/>
          </a:prstGeom>
        </p:spPr>
      </p:pic>
      <p:sp>
        <p:nvSpPr>
          <p:cNvPr id="7" name="TextBox 6">
            <a:extLst>
              <a:ext uri="{FF2B5EF4-FFF2-40B4-BE49-F238E27FC236}">
                <a16:creationId xmlns:a16="http://schemas.microsoft.com/office/drawing/2014/main" id="{912361D0-1224-4BD5-9128-17892306E3F0}"/>
              </a:ext>
            </a:extLst>
          </p:cNvPr>
          <p:cNvSpPr txBox="1"/>
          <p:nvPr/>
        </p:nvSpPr>
        <p:spPr>
          <a:xfrm>
            <a:off x="284205" y="1485900"/>
            <a:ext cx="2916195" cy="3539430"/>
          </a:xfrm>
          <a:prstGeom prst="rect">
            <a:avLst/>
          </a:prstGeom>
          <a:noFill/>
        </p:spPr>
        <p:txBody>
          <a:bodyPr wrap="square" rtlCol="0">
            <a:spAutoFit/>
          </a:bodyPr>
          <a:lstStyle/>
          <a:p>
            <a:pPr marL="285750" indent="-285750" algn="l">
              <a:buFont typeface="Arial" panose="020B0604020202020204" pitchFamily="34" charset="0"/>
              <a:buChar char="•"/>
            </a:pPr>
            <a:r>
              <a:rPr lang="en-GB" sz="1600" i="0" dirty="0"/>
              <a:t>The colormap categorization partially mirrors the data types: categorical versus ordered, and sequential and diverging within ordered. </a:t>
            </a:r>
          </a:p>
          <a:p>
            <a:pPr marL="285750" indent="-285750" algn="l">
              <a:buFont typeface="Arial" panose="020B0604020202020204" pitchFamily="34" charset="0"/>
              <a:buChar char="•"/>
            </a:pPr>
            <a:r>
              <a:rPr lang="en-GB" sz="1600" i="0" dirty="0"/>
              <a:t>Bivariate encodings of two separate attributes at once is safe if one has only two levels, but they can be difficult to interpret when both attributes have multiple levels.</a:t>
            </a:r>
          </a:p>
        </p:txBody>
      </p:sp>
    </p:spTree>
    <p:extLst>
      <p:ext uri="{BB962C8B-B14F-4D97-AF65-F5344CB8AC3E}">
        <p14:creationId xmlns:p14="http://schemas.microsoft.com/office/powerpoint/2010/main" val="336342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9373-4EAC-4259-A4E4-BDA75B256586}"/>
              </a:ext>
            </a:extLst>
          </p:cNvPr>
          <p:cNvSpPr>
            <a:spLocks noGrp="1"/>
          </p:cNvSpPr>
          <p:nvPr>
            <p:ph type="title"/>
          </p:nvPr>
        </p:nvSpPr>
        <p:spPr/>
        <p:txBody>
          <a:bodyPr/>
          <a:lstStyle/>
          <a:p>
            <a:r>
              <a:rPr lang="en-GB" dirty="0"/>
              <a:t>Categorical colourmaps</a:t>
            </a:r>
          </a:p>
        </p:txBody>
      </p:sp>
      <p:sp>
        <p:nvSpPr>
          <p:cNvPr id="3" name="Date Placeholder 2">
            <a:extLst>
              <a:ext uri="{FF2B5EF4-FFF2-40B4-BE49-F238E27FC236}">
                <a16:creationId xmlns:a16="http://schemas.microsoft.com/office/drawing/2014/main" id="{AD55DFFB-0D60-412B-ABD3-B5D7E9E6B8B3}"/>
              </a:ext>
            </a:extLst>
          </p:cNvPr>
          <p:cNvSpPr>
            <a:spLocks noGrp="1"/>
          </p:cNvSpPr>
          <p:nvPr>
            <p:ph type="dt" sz="half" idx="10"/>
          </p:nvPr>
        </p:nvSpPr>
        <p:spPr/>
        <p:txBody>
          <a:bodyPr/>
          <a:lstStyle/>
          <a:p>
            <a:pPr>
              <a:defRPr/>
            </a:pPr>
            <a:fld id="{9B55382C-42F9-451F-AC9E-0F4DCB044691}"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80C5425F-4C92-43DF-BC05-119C3EC731F4}"/>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06098CE-5167-419F-8AC9-F48399221991}"/>
              </a:ext>
            </a:extLst>
          </p:cNvPr>
          <p:cNvSpPr>
            <a:spLocks noGrp="1"/>
          </p:cNvSpPr>
          <p:nvPr>
            <p:ph type="sldNum" sz="quarter" idx="12"/>
          </p:nvPr>
        </p:nvSpPr>
        <p:spPr/>
        <p:txBody>
          <a:bodyPr/>
          <a:lstStyle/>
          <a:p>
            <a:pPr>
              <a:defRPr/>
            </a:pPr>
            <a:fld id="{774C7798-4690-44F7-8BD5-F3F898FCA55B}" type="slidenum">
              <a:rPr lang="en-GB" altLang="en-GB" smtClean="0"/>
              <a:pPr>
                <a:defRPr/>
              </a:pPr>
              <a:t>11</a:t>
            </a:fld>
            <a:endParaRPr lang="en-GB" altLang="en-GB"/>
          </a:p>
        </p:txBody>
      </p:sp>
      <p:sp>
        <p:nvSpPr>
          <p:cNvPr id="6" name="TextBox 5">
            <a:extLst>
              <a:ext uri="{FF2B5EF4-FFF2-40B4-BE49-F238E27FC236}">
                <a16:creationId xmlns:a16="http://schemas.microsoft.com/office/drawing/2014/main" id="{7EC5E06D-473F-4C60-9FB3-0938B644A33F}"/>
              </a:ext>
            </a:extLst>
          </p:cNvPr>
          <p:cNvSpPr txBox="1"/>
          <p:nvPr/>
        </p:nvSpPr>
        <p:spPr>
          <a:xfrm>
            <a:off x="329609" y="1562986"/>
            <a:ext cx="8536579" cy="4278094"/>
          </a:xfrm>
          <a:prstGeom prst="rect">
            <a:avLst/>
          </a:prstGeom>
          <a:noFill/>
        </p:spPr>
        <p:txBody>
          <a:bodyPr wrap="square" rtlCol="0">
            <a:spAutoFit/>
          </a:bodyPr>
          <a:lstStyle/>
          <a:p>
            <a:pPr marL="285750" indent="-285750" algn="l">
              <a:buFont typeface="Arial" panose="020B0604020202020204" pitchFamily="34" charset="0"/>
              <a:buChar char="•"/>
            </a:pPr>
            <a:r>
              <a:rPr lang="en-GB" sz="1600" i="0" dirty="0"/>
              <a:t>The number of discriminable colours for coding small separated regions is limited to between six and twelve bins (including background colour) </a:t>
            </a:r>
          </a:p>
          <a:p>
            <a:pPr marL="285750" indent="-285750" algn="l">
              <a:buFont typeface="Arial" panose="020B0604020202020204" pitchFamily="34" charset="0"/>
              <a:buChar char="•"/>
            </a:pPr>
            <a:r>
              <a:rPr lang="en-GB" sz="1600" i="0" dirty="0"/>
              <a:t>Easily nameable colours are desirable. A good set of initial choices are the fully saturated and easily nameable colours, which are also the opponent colour axes: red, blue, green, and yellow. </a:t>
            </a:r>
          </a:p>
          <a:p>
            <a:pPr marL="285750" indent="-285750" algn="l">
              <a:buFont typeface="Arial" panose="020B0604020202020204" pitchFamily="34" charset="0"/>
              <a:buChar char="•"/>
            </a:pPr>
            <a:r>
              <a:rPr lang="en-GB" sz="1600" i="0" dirty="0"/>
              <a:t>When more colours are needed try orange, brown, pink, magenta, purple, and cyan. </a:t>
            </a:r>
          </a:p>
          <a:p>
            <a:pPr marL="285750" indent="-285750" algn="l">
              <a:buFont typeface="Arial" panose="020B0604020202020204" pitchFamily="34" charset="0"/>
              <a:buChar char="•"/>
            </a:pPr>
            <a:r>
              <a:rPr lang="en-GB" sz="1600" i="0" dirty="0"/>
              <a:t>Colourmap design is a tricky problem: attention must be paid to luminance and saturation.</a:t>
            </a:r>
          </a:p>
          <a:p>
            <a:pPr marL="285750" indent="-285750" algn="l">
              <a:buFont typeface="Arial" panose="020B0604020202020204" pitchFamily="34" charset="0"/>
              <a:buChar char="•"/>
            </a:pPr>
            <a:r>
              <a:rPr lang="en-GB" sz="1600" i="0" dirty="0"/>
              <a:t>Luminance contrast is a major issue: for some uses, the colours should be close in luminance to avoid major differences in salience and to ensure that all can be seen against the same background. </a:t>
            </a:r>
          </a:p>
          <a:p>
            <a:pPr marL="742950" lvl="1" indent="-285750">
              <a:buFont typeface="Arial" panose="020B0604020202020204" pitchFamily="34" charset="0"/>
              <a:buChar char="•"/>
            </a:pPr>
            <a:r>
              <a:rPr lang="en-GB" sz="1600" i="0" dirty="0"/>
              <a:t>Fully saturated yellow and green will have much less luminance contrast against a white background than red and blue. </a:t>
            </a:r>
          </a:p>
          <a:p>
            <a:pPr marL="742950" lvl="1" indent="-285750">
              <a:buFont typeface="Arial" panose="020B0604020202020204" pitchFamily="34" charset="0"/>
              <a:buChar char="•"/>
            </a:pPr>
            <a:r>
              <a:rPr lang="en-GB" sz="1600" i="0" dirty="0"/>
              <a:t>For other uses, colours should be sufficiently different in luminance that they can be distinguished even in black and white. </a:t>
            </a:r>
          </a:p>
          <a:p>
            <a:pPr marL="742950" lvl="1" indent="-285750">
              <a:buFont typeface="Arial" panose="020B0604020202020204" pitchFamily="34" charset="0"/>
              <a:buChar char="•"/>
            </a:pPr>
            <a:r>
              <a:rPr lang="en-GB" sz="1600" i="0" dirty="0"/>
              <a:t>Colourmaps for small regions such as lines should be highly saturated, but large regions such as areas should have low saturation. Thus, the appropriate colourmap may depend on the mark type.</a:t>
            </a:r>
          </a:p>
        </p:txBody>
      </p:sp>
    </p:spTree>
    <p:extLst>
      <p:ext uri="{BB962C8B-B14F-4D97-AF65-F5344CB8AC3E}">
        <p14:creationId xmlns:p14="http://schemas.microsoft.com/office/powerpoint/2010/main" val="211082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626E-2836-4925-89A5-65FF807DB483}"/>
              </a:ext>
            </a:extLst>
          </p:cNvPr>
          <p:cNvSpPr>
            <a:spLocks noGrp="1"/>
          </p:cNvSpPr>
          <p:nvPr>
            <p:ph type="title"/>
          </p:nvPr>
        </p:nvSpPr>
        <p:spPr/>
        <p:txBody>
          <a:bodyPr/>
          <a:lstStyle/>
          <a:p>
            <a:r>
              <a:rPr lang="en-GB" dirty="0"/>
              <a:t>Creating categorial colourmaps</a:t>
            </a:r>
          </a:p>
        </p:txBody>
      </p:sp>
      <p:sp>
        <p:nvSpPr>
          <p:cNvPr id="3" name="Date Placeholder 2">
            <a:extLst>
              <a:ext uri="{FF2B5EF4-FFF2-40B4-BE49-F238E27FC236}">
                <a16:creationId xmlns:a16="http://schemas.microsoft.com/office/drawing/2014/main" id="{1F91C8F2-CEA6-4A49-9E45-03435A4AB608}"/>
              </a:ext>
            </a:extLst>
          </p:cNvPr>
          <p:cNvSpPr>
            <a:spLocks noGrp="1"/>
          </p:cNvSpPr>
          <p:nvPr>
            <p:ph type="dt" sz="half" idx="10"/>
          </p:nvPr>
        </p:nvSpPr>
        <p:spPr/>
        <p:txBody>
          <a:bodyPr/>
          <a:lstStyle/>
          <a:p>
            <a:pPr>
              <a:defRPr/>
            </a:pPr>
            <a:fld id="{F6D5DEBC-9903-4399-866D-C404145CB6A4}"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71807FC1-68D7-4F18-8324-6551B4D433F8}"/>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4E397EDB-E861-470C-9595-2B0F171B8639}"/>
              </a:ext>
            </a:extLst>
          </p:cNvPr>
          <p:cNvSpPr>
            <a:spLocks noGrp="1"/>
          </p:cNvSpPr>
          <p:nvPr>
            <p:ph type="sldNum" sz="quarter" idx="12"/>
          </p:nvPr>
        </p:nvSpPr>
        <p:spPr/>
        <p:txBody>
          <a:bodyPr/>
          <a:lstStyle/>
          <a:p>
            <a:pPr>
              <a:defRPr/>
            </a:pPr>
            <a:fld id="{774C7798-4690-44F7-8BD5-F3F898FCA55B}" type="slidenum">
              <a:rPr lang="en-GB" altLang="en-GB" smtClean="0"/>
              <a:pPr>
                <a:defRPr/>
              </a:pPr>
              <a:t>12</a:t>
            </a:fld>
            <a:endParaRPr lang="en-GB" altLang="en-GB"/>
          </a:p>
        </p:txBody>
      </p:sp>
      <p:pic>
        <p:nvPicPr>
          <p:cNvPr id="6" name="Picture 5">
            <a:extLst>
              <a:ext uri="{FF2B5EF4-FFF2-40B4-BE49-F238E27FC236}">
                <a16:creationId xmlns:a16="http://schemas.microsoft.com/office/drawing/2014/main" id="{8CB14528-5677-47CA-B274-1204468C7106}"/>
              </a:ext>
            </a:extLst>
          </p:cNvPr>
          <p:cNvPicPr>
            <a:picLocks noChangeAspect="1"/>
          </p:cNvPicPr>
          <p:nvPr/>
        </p:nvPicPr>
        <p:blipFill>
          <a:blip r:embed="rId2"/>
          <a:stretch>
            <a:fillRect/>
          </a:stretch>
        </p:blipFill>
        <p:spPr>
          <a:xfrm>
            <a:off x="123825" y="2508908"/>
            <a:ext cx="8896350" cy="3190875"/>
          </a:xfrm>
          <a:prstGeom prst="rect">
            <a:avLst/>
          </a:prstGeom>
        </p:spPr>
      </p:pic>
      <p:sp>
        <p:nvSpPr>
          <p:cNvPr id="7" name="TextBox 6">
            <a:extLst>
              <a:ext uri="{FF2B5EF4-FFF2-40B4-BE49-F238E27FC236}">
                <a16:creationId xmlns:a16="http://schemas.microsoft.com/office/drawing/2014/main" id="{047526CE-3A8B-493A-8C48-F7330BA2A60A}"/>
              </a:ext>
            </a:extLst>
          </p:cNvPr>
          <p:cNvSpPr txBox="1"/>
          <p:nvPr/>
        </p:nvSpPr>
        <p:spPr>
          <a:xfrm>
            <a:off x="659218" y="5699783"/>
            <a:ext cx="8782493" cy="830997"/>
          </a:xfrm>
          <a:prstGeom prst="rect">
            <a:avLst/>
          </a:prstGeom>
          <a:noFill/>
        </p:spPr>
        <p:txBody>
          <a:bodyPr wrap="square" rtlCol="0">
            <a:spAutoFit/>
          </a:bodyPr>
          <a:lstStyle/>
          <a:p>
            <a:pPr algn="l"/>
            <a:r>
              <a:rPr lang="en-GB" sz="1600" i="0" dirty="0">
                <a:highlight>
                  <a:srgbClr val="C0C0C0"/>
                </a:highlight>
              </a:rPr>
              <a:t>Saturation and area. (a) The ten-element low-saturation map works well with large areas. (b) The eight-element high-saturation map would be better suited for small regions and works poorly for these large areas.</a:t>
            </a:r>
          </a:p>
        </p:txBody>
      </p:sp>
      <p:sp>
        <p:nvSpPr>
          <p:cNvPr id="8" name="TextBox 7">
            <a:extLst>
              <a:ext uri="{FF2B5EF4-FFF2-40B4-BE49-F238E27FC236}">
                <a16:creationId xmlns:a16="http://schemas.microsoft.com/office/drawing/2014/main" id="{6172EC25-C702-4FB0-98FA-DD932C6AF942}"/>
              </a:ext>
            </a:extLst>
          </p:cNvPr>
          <p:cNvSpPr txBox="1"/>
          <p:nvPr/>
        </p:nvSpPr>
        <p:spPr>
          <a:xfrm>
            <a:off x="255181" y="1403498"/>
            <a:ext cx="8516679" cy="923330"/>
          </a:xfrm>
          <a:prstGeom prst="rect">
            <a:avLst/>
          </a:prstGeom>
          <a:noFill/>
        </p:spPr>
        <p:txBody>
          <a:bodyPr wrap="square" rtlCol="0">
            <a:spAutoFit/>
          </a:bodyPr>
          <a:lstStyle/>
          <a:p>
            <a:pPr marL="285750" indent="-285750" algn="l">
              <a:buFont typeface="Arial" panose="020B0604020202020204" pitchFamily="34" charset="0"/>
              <a:buChar char="•"/>
            </a:pPr>
            <a:r>
              <a:rPr lang="en-GB" i="0" dirty="0"/>
              <a:t>A good resource for creating colourmaps is </a:t>
            </a:r>
            <a:r>
              <a:rPr lang="en-GB" i="0" dirty="0" err="1"/>
              <a:t>ColorBrewer</a:t>
            </a:r>
            <a:r>
              <a:rPr lang="en-GB" i="0" dirty="0"/>
              <a:t> at http://www.colorbrewer2.org, a system that incorporates many perceptual guidelines in order to provide safe suggestions.</a:t>
            </a:r>
          </a:p>
        </p:txBody>
      </p:sp>
    </p:spTree>
    <p:extLst>
      <p:ext uri="{BB962C8B-B14F-4D97-AF65-F5344CB8AC3E}">
        <p14:creationId xmlns:p14="http://schemas.microsoft.com/office/powerpoint/2010/main" val="2334006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93B9-FC5B-4F61-9C53-2DE4EBEF0440}"/>
              </a:ext>
            </a:extLst>
          </p:cNvPr>
          <p:cNvSpPr>
            <a:spLocks noGrp="1"/>
          </p:cNvSpPr>
          <p:nvPr>
            <p:ph type="title"/>
          </p:nvPr>
        </p:nvSpPr>
        <p:spPr/>
        <p:txBody>
          <a:bodyPr/>
          <a:lstStyle/>
          <a:p>
            <a:r>
              <a:rPr lang="en-GB" dirty="0"/>
              <a:t>Discriminability issues</a:t>
            </a:r>
          </a:p>
        </p:txBody>
      </p:sp>
      <p:sp>
        <p:nvSpPr>
          <p:cNvPr id="3" name="Date Placeholder 2">
            <a:extLst>
              <a:ext uri="{FF2B5EF4-FFF2-40B4-BE49-F238E27FC236}">
                <a16:creationId xmlns:a16="http://schemas.microsoft.com/office/drawing/2014/main" id="{F157B21D-5B2F-4C4C-AE99-897627735529}"/>
              </a:ext>
            </a:extLst>
          </p:cNvPr>
          <p:cNvSpPr>
            <a:spLocks noGrp="1"/>
          </p:cNvSpPr>
          <p:nvPr>
            <p:ph type="dt" sz="half" idx="10"/>
          </p:nvPr>
        </p:nvSpPr>
        <p:spPr/>
        <p:txBody>
          <a:bodyPr/>
          <a:lstStyle/>
          <a:p>
            <a:pPr>
              <a:defRPr/>
            </a:pPr>
            <a:fld id="{3069A420-AF4D-4694-AB1F-EF59A0A4CA07}"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E9E94DE9-F4E8-499A-A09F-4CB5550D9074}"/>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58348572-470B-46AE-B47E-463B23ADF634}"/>
              </a:ext>
            </a:extLst>
          </p:cNvPr>
          <p:cNvSpPr>
            <a:spLocks noGrp="1"/>
          </p:cNvSpPr>
          <p:nvPr>
            <p:ph type="sldNum" sz="quarter" idx="12"/>
          </p:nvPr>
        </p:nvSpPr>
        <p:spPr/>
        <p:txBody>
          <a:bodyPr/>
          <a:lstStyle/>
          <a:p>
            <a:pPr>
              <a:defRPr/>
            </a:pPr>
            <a:fld id="{774C7798-4690-44F7-8BD5-F3F898FCA55B}" type="slidenum">
              <a:rPr lang="en-GB" altLang="en-GB" smtClean="0"/>
              <a:pPr>
                <a:defRPr/>
              </a:pPr>
              <a:t>13</a:t>
            </a:fld>
            <a:endParaRPr lang="en-GB" altLang="en-GB"/>
          </a:p>
        </p:txBody>
      </p:sp>
      <p:pic>
        <p:nvPicPr>
          <p:cNvPr id="6" name="Picture 5">
            <a:extLst>
              <a:ext uri="{FF2B5EF4-FFF2-40B4-BE49-F238E27FC236}">
                <a16:creationId xmlns:a16="http://schemas.microsoft.com/office/drawing/2014/main" id="{6121BF7E-C691-4610-A0EB-CE4D7C386DC8}"/>
              </a:ext>
            </a:extLst>
          </p:cNvPr>
          <p:cNvPicPr>
            <a:picLocks noChangeAspect="1"/>
          </p:cNvPicPr>
          <p:nvPr/>
        </p:nvPicPr>
        <p:blipFill>
          <a:blip r:embed="rId2"/>
          <a:stretch>
            <a:fillRect/>
          </a:stretch>
        </p:blipFill>
        <p:spPr>
          <a:xfrm>
            <a:off x="3192869" y="1373481"/>
            <a:ext cx="5450294" cy="3776651"/>
          </a:xfrm>
          <a:prstGeom prst="rect">
            <a:avLst/>
          </a:prstGeom>
        </p:spPr>
      </p:pic>
      <p:sp>
        <p:nvSpPr>
          <p:cNvPr id="7" name="TextBox 6">
            <a:extLst>
              <a:ext uri="{FF2B5EF4-FFF2-40B4-BE49-F238E27FC236}">
                <a16:creationId xmlns:a16="http://schemas.microsoft.com/office/drawing/2014/main" id="{0031E3D5-D3BD-4D76-A0A0-952B0D0E23A8}"/>
              </a:ext>
            </a:extLst>
          </p:cNvPr>
          <p:cNvSpPr txBox="1"/>
          <p:nvPr/>
        </p:nvSpPr>
        <p:spPr>
          <a:xfrm>
            <a:off x="382772" y="1373481"/>
            <a:ext cx="2477386" cy="4031873"/>
          </a:xfrm>
          <a:prstGeom prst="rect">
            <a:avLst/>
          </a:prstGeom>
          <a:noFill/>
        </p:spPr>
        <p:txBody>
          <a:bodyPr wrap="square" rtlCol="0">
            <a:spAutoFit/>
          </a:bodyPr>
          <a:lstStyle/>
          <a:p>
            <a:pPr algn="l"/>
            <a:r>
              <a:rPr lang="en-GB" sz="1600" i="0" dirty="0"/>
              <a:t>While you can tell the colours apart in graph (a) where the regions are large, graph (b) doesn’t work (stacked bar chart labelled by colour) because too many of the colour are indistinguishable at this scale. Two choices to deal with this:</a:t>
            </a:r>
          </a:p>
          <a:p>
            <a:pPr marL="285750" indent="-285750" algn="l">
              <a:buFont typeface="Arial" panose="020B0604020202020204" pitchFamily="34" charset="0"/>
              <a:buChar char="•"/>
            </a:pPr>
            <a:r>
              <a:rPr lang="en-GB" sz="1600" i="0" dirty="0"/>
              <a:t>Reduce the number of categories</a:t>
            </a:r>
          </a:p>
          <a:p>
            <a:pPr marL="285750" indent="-285750" algn="l">
              <a:buFont typeface="Arial" panose="020B0604020202020204" pitchFamily="34" charset="0"/>
              <a:buChar char="•"/>
            </a:pPr>
            <a:r>
              <a:rPr lang="en-GB" sz="1600" i="0" dirty="0"/>
              <a:t>Use additional channels for encoding (see notes)</a:t>
            </a:r>
          </a:p>
        </p:txBody>
      </p:sp>
    </p:spTree>
    <p:extLst>
      <p:ext uri="{BB962C8B-B14F-4D97-AF65-F5344CB8AC3E}">
        <p14:creationId xmlns:p14="http://schemas.microsoft.com/office/powerpoint/2010/main" val="271019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1A10-FE98-4B13-83BB-E0B319AAE766}"/>
              </a:ext>
            </a:extLst>
          </p:cNvPr>
          <p:cNvSpPr>
            <a:spLocks noGrp="1"/>
          </p:cNvSpPr>
          <p:nvPr>
            <p:ph type="title"/>
          </p:nvPr>
        </p:nvSpPr>
        <p:spPr/>
        <p:txBody>
          <a:bodyPr/>
          <a:lstStyle/>
          <a:p>
            <a:r>
              <a:rPr lang="en-GB" dirty="0"/>
              <a:t>Ordered colourmaps</a:t>
            </a:r>
          </a:p>
        </p:txBody>
      </p:sp>
      <p:sp>
        <p:nvSpPr>
          <p:cNvPr id="3" name="Date Placeholder 2">
            <a:extLst>
              <a:ext uri="{FF2B5EF4-FFF2-40B4-BE49-F238E27FC236}">
                <a16:creationId xmlns:a16="http://schemas.microsoft.com/office/drawing/2014/main" id="{B03242CA-2452-4647-A7E3-3521DF7FE03D}"/>
              </a:ext>
            </a:extLst>
          </p:cNvPr>
          <p:cNvSpPr>
            <a:spLocks noGrp="1"/>
          </p:cNvSpPr>
          <p:nvPr>
            <p:ph type="dt" sz="half" idx="10"/>
          </p:nvPr>
        </p:nvSpPr>
        <p:spPr/>
        <p:txBody>
          <a:bodyPr/>
          <a:lstStyle/>
          <a:p>
            <a:pPr>
              <a:defRPr/>
            </a:pPr>
            <a:fld id="{F5794D50-C03E-4E01-9A96-4696647FBBAA}"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5FA27683-EB87-4F4B-9307-1DA566F2C1A9}"/>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49E1FBE3-4128-47AA-9F94-EBCD6D38A248}"/>
              </a:ext>
            </a:extLst>
          </p:cNvPr>
          <p:cNvSpPr>
            <a:spLocks noGrp="1"/>
          </p:cNvSpPr>
          <p:nvPr>
            <p:ph type="sldNum" sz="quarter" idx="12"/>
          </p:nvPr>
        </p:nvSpPr>
        <p:spPr/>
        <p:txBody>
          <a:bodyPr/>
          <a:lstStyle/>
          <a:p>
            <a:pPr>
              <a:defRPr/>
            </a:pPr>
            <a:fld id="{774C7798-4690-44F7-8BD5-F3F898FCA55B}" type="slidenum">
              <a:rPr lang="en-GB" altLang="en-GB" smtClean="0"/>
              <a:pPr>
                <a:defRPr/>
              </a:pPr>
              <a:t>14</a:t>
            </a:fld>
            <a:endParaRPr lang="en-GB" altLang="en-GB"/>
          </a:p>
        </p:txBody>
      </p:sp>
      <p:sp>
        <p:nvSpPr>
          <p:cNvPr id="6" name="TextBox 5">
            <a:extLst>
              <a:ext uri="{FF2B5EF4-FFF2-40B4-BE49-F238E27FC236}">
                <a16:creationId xmlns:a16="http://schemas.microsoft.com/office/drawing/2014/main" id="{C3F37D2A-887F-4CDC-B28D-558191C17017}"/>
              </a:ext>
            </a:extLst>
          </p:cNvPr>
          <p:cNvSpPr txBox="1"/>
          <p:nvPr/>
        </p:nvSpPr>
        <p:spPr>
          <a:xfrm>
            <a:off x="287079" y="1520456"/>
            <a:ext cx="8579109" cy="347787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An </a:t>
            </a:r>
            <a:r>
              <a:rPr lang="en-GB" sz="2000" b="1" i="0" dirty="0">
                <a:solidFill>
                  <a:srgbClr val="7629FF"/>
                </a:solidFill>
              </a:rPr>
              <a:t>ordered</a:t>
            </a:r>
            <a:r>
              <a:rPr lang="en-GB" sz="2000" i="0" dirty="0"/>
              <a:t> colourmap is appropriate for encoding ordinal or quantitative attributes</a:t>
            </a:r>
          </a:p>
          <a:p>
            <a:pPr marL="285750" indent="-285750" algn="l">
              <a:buFont typeface="Arial" panose="020B0604020202020204" pitchFamily="34" charset="0"/>
              <a:buChar char="•"/>
            </a:pPr>
            <a:r>
              <a:rPr lang="en-GB" sz="2000" i="0" dirty="0"/>
              <a:t>A </a:t>
            </a:r>
            <a:r>
              <a:rPr lang="en-GB" sz="2000" b="1" i="0" dirty="0">
                <a:solidFill>
                  <a:srgbClr val="7629FF"/>
                </a:solidFill>
              </a:rPr>
              <a:t>sequential</a:t>
            </a:r>
            <a:r>
              <a:rPr lang="en-GB" sz="2000" i="0" dirty="0"/>
              <a:t> colourmap ranges from a minimum value to a maximum value. If only the luminance channel is used, the result is a grayscale ramp. When incorporating hue, one end of the ramp is a specific hue at full saturation and brightness. If saturation is the variable, the other end is pale or white; when luminance is the varying quantity, the other end is dark or black. </a:t>
            </a:r>
          </a:p>
          <a:p>
            <a:pPr marL="285750" indent="-285750" algn="l">
              <a:buFont typeface="Arial" panose="020B0604020202020204" pitchFamily="34" charset="0"/>
              <a:buChar char="•"/>
            </a:pPr>
            <a:r>
              <a:rPr lang="en-GB" sz="2000" i="0" dirty="0"/>
              <a:t>A </a:t>
            </a:r>
            <a:r>
              <a:rPr lang="en-GB" sz="2000" b="1" i="0" dirty="0">
                <a:solidFill>
                  <a:srgbClr val="7629FF"/>
                </a:solidFill>
              </a:rPr>
              <a:t>diverging</a:t>
            </a:r>
            <a:r>
              <a:rPr lang="en-GB" sz="2000" i="0" dirty="0"/>
              <a:t> colourmap has two hues at the endpoints and a neutral colour as a midpoint, such as white, </a:t>
            </a:r>
            <a:r>
              <a:rPr lang="en-GB" sz="2000" i="0" dirty="0" err="1"/>
              <a:t>gray</a:t>
            </a:r>
            <a:r>
              <a:rPr lang="en-GB" sz="2000" i="0" dirty="0"/>
              <a:t>, or black, or a high-luminance colour such as yellow.</a:t>
            </a:r>
          </a:p>
        </p:txBody>
      </p:sp>
    </p:spTree>
    <p:extLst>
      <p:ext uri="{BB962C8B-B14F-4D97-AF65-F5344CB8AC3E}">
        <p14:creationId xmlns:p14="http://schemas.microsoft.com/office/powerpoint/2010/main" val="138156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77CD-CE50-427A-8DF7-B711ADDC50AF}"/>
              </a:ext>
            </a:extLst>
          </p:cNvPr>
          <p:cNvSpPr>
            <a:spLocks noGrp="1"/>
          </p:cNvSpPr>
          <p:nvPr>
            <p:ph type="title"/>
          </p:nvPr>
        </p:nvSpPr>
        <p:spPr/>
        <p:txBody>
          <a:bodyPr/>
          <a:lstStyle/>
          <a:p>
            <a:r>
              <a:rPr lang="en-GB" dirty="0"/>
              <a:t>Colourmap hues</a:t>
            </a:r>
          </a:p>
        </p:txBody>
      </p:sp>
      <p:sp>
        <p:nvSpPr>
          <p:cNvPr id="3" name="Date Placeholder 2">
            <a:extLst>
              <a:ext uri="{FF2B5EF4-FFF2-40B4-BE49-F238E27FC236}">
                <a16:creationId xmlns:a16="http://schemas.microsoft.com/office/drawing/2014/main" id="{88859F48-09E1-4CCF-9776-8F86218C6734}"/>
              </a:ext>
            </a:extLst>
          </p:cNvPr>
          <p:cNvSpPr>
            <a:spLocks noGrp="1"/>
          </p:cNvSpPr>
          <p:nvPr>
            <p:ph type="dt" sz="half" idx="10"/>
          </p:nvPr>
        </p:nvSpPr>
        <p:spPr/>
        <p:txBody>
          <a:bodyPr/>
          <a:lstStyle/>
          <a:p>
            <a:pPr>
              <a:defRPr/>
            </a:pPr>
            <a:fld id="{CFE8F716-48D4-4562-A17B-64E78BB902D4}"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206FAC52-A4CD-466E-9E5D-2352AC131757}"/>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F701073D-CD05-452A-841B-D7899C6BE69F}"/>
              </a:ext>
            </a:extLst>
          </p:cNvPr>
          <p:cNvSpPr>
            <a:spLocks noGrp="1"/>
          </p:cNvSpPr>
          <p:nvPr>
            <p:ph type="sldNum" sz="quarter" idx="12"/>
          </p:nvPr>
        </p:nvSpPr>
        <p:spPr/>
        <p:txBody>
          <a:bodyPr/>
          <a:lstStyle/>
          <a:p>
            <a:pPr>
              <a:defRPr/>
            </a:pPr>
            <a:fld id="{774C7798-4690-44F7-8BD5-F3F898FCA55B}" type="slidenum">
              <a:rPr lang="en-GB" altLang="en-GB" smtClean="0"/>
              <a:pPr>
                <a:defRPr/>
              </a:pPr>
              <a:t>15</a:t>
            </a:fld>
            <a:endParaRPr lang="en-GB" altLang="en-GB"/>
          </a:p>
        </p:txBody>
      </p:sp>
      <p:sp>
        <p:nvSpPr>
          <p:cNvPr id="6" name="TextBox 5">
            <a:extLst>
              <a:ext uri="{FF2B5EF4-FFF2-40B4-BE49-F238E27FC236}">
                <a16:creationId xmlns:a16="http://schemas.microsoft.com/office/drawing/2014/main" id="{D4319A2E-7356-4411-B8EA-C058595C91E5}"/>
              </a:ext>
            </a:extLst>
          </p:cNvPr>
          <p:cNvSpPr txBox="1"/>
          <p:nvPr/>
        </p:nvSpPr>
        <p:spPr>
          <a:xfrm>
            <a:off x="318977" y="1332251"/>
            <a:ext cx="8463516" cy="923330"/>
          </a:xfrm>
          <a:prstGeom prst="rect">
            <a:avLst/>
          </a:prstGeom>
          <a:noFill/>
        </p:spPr>
        <p:txBody>
          <a:bodyPr wrap="square" rtlCol="0">
            <a:spAutoFit/>
          </a:bodyPr>
          <a:lstStyle/>
          <a:p>
            <a:pPr algn="l"/>
            <a:r>
              <a:rPr lang="en-GB" i="0" dirty="0"/>
              <a:t>The number of unique hues to use in continuous colourmaps depends on what level of structure should be emphasized: the high-level structure, the middle range, or fine-grained detail</a:t>
            </a:r>
          </a:p>
        </p:txBody>
      </p:sp>
      <p:pic>
        <p:nvPicPr>
          <p:cNvPr id="7" name="Picture 6">
            <a:extLst>
              <a:ext uri="{FF2B5EF4-FFF2-40B4-BE49-F238E27FC236}">
                <a16:creationId xmlns:a16="http://schemas.microsoft.com/office/drawing/2014/main" id="{A712A881-622F-43D8-BBE7-30E061E4C46B}"/>
              </a:ext>
            </a:extLst>
          </p:cNvPr>
          <p:cNvPicPr>
            <a:picLocks noChangeAspect="1"/>
          </p:cNvPicPr>
          <p:nvPr/>
        </p:nvPicPr>
        <p:blipFill>
          <a:blip r:embed="rId2"/>
          <a:stretch>
            <a:fillRect/>
          </a:stretch>
        </p:blipFill>
        <p:spPr>
          <a:xfrm>
            <a:off x="128588" y="2256574"/>
            <a:ext cx="8896350" cy="2724150"/>
          </a:xfrm>
          <a:prstGeom prst="rect">
            <a:avLst/>
          </a:prstGeom>
        </p:spPr>
      </p:pic>
      <p:sp>
        <p:nvSpPr>
          <p:cNvPr id="8" name="TextBox 7">
            <a:extLst>
              <a:ext uri="{FF2B5EF4-FFF2-40B4-BE49-F238E27FC236}">
                <a16:creationId xmlns:a16="http://schemas.microsoft.com/office/drawing/2014/main" id="{994A1EB2-184E-44AD-81E1-F87F6FE3D67F}"/>
              </a:ext>
            </a:extLst>
          </p:cNvPr>
          <p:cNvSpPr txBox="1"/>
          <p:nvPr/>
        </p:nvSpPr>
        <p:spPr>
          <a:xfrm>
            <a:off x="244549" y="5103628"/>
            <a:ext cx="8537944" cy="1077218"/>
          </a:xfrm>
          <a:prstGeom prst="rect">
            <a:avLst/>
          </a:prstGeom>
          <a:noFill/>
        </p:spPr>
        <p:txBody>
          <a:bodyPr wrap="square" rtlCol="0">
            <a:spAutoFit/>
          </a:bodyPr>
          <a:lstStyle/>
          <a:p>
            <a:pPr algn="l"/>
            <a:r>
              <a:rPr lang="en-GB" sz="1600" i="0" dirty="0"/>
              <a:t>The same fluid flow data with two different colourmaps. Figure (a) emphasizes mid-level neighbourhood structure with many hues. Figure (b) emphasizes large-scale structure by ranging between two fully saturated hues, with saturation smoothly varying to a middle point: the ends are purple and yellow, and the midpoint is grey.</a:t>
            </a:r>
          </a:p>
        </p:txBody>
      </p:sp>
    </p:spTree>
    <p:extLst>
      <p:ext uri="{BB962C8B-B14F-4D97-AF65-F5344CB8AC3E}">
        <p14:creationId xmlns:p14="http://schemas.microsoft.com/office/powerpoint/2010/main" val="4175411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9539-1AED-4909-B560-CAABB8E0FC7B}"/>
              </a:ext>
            </a:extLst>
          </p:cNvPr>
          <p:cNvSpPr>
            <a:spLocks noGrp="1"/>
          </p:cNvSpPr>
          <p:nvPr>
            <p:ph type="title"/>
          </p:nvPr>
        </p:nvSpPr>
        <p:spPr/>
        <p:txBody>
          <a:bodyPr/>
          <a:lstStyle/>
          <a:p>
            <a:r>
              <a:rPr lang="en-GB" dirty="0"/>
              <a:t>Rainbow colourmap problems</a:t>
            </a:r>
          </a:p>
        </p:txBody>
      </p:sp>
      <p:sp>
        <p:nvSpPr>
          <p:cNvPr id="3" name="Date Placeholder 2">
            <a:extLst>
              <a:ext uri="{FF2B5EF4-FFF2-40B4-BE49-F238E27FC236}">
                <a16:creationId xmlns:a16="http://schemas.microsoft.com/office/drawing/2014/main" id="{4A0CA9B1-66AD-4AD2-B8FD-7265466D19A9}"/>
              </a:ext>
            </a:extLst>
          </p:cNvPr>
          <p:cNvSpPr>
            <a:spLocks noGrp="1"/>
          </p:cNvSpPr>
          <p:nvPr>
            <p:ph type="dt" sz="half" idx="10"/>
          </p:nvPr>
        </p:nvSpPr>
        <p:spPr/>
        <p:txBody>
          <a:bodyPr/>
          <a:lstStyle/>
          <a:p>
            <a:pPr>
              <a:defRPr/>
            </a:pPr>
            <a:fld id="{6E9F71B6-39C8-4F42-B941-F817B070C4B3}"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7A6FDB90-6048-4FDF-8A17-5B97974A107D}"/>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2159242E-0E8D-42B6-9469-465E24B2BD67}"/>
              </a:ext>
            </a:extLst>
          </p:cNvPr>
          <p:cNvSpPr>
            <a:spLocks noGrp="1"/>
          </p:cNvSpPr>
          <p:nvPr>
            <p:ph type="sldNum" sz="quarter" idx="12"/>
          </p:nvPr>
        </p:nvSpPr>
        <p:spPr/>
        <p:txBody>
          <a:bodyPr/>
          <a:lstStyle/>
          <a:p>
            <a:pPr>
              <a:defRPr/>
            </a:pPr>
            <a:fld id="{774C7798-4690-44F7-8BD5-F3F898FCA55B}" type="slidenum">
              <a:rPr lang="en-GB" altLang="en-GB" smtClean="0"/>
              <a:pPr>
                <a:defRPr/>
              </a:pPr>
              <a:t>16</a:t>
            </a:fld>
            <a:endParaRPr lang="en-GB" altLang="en-GB"/>
          </a:p>
        </p:txBody>
      </p:sp>
      <p:sp>
        <p:nvSpPr>
          <p:cNvPr id="7" name="TextBox 6">
            <a:extLst>
              <a:ext uri="{FF2B5EF4-FFF2-40B4-BE49-F238E27FC236}">
                <a16:creationId xmlns:a16="http://schemas.microsoft.com/office/drawing/2014/main" id="{3E454D85-2F9D-459D-8249-82DE9C0779C6}"/>
              </a:ext>
            </a:extLst>
          </p:cNvPr>
          <p:cNvSpPr txBox="1"/>
          <p:nvPr/>
        </p:nvSpPr>
        <p:spPr>
          <a:xfrm>
            <a:off x="308344" y="1232169"/>
            <a:ext cx="8557844" cy="1323439"/>
          </a:xfrm>
          <a:prstGeom prst="rect">
            <a:avLst/>
          </a:prstGeom>
          <a:noFill/>
        </p:spPr>
        <p:txBody>
          <a:bodyPr wrap="square" rtlCol="0">
            <a:spAutoFit/>
          </a:bodyPr>
          <a:lstStyle/>
          <a:p>
            <a:pPr marL="285750" indent="-285750" algn="l">
              <a:buFont typeface="Arial" panose="020B0604020202020204" pitchFamily="34" charset="0"/>
              <a:buChar char="•"/>
            </a:pPr>
            <a:r>
              <a:rPr lang="en-GB" sz="1600" i="0" dirty="0"/>
              <a:t>Hue is used to indicate order, despite being without an implicit perceptual ordering</a:t>
            </a:r>
          </a:p>
          <a:p>
            <a:pPr marL="285750" indent="-285750" algn="l">
              <a:buFont typeface="Arial" panose="020B0604020202020204" pitchFamily="34" charset="0"/>
              <a:buChar char="•"/>
            </a:pPr>
            <a:r>
              <a:rPr lang="en-GB" sz="1600" i="0" dirty="0"/>
              <a:t>The scale is not perceptually linear: steps of the same size at different points in the colourmap range are not perceived equally by our eyes</a:t>
            </a:r>
          </a:p>
          <a:p>
            <a:pPr marL="285750" indent="-285750" algn="l">
              <a:buFont typeface="Arial" panose="020B0604020202020204" pitchFamily="34" charset="0"/>
              <a:buChar char="•"/>
            </a:pPr>
            <a:r>
              <a:rPr lang="en-GB" sz="1600" i="0" dirty="0"/>
              <a:t>Fine detail cannot be perceived with the hue channel</a:t>
            </a:r>
          </a:p>
          <a:p>
            <a:pPr marL="285750" indent="-285750" algn="l">
              <a:buFont typeface="Arial" panose="020B0604020202020204" pitchFamily="34" charset="0"/>
              <a:buChar char="•"/>
            </a:pPr>
            <a:r>
              <a:rPr lang="en-GB" sz="1600" i="0" dirty="0"/>
              <a:t>Instead, design </a:t>
            </a:r>
            <a:r>
              <a:rPr lang="en-GB" sz="1600" b="1" i="0" dirty="0">
                <a:solidFill>
                  <a:srgbClr val="7629FF"/>
                </a:solidFill>
              </a:rPr>
              <a:t>monotonically increasing luminance </a:t>
            </a:r>
            <a:r>
              <a:rPr lang="en-GB" sz="1600" i="0" dirty="0"/>
              <a:t>colourmaps</a:t>
            </a:r>
          </a:p>
        </p:txBody>
      </p:sp>
      <p:pic>
        <p:nvPicPr>
          <p:cNvPr id="8" name="Picture 7">
            <a:extLst>
              <a:ext uri="{FF2B5EF4-FFF2-40B4-BE49-F238E27FC236}">
                <a16:creationId xmlns:a16="http://schemas.microsoft.com/office/drawing/2014/main" id="{13157F1B-4CF9-4D1E-A147-85D008585DED}"/>
              </a:ext>
            </a:extLst>
          </p:cNvPr>
          <p:cNvPicPr>
            <a:picLocks noChangeAspect="1"/>
          </p:cNvPicPr>
          <p:nvPr/>
        </p:nvPicPr>
        <p:blipFill>
          <a:blip r:embed="rId2"/>
          <a:stretch>
            <a:fillRect/>
          </a:stretch>
        </p:blipFill>
        <p:spPr>
          <a:xfrm>
            <a:off x="204992" y="2677488"/>
            <a:ext cx="8727097" cy="3569327"/>
          </a:xfrm>
          <a:prstGeom prst="rect">
            <a:avLst/>
          </a:prstGeom>
        </p:spPr>
      </p:pic>
    </p:spTree>
    <p:extLst>
      <p:ext uri="{BB962C8B-B14F-4D97-AF65-F5344CB8AC3E}">
        <p14:creationId xmlns:p14="http://schemas.microsoft.com/office/powerpoint/2010/main" val="279428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C18C-FAC9-4282-AA98-0FF82264A320}"/>
              </a:ext>
            </a:extLst>
          </p:cNvPr>
          <p:cNvSpPr>
            <a:spLocks noGrp="1"/>
          </p:cNvSpPr>
          <p:nvPr>
            <p:ph type="title"/>
          </p:nvPr>
        </p:nvSpPr>
        <p:spPr/>
        <p:txBody>
          <a:bodyPr/>
          <a:lstStyle/>
          <a:p>
            <a:r>
              <a:rPr lang="en-GB" dirty="0"/>
              <a:t>Bivariate colourmaps</a:t>
            </a:r>
          </a:p>
        </p:txBody>
      </p:sp>
      <p:sp>
        <p:nvSpPr>
          <p:cNvPr id="3" name="Date Placeholder 2">
            <a:extLst>
              <a:ext uri="{FF2B5EF4-FFF2-40B4-BE49-F238E27FC236}">
                <a16:creationId xmlns:a16="http://schemas.microsoft.com/office/drawing/2014/main" id="{952D4F11-648D-4BE7-9E8B-6FF42A98D278}"/>
              </a:ext>
            </a:extLst>
          </p:cNvPr>
          <p:cNvSpPr>
            <a:spLocks noGrp="1"/>
          </p:cNvSpPr>
          <p:nvPr>
            <p:ph type="dt" sz="half" idx="10"/>
          </p:nvPr>
        </p:nvSpPr>
        <p:spPr/>
        <p:txBody>
          <a:bodyPr/>
          <a:lstStyle/>
          <a:p>
            <a:pPr>
              <a:defRPr/>
            </a:pPr>
            <a:fld id="{5B3A776F-4AAB-4676-90BE-96568357AF27}"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515516A1-C84E-4A1D-BFB8-3AADF98146CD}"/>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498F1E09-E6E9-492B-AD3A-7A755B5BB710}"/>
              </a:ext>
            </a:extLst>
          </p:cNvPr>
          <p:cNvSpPr>
            <a:spLocks noGrp="1"/>
          </p:cNvSpPr>
          <p:nvPr>
            <p:ph type="sldNum" sz="quarter" idx="12"/>
          </p:nvPr>
        </p:nvSpPr>
        <p:spPr/>
        <p:txBody>
          <a:bodyPr/>
          <a:lstStyle/>
          <a:p>
            <a:pPr>
              <a:defRPr/>
            </a:pPr>
            <a:fld id="{774C7798-4690-44F7-8BD5-F3F898FCA55B}" type="slidenum">
              <a:rPr lang="en-GB" altLang="en-GB" smtClean="0"/>
              <a:pPr>
                <a:defRPr/>
              </a:pPr>
              <a:t>17</a:t>
            </a:fld>
            <a:endParaRPr lang="en-GB" altLang="en-GB"/>
          </a:p>
        </p:txBody>
      </p:sp>
      <p:sp>
        <p:nvSpPr>
          <p:cNvPr id="6" name="TextBox 5">
            <a:extLst>
              <a:ext uri="{FF2B5EF4-FFF2-40B4-BE49-F238E27FC236}">
                <a16:creationId xmlns:a16="http://schemas.microsoft.com/office/drawing/2014/main" id="{5D056FEE-73B7-49DC-A442-5FEEA29F2A2F}"/>
              </a:ext>
            </a:extLst>
          </p:cNvPr>
          <p:cNvSpPr txBox="1"/>
          <p:nvPr/>
        </p:nvSpPr>
        <p:spPr>
          <a:xfrm>
            <a:off x="382772" y="1467293"/>
            <a:ext cx="8399721" cy="4524315"/>
          </a:xfrm>
          <a:prstGeom prst="rect">
            <a:avLst/>
          </a:prstGeom>
          <a:noFill/>
        </p:spPr>
        <p:txBody>
          <a:bodyPr wrap="square" rtlCol="0">
            <a:spAutoFit/>
          </a:bodyPr>
          <a:lstStyle/>
          <a:p>
            <a:pPr marL="285750" indent="-285750" algn="l">
              <a:buFont typeface="Arial" panose="020B0604020202020204" pitchFamily="34" charset="0"/>
              <a:buChar char="•"/>
            </a:pPr>
            <a:r>
              <a:rPr lang="en-GB" i="0" dirty="0"/>
              <a:t>The safest use of the colour channel is to visually encode a single attribute; these colourmaps are known as </a:t>
            </a:r>
            <a:r>
              <a:rPr lang="en-GB" b="1" i="0" dirty="0">
                <a:solidFill>
                  <a:srgbClr val="7629FF"/>
                </a:solidFill>
              </a:rPr>
              <a:t>univariate</a:t>
            </a:r>
            <a:r>
              <a:rPr lang="en-GB" i="0" dirty="0"/>
              <a:t>. </a:t>
            </a:r>
          </a:p>
          <a:p>
            <a:pPr marL="285750" indent="-285750" algn="l">
              <a:buFont typeface="Arial" panose="020B0604020202020204" pitchFamily="34" charset="0"/>
              <a:buChar char="•"/>
            </a:pPr>
            <a:r>
              <a:rPr lang="en-GB" i="0" dirty="0"/>
              <a:t>Slide 10 includes several colourmaps that encode two separate attributes, called bivariate. </a:t>
            </a:r>
          </a:p>
          <a:p>
            <a:pPr marL="285750" indent="-285750" algn="l">
              <a:buFont typeface="Arial" panose="020B0604020202020204" pitchFamily="34" charset="0"/>
              <a:buChar char="•"/>
            </a:pPr>
            <a:r>
              <a:rPr lang="en-GB" i="0" dirty="0"/>
              <a:t>When one of the two attributes is binary then it is straightforward to create a comprehensible bivariate colourmap with two families of colours by fixing a base set of hues and varying their saturation. This approach can also be useful for a single categorical attribute that has a hierarchical structure.</a:t>
            </a:r>
          </a:p>
          <a:p>
            <a:pPr marL="285750" indent="-285750" algn="l">
              <a:buFont typeface="Arial" panose="020B0604020202020204" pitchFamily="34" charset="0"/>
              <a:buChar char="•"/>
            </a:pPr>
            <a:r>
              <a:rPr lang="en-GB" i="0" dirty="0"/>
              <a:t>When both attributes are categorical with multiple levels, results will be poor and thus there are no bivariate categorical–categorical maps in on slide 10. </a:t>
            </a:r>
          </a:p>
          <a:p>
            <a:pPr marL="285750" indent="-285750" algn="l">
              <a:buFont typeface="Arial" panose="020B0604020202020204" pitchFamily="34" charset="0"/>
              <a:buChar char="•"/>
            </a:pPr>
            <a:r>
              <a:rPr lang="en-GB" i="0" dirty="0"/>
              <a:t>The case of encoding combinations of two sequential or diverging attributes with multiple levels is a middle ground. Slide 10 shows several examples with three levels for each attribute: sequential–sequential, diverging–diverging, diverging–sequential, and categorical–sequential. While these colourmaps do appear frequently in vis systems, some people do have difficulty in interpreting their meaning.</a:t>
            </a:r>
          </a:p>
        </p:txBody>
      </p:sp>
    </p:spTree>
    <p:extLst>
      <p:ext uri="{BB962C8B-B14F-4D97-AF65-F5344CB8AC3E}">
        <p14:creationId xmlns:p14="http://schemas.microsoft.com/office/powerpoint/2010/main" val="2663722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C4A8-C112-4FE7-BE89-DCF4D83DF268}"/>
              </a:ext>
            </a:extLst>
          </p:cNvPr>
          <p:cNvSpPr>
            <a:spLocks noGrp="1"/>
          </p:cNvSpPr>
          <p:nvPr>
            <p:ph type="title"/>
          </p:nvPr>
        </p:nvSpPr>
        <p:spPr/>
        <p:txBody>
          <a:bodyPr/>
          <a:lstStyle/>
          <a:p>
            <a:r>
              <a:rPr lang="en-GB" dirty="0"/>
              <a:t>Accessible colourmaps</a:t>
            </a:r>
          </a:p>
        </p:txBody>
      </p:sp>
      <p:sp>
        <p:nvSpPr>
          <p:cNvPr id="3" name="Date Placeholder 2">
            <a:extLst>
              <a:ext uri="{FF2B5EF4-FFF2-40B4-BE49-F238E27FC236}">
                <a16:creationId xmlns:a16="http://schemas.microsoft.com/office/drawing/2014/main" id="{FECB3F62-9CEB-4460-B0DF-B87A2292AE80}"/>
              </a:ext>
            </a:extLst>
          </p:cNvPr>
          <p:cNvSpPr>
            <a:spLocks noGrp="1"/>
          </p:cNvSpPr>
          <p:nvPr>
            <p:ph type="dt" sz="half" idx="10"/>
          </p:nvPr>
        </p:nvSpPr>
        <p:spPr/>
        <p:txBody>
          <a:bodyPr/>
          <a:lstStyle/>
          <a:p>
            <a:pPr>
              <a:defRPr/>
            </a:pPr>
            <a:fld id="{B73ABFD2-B38F-44CF-B9C8-0635E613C419}"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C36358AD-3ADF-42CE-93B8-E6C0EE8AEB51}"/>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C275B23A-799F-430E-9801-B02E1DC0FA46}"/>
              </a:ext>
            </a:extLst>
          </p:cNvPr>
          <p:cNvSpPr>
            <a:spLocks noGrp="1"/>
          </p:cNvSpPr>
          <p:nvPr>
            <p:ph type="sldNum" sz="quarter" idx="12"/>
          </p:nvPr>
        </p:nvSpPr>
        <p:spPr/>
        <p:txBody>
          <a:bodyPr/>
          <a:lstStyle/>
          <a:p>
            <a:pPr>
              <a:defRPr/>
            </a:pPr>
            <a:fld id="{774C7798-4690-44F7-8BD5-F3F898FCA55B}" type="slidenum">
              <a:rPr lang="en-GB" altLang="en-GB" smtClean="0"/>
              <a:pPr>
                <a:defRPr/>
              </a:pPr>
              <a:t>18</a:t>
            </a:fld>
            <a:endParaRPr lang="en-GB" altLang="en-GB"/>
          </a:p>
        </p:txBody>
      </p:sp>
      <p:sp>
        <p:nvSpPr>
          <p:cNvPr id="6" name="TextBox 5">
            <a:extLst>
              <a:ext uri="{FF2B5EF4-FFF2-40B4-BE49-F238E27FC236}">
                <a16:creationId xmlns:a16="http://schemas.microsoft.com/office/drawing/2014/main" id="{8E6D2CFA-BDE3-4BEE-8D05-1459DEE4D99D}"/>
              </a:ext>
            </a:extLst>
          </p:cNvPr>
          <p:cNvSpPr txBox="1"/>
          <p:nvPr/>
        </p:nvSpPr>
        <p:spPr>
          <a:xfrm>
            <a:off x="255181" y="1270937"/>
            <a:ext cx="8431619" cy="4708981"/>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Colour-blindness is not limited to simply telling red apart from green; many pairs are confused, including red from black, blue from purple, light green from white, and brown from green.</a:t>
            </a:r>
          </a:p>
          <a:p>
            <a:pPr marL="285750" indent="-285750" algn="l">
              <a:buFont typeface="Arial" panose="020B0604020202020204" pitchFamily="34" charset="0"/>
              <a:buChar char="•"/>
            </a:pPr>
            <a:r>
              <a:rPr lang="en-GB" sz="2000" i="0" dirty="0"/>
              <a:t>The safest strategy is to avoid using only the hue channel to encode information: design categorical colourmaps that vary in luminance or saturation, in addition to hue. Clearly, avoiding colourmaps that emphasize red–green, especially divergent red–green ramps, would be wise. In some domains there are strong conventions with the use of red and green, so those user expectations can be accommodated by ensuring luminance differences between reds and greens.</a:t>
            </a:r>
          </a:p>
          <a:p>
            <a:pPr marL="285750" indent="-285750" algn="l">
              <a:buFont typeface="Arial" panose="020B0604020202020204" pitchFamily="34" charset="0"/>
              <a:buChar char="•"/>
            </a:pPr>
            <a:r>
              <a:rPr lang="en-GB" sz="2000" i="0" dirty="0"/>
              <a:t>An excellent way to ensure that a design uses colours that are distinguishable for most users is to check it with a colour-blindness simulator. This capability is built into many desktop software tools including Adobe Illustrator and Photoshop, and also available through web sites such as http://www.color-blindness.com</a:t>
            </a:r>
          </a:p>
        </p:txBody>
      </p:sp>
    </p:spTree>
    <p:extLst>
      <p:ext uri="{BB962C8B-B14F-4D97-AF65-F5344CB8AC3E}">
        <p14:creationId xmlns:p14="http://schemas.microsoft.com/office/powerpoint/2010/main" val="368064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6567-96E3-4D84-B8CA-570AB55BE783}"/>
              </a:ext>
            </a:extLst>
          </p:cNvPr>
          <p:cNvSpPr>
            <a:spLocks noGrp="1"/>
          </p:cNvSpPr>
          <p:nvPr>
            <p:ph type="title"/>
          </p:nvPr>
        </p:nvSpPr>
        <p:spPr/>
        <p:txBody>
          <a:bodyPr/>
          <a:lstStyle/>
          <a:p>
            <a:r>
              <a:rPr lang="en-GB" dirty="0"/>
              <a:t>Size channels</a:t>
            </a:r>
          </a:p>
        </p:txBody>
      </p:sp>
      <p:sp>
        <p:nvSpPr>
          <p:cNvPr id="3" name="Date Placeholder 2">
            <a:extLst>
              <a:ext uri="{FF2B5EF4-FFF2-40B4-BE49-F238E27FC236}">
                <a16:creationId xmlns:a16="http://schemas.microsoft.com/office/drawing/2014/main" id="{7490B454-B65F-47A8-B951-88D067656742}"/>
              </a:ext>
            </a:extLst>
          </p:cNvPr>
          <p:cNvSpPr>
            <a:spLocks noGrp="1"/>
          </p:cNvSpPr>
          <p:nvPr>
            <p:ph type="dt" sz="half" idx="10"/>
          </p:nvPr>
        </p:nvSpPr>
        <p:spPr/>
        <p:txBody>
          <a:bodyPr/>
          <a:lstStyle/>
          <a:p>
            <a:pPr>
              <a:defRPr/>
            </a:pPr>
            <a:fld id="{43C59039-A8F9-4130-947D-57611733120F}"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376C4ED8-6F26-4315-9DD6-A942F1078E85}"/>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64A0DD84-88FA-4668-8339-EF1188822D16}"/>
              </a:ext>
            </a:extLst>
          </p:cNvPr>
          <p:cNvSpPr>
            <a:spLocks noGrp="1"/>
          </p:cNvSpPr>
          <p:nvPr>
            <p:ph type="sldNum" sz="quarter" idx="12"/>
          </p:nvPr>
        </p:nvSpPr>
        <p:spPr/>
        <p:txBody>
          <a:bodyPr/>
          <a:lstStyle/>
          <a:p>
            <a:pPr>
              <a:defRPr/>
            </a:pPr>
            <a:fld id="{774C7798-4690-44F7-8BD5-F3F898FCA55B}" type="slidenum">
              <a:rPr lang="en-GB" altLang="en-GB" smtClean="0"/>
              <a:pPr>
                <a:defRPr/>
              </a:pPr>
              <a:t>19</a:t>
            </a:fld>
            <a:endParaRPr lang="en-GB" altLang="en-GB"/>
          </a:p>
        </p:txBody>
      </p:sp>
      <p:sp>
        <p:nvSpPr>
          <p:cNvPr id="6" name="TextBox 5">
            <a:extLst>
              <a:ext uri="{FF2B5EF4-FFF2-40B4-BE49-F238E27FC236}">
                <a16:creationId xmlns:a16="http://schemas.microsoft.com/office/drawing/2014/main" id="{F2B45A8E-F2FD-4023-A8F8-E7EFCA282CA9}"/>
              </a:ext>
            </a:extLst>
          </p:cNvPr>
          <p:cNvSpPr txBox="1"/>
          <p:nvPr/>
        </p:nvSpPr>
        <p:spPr>
          <a:xfrm>
            <a:off x="287079" y="1403498"/>
            <a:ext cx="8399721" cy="4093428"/>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Size is a magnitude channel suitable for ordered data. It interacts with most other channels: when marks are too small, encodings in another channel such as shape or orientation simply cannot be seen. Size interacts particularly strongly with colour hue and saturation.</a:t>
            </a:r>
          </a:p>
          <a:p>
            <a:pPr marL="285750" indent="-285750" algn="l">
              <a:buFont typeface="Arial" panose="020B0604020202020204" pitchFamily="34" charset="0"/>
              <a:buChar char="•"/>
            </a:pPr>
            <a:r>
              <a:rPr lang="en-GB" sz="2000" i="0" dirty="0"/>
              <a:t>The accuracy of our perceptual judgements across length, area and size channels varies considerably.</a:t>
            </a:r>
          </a:p>
          <a:p>
            <a:pPr marL="285750" indent="-285750" algn="l">
              <a:buFont typeface="Arial" panose="020B0604020202020204" pitchFamily="34" charset="0"/>
              <a:buChar char="•"/>
            </a:pPr>
            <a:r>
              <a:rPr lang="en-GB" sz="2000" i="0" dirty="0"/>
              <a:t>Our judgements of </a:t>
            </a:r>
            <a:r>
              <a:rPr lang="en-GB" sz="2000" b="1" i="0" dirty="0">
                <a:solidFill>
                  <a:srgbClr val="7629FF"/>
                </a:solidFill>
              </a:rPr>
              <a:t>length</a:t>
            </a:r>
            <a:r>
              <a:rPr lang="en-GB" sz="2000" i="0" dirty="0"/>
              <a:t> are extremely accurate. The only channel that is more accurate is aligned planar position.</a:t>
            </a:r>
          </a:p>
          <a:p>
            <a:pPr marL="285750" indent="-285750" algn="l">
              <a:buFont typeface="Arial" panose="020B0604020202020204" pitchFamily="34" charset="0"/>
              <a:buChar char="•"/>
            </a:pPr>
            <a:r>
              <a:rPr lang="en-GB" sz="2000" i="0" dirty="0"/>
              <a:t>Our judgement of </a:t>
            </a:r>
            <a:r>
              <a:rPr lang="en-GB" sz="2000" b="1" i="0" dirty="0">
                <a:solidFill>
                  <a:srgbClr val="7629FF"/>
                </a:solidFill>
              </a:rPr>
              <a:t>area</a:t>
            </a:r>
            <a:r>
              <a:rPr lang="en-GB" sz="2000" i="0" dirty="0"/>
              <a:t> is significantly less accurate. Stevens assigns a power law exponent of 0.7 for area.</a:t>
            </a:r>
          </a:p>
          <a:p>
            <a:pPr marL="285750" indent="-285750" algn="l">
              <a:buFont typeface="Arial" panose="020B0604020202020204" pitchFamily="34" charset="0"/>
              <a:buChar char="•"/>
            </a:pPr>
            <a:r>
              <a:rPr lang="en-GB" sz="2000" i="0" dirty="0"/>
              <a:t>The </a:t>
            </a:r>
            <a:r>
              <a:rPr lang="en-GB" sz="2000" b="1" i="0" dirty="0">
                <a:solidFill>
                  <a:srgbClr val="7629FF"/>
                </a:solidFill>
              </a:rPr>
              <a:t>volume</a:t>
            </a:r>
            <a:r>
              <a:rPr lang="en-GB" sz="2000" i="0" dirty="0"/>
              <a:t> channel is quite inaccurate. The volume channel is at the bottom of the rankings, in an equivalence class with curvature. Encoding with volume is rarely the right choice.</a:t>
            </a:r>
          </a:p>
        </p:txBody>
      </p:sp>
    </p:spTree>
    <p:extLst>
      <p:ext uri="{BB962C8B-B14F-4D97-AF65-F5344CB8AC3E}">
        <p14:creationId xmlns:p14="http://schemas.microsoft.com/office/powerpoint/2010/main" val="250586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F05125-44B8-4492-8B46-7CAAC973D0F7}"/>
              </a:ext>
            </a:extLst>
          </p:cNvPr>
          <p:cNvSpPr>
            <a:spLocks noGrp="1" noChangeArrowheads="1"/>
          </p:cNvSpPr>
          <p:nvPr>
            <p:ph type="title"/>
          </p:nvPr>
        </p:nvSpPr>
        <p:spPr>
          <a:xfrm>
            <a:off x="2771800" y="332656"/>
            <a:ext cx="5976664" cy="504056"/>
          </a:xfrm>
        </p:spPr>
        <p:txBody>
          <a:bodyPr>
            <a:noAutofit/>
          </a:bodyPr>
          <a:lstStyle/>
          <a:p>
            <a:r>
              <a:rPr lang="en-GB" altLang="en-US" sz="3200">
                <a:latin typeface="Sanchez Regular"/>
              </a:rPr>
              <a:t>Overview</a:t>
            </a:r>
          </a:p>
        </p:txBody>
      </p:sp>
      <p:sp>
        <p:nvSpPr>
          <p:cNvPr id="32771" name="Rectangle 3">
            <a:extLst>
              <a:ext uri="{FF2B5EF4-FFF2-40B4-BE49-F238E27FC236}">
                <a16:creationId xmlns:a16="http://schemas.microsoft.com/office/drawing/2014/main" id="{8674BF37-E827-4547-8249-5CE423AC6A24}"/>
              </a:ext>
            </a:extLst>
          </p:cNvPr>
          <p:cNvSpPr>
            <a:spLocks noGrp="1" noChangeArrowheads="1"/>
          </p:cNvSpPr>
          <p:nvPr>
            <p:ph idx="1"/>
          </p:nvPr>
        </p:nvSpPr>
        <p:spPr bwMode="auto">
          <a:xfrm>
            <a:off x="251520" y="1412777"/>
            <a:ext cx="8640960" cy="4713390"/>
          </a:xfrm>
        </p:spPr>
        <p:txBody>
          <a:bodyPr wrap="square" numCol="1" anchor="t" anchorCtr="0" compatLnSpc="1">
            <a:prstTxWarp prst="textNoShape">
              <a:avLst/>
            </a:prstTxWarp>
          </a:bodyPr>
          <a:lstStyle/>
          <a:p>
            <a:r>
              <a:rPr lang="en-GB" altLang="en-US" dirty="0"/>
              <a:t>Reading: Chapter 10 of </a:t>
            </a:r>
            <a:r>
              <a:rPr lang="en-GB" altLang="en-US" dirty="0" err="1"/>
              <a:t>Munzner</a:t>
            </a:r>
            <a:endParaRPr lang="en-GB" altLang="en-US" dirty="0"/>
          </a:p>
          <a:p>
            <a:r>
              <a:rPr lang="en-GB" altLang="en-US" dirty="0"/>
              <a:t>Understand the principles of colour encoding and colour maps</a:t>
            </a:r>
          </a:p>
          <a:p>
            <a:r>
              <a:rPr lang="en-GB" altLang="en-US" dirty="0"/>
              <a:t>Understand the use of other non-spatial encodings: size, angle, curvature, area, and volume; shape; motion; texture</a:t>
            </a:r>
          </a:p>
          <a:p>
            <a:r>
              <a:rPr lang="en-GB" altLang="en-US" dirty="0"/>
              <a:t>Able to select appropriate methods for displaying data for a particular task </a:t>
            </a:r>
          </a:p>
          <a:p>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E02C-68F4-46A1-B20C-6AB9E73035FC}"/>
              </a:ext>
            </a:extLst>
          </p:cNvPr>
          <p:cNvSpPr>
            <a:spLocks noGrp="1"/>
          </p:cNvSpPr>
          <p:nvPr>
            <p:ph type="title"/>
          </p:nvPr>
        </p:nvSpPr>
        <p:spPr/>
        <p:txBody>
          <a:bodyPr/>
          <a:lstStyle/>
          <a:p>
            <a:r>
              <a:rPr lang="en-GB" dirty="0"/>
              <a:t>Inaccuracy of volume</a:t>
            </a:r>
          </a:p>
        </p:txBody>
      </p:sp>
      <p:sp>
        <p:nvSpPr>
          <p:cNvPr id="3" name="Date Placeholder 2">
            <a:extLst>
              <a:ext uri="{FF2B5EF4-FFF2-40B4-BE49-F238E27FC236}">
                <a16:creationId xmlns:a16="http://schemas.microsoft.com/office/drawing/2014/main" id="{65293967-643B-4A6E-B592-4D1FB0C185B6}"/>
              </a:ext>
            </a:extLst>
          </p:cNvPr>
          <p:cNvSpPr>
            <a:spLocks noGrp="1"/>
          </p:cNvSpPr>
          <p:nvPr>
            <p:ph type="dt" sz="half" idx="10"/>
          </p:nvPr>
        </p:nvSpPr>
        <p:spPr/>
        <p:txBody>
          <a:bodyPr/>
          <a:lstStyle/>
          <a:p>
            <a:pPr>
              <a:defRPr/>
            </a:pPr>
            <a:fld id="{B000444F-7DD9-421B-9A90-A70C21ACC9A1}"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14CD02FD-3A83-4864-A5EF-A4CC00B014FA}"/>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574A520D-DA7C-44B2-A723-D631D8774417}"/>
              </a:ext>
            </a:extLst>
          </p:cNvPr>
          <p:cNvSpPr>
            <a:spLocks noGrp="1"/>
          </p:cNvSpPr>
          <p:nvPr>
            <p:ph type="sldNum" sz="quarter" idx="12"/>
          </p:nvPr>
        </p:nvSpPr>
        <p:spPr/>
        <p:txBody>
          <a:bodyPr/>
          <a:lstStyle/>
          <a:p>
            <a:pPr>
              <a:defRPr/>
            </a:pPr>
            <a:fld id="{774C7798-4690-44F7-8BD5-F3F898FCA55B}" type="slidenum">
              <a:rPr lang="en-GB" altLang="en-GB" smtClean="0"/>
              <a:pPr>
                <a:defRPr/>
              </a:pPr>
              <a:t>20</a:t>
            </a:fld>
            <a:endParaRPr lang="en-GB" altLang="en-GB"/>
          </a:p>
        </p:txBody>
      </p:sp>
      <p:pic>
        <p:nvPicPr>
          <p:cNvPr id="6" name="Picture 5">
            <a:extLst>
              <a:ext uri="{FF2B5EF4-FFF2-40B4-BE49-F238E27FC236}">
                <a16:creationId xmlns:a16="http://schemas.microsoft.com/office/drawing/2014/main" id="{2F0DB0FE-49ED-476E-B625-000BD527700C}"/>
              </a:ext>
            </a:extLst>
          </p:cNvPr>
          <p:cNvPicPr>
            <a:picLocks noChangeAspect="1"/>
          </p:cNvPicPr>
          <p:nvPr/>
        </p:nvPicPr>
        <p:blipFill rotWithShape="1">
          <a:blip r:embed="rId2"/>
          <a:srcRect l="11173" t="18866" r="44470"/>
          <a:stretch/>
        </p:blipFill>
        <p:spPr>
          <a:xfrm>
            <a:off x="128588" y="1347842"/>
            <a:ext cx="3593804" cy="4357117"/>
          </a:xfrm>
          <a:prstGeom prst="rect">
            <a:avLst/>
          </a:prstGeom>
        </p:spPr>
      </p:pic>
      <p:sp>
        <p:nvSpPr>
          <p:cNvPr id="7" name="TextBox 6">
            <a:extLst>
              <a:ext uri="{FF2B5EF4-FFF2-40B4-BE49-F238E27FC236}">
                <a16:creationId xmlns:a16="http://schemas.microsoft.com/office/drawing/2014/main" id="{C163BE46-682B-4CC8-920B-2FC71138DDAE}"/>
              </a:ext>
            </a:extLst>
          </p:cNvPr>
          <p:cNvSpPr txBox="1"/>
          <p:nvPr/>
        </p:nvSpPr>
        <p:spPr>
          <a:xfrm>
            <a:off x="4136065" y="1573619"/>
            <a:ext cx="4338084" cy="1631216"/>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In this example from Tufte, the change of 454 percent is depicted as an increase of 4280 percent.</a:t>
            </a:r>
          </a:p>
          <a:p>
            <a:pPr marL="285750" indent="-285750" algn="l">
              <a:buFont typeface="Arial" panose="020B0604020202020204" pitchFamily="34" charset="0"/>
              <a:buChar char="•"/>
            </a:pPr>
            <a:r>
              <a:rPr lang="en-GB" sz="2000" i="0" dirty="0"/>
              <a:t>The image comes from Time, April 9, 1979, p. 57. </a:t>
            </a:r>
          </a:p>
        </p:txBody>
      </p:sp>
    </p:spTree>
    <p:extLst>
      <p:ext uri="{BB962C8B-B14F-4D97-AF65-F5344CB8AC3E}">
        <p14:creationId xmlns:p14="http://schemas.microsoft.com/office/powerpoint/2010/main" val="139337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DAAE-1E3D-4276-9396-D542F7867D79}"/>
              </a:ext>
            </a:extLst>
          </p:cNvPr>
          <p:cNvSpPr>
            <a:spLocks noGrp="1"/>
          </p:cNvSpPr>
          <p:nvPr>
            <p:ph type="title"/>
          </p:nvPr>
        </p:nvSpPr>
        <p:spPr/>
        <p:txBody>
          <a:bodyPr/>
          <a:lstStyle/>
          <a:p>
            <a:r>
              <a:rPr lang="en-GB" dirty="0"/>
              <a:t>Angle channel</a:t>
            </a:r>
          </a:p>
        </p:txBody>
      </p:sp>
      <p:sp>
        <p:nvSpPr>
          <p:cNvPr id="3" name="Date Placeholder 2">
            <a:extLst>
              <a:ext uri="{FF2B5EF4-FFF2-40B4-BE49-F238E27FC236}">
                <a16:creationId xmlns:a16="http://schemas.microsoft.com/office/drawing/2014/main" id="{0333544D-959D-4FA9-974A-8A5AAA7981EA}"/>
              </a:ext>
            </a:extLst>
          </p:cNvPr>
          <p:cNvSpPr>
            <a:spLocks noGrp="1"/>
          </p:cNvSpPr>
          <p:nvPr>
            <p:ph type="dt" sz="half" idx="10"/>
          </p:nvPr>
        </p:nvSpPr>
        <p:spPr/>
        <p:txBody>
          <a:bodyPr/>
          <a:lstStyle/>
          <a:p>
            <a:pPr>
              <a:defRPr/>
            </a:pPr>
            <a:fld id="{904693EB-7E75-4FF1-B642-9E5550F51D98}"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22197DCC-F3FB-479E-A225-7EB46DDE7A83}"/>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48C8EF91-C16C-46FA-B1B4-A5EF490E99B9}"/>
              </a:ext>
            </a:extLst>
          </p:cNvPr>
          <p:cNvSpPr>
            <a:spLocks noGrp="1"/>
          </p:cNvSpPr>
          <p:nvPr>
            <p:ph type="sldNum" sz="quarter" idx="12"/>
          </p:nvPr>
        </p:nvSpPr>
        <p:spPr/>
        <p:txBody>
          <a:bodyPr/>
          <a:lstStyle/>
          <a:p>
            <a:pPr>
              <a:defRPr/>
            </a:pPr>
            <a:fld id="{774C7798-4690-44F7-8BD5-F3F898FCA55B}" type="slidenum">
              <a:rPr lang="en-GB" altLang="en-GB" smtClean="0"/>
              <a:pPr>
                <a:defRPr/>
              </a:pPr>
              <a:t>21</a:t>
            </a:fld>
            <a:endParaRPr lang="en-GB" altLang="en-GB"/>
          </a:p>
        </p:txBody>
      </p:sp>
      <p:pic>
        <p:nvPicPr>
          <p:cNvPr id="6" name="Picture 5">
            <a:extLst>
              <a:ext uri="{FF2B5EF4-FFF2-40B4-BE49-F238E27FC236}">
                <a16:creationId xmlns:a16="http://schemas.microsoft.com/office/drawing/2014/main" id="{82365425-C5FC-4541-94D1-B9D98AF9BB09}"/>
              </a:ext>
            </a:extLst>
          </p:cNvPr>
          <p:cNvPicPr>
            <a:picLocks noChangeAspect="1"/>
          </p:cNvPicPr>
          <p:nvPr/>
        </p:nvPicPr>
        <p:blipFill>
          <a:blip r:embed="rId2"/>
          <a:stretch>
            <a:fillRect/>
          </a:stretch>
        </p:blipFill>
        <p:spPr>
          <a:xfrm>
            <a:off x="1451344" y="4017778"/>
            <a:ext cx="5943600" cy="1714500"/>
          </a:xfrm>
          <a:prstGeom prst="rect">
            <a:avLst/>
          </a:prstGeom>
        </p:spPr>
      </p:pic>
      <p:sp>
        <p:nvSpPr>
          <p:cNvPr id="7" name="TextBox 6">
            <a:extLst>
              <a:ext uri="{FF2B5EF4-FFF2-40B4-BE49-F238E27FC236}">
                <a16:creationId xmlns:a16="http://schemas.microsoft.com/office/drawing/2014/main" id="{8C0898FD-9430-4080-9884-9289B7643E67}"/>
              </a:ext>
            </a:extLst>
          </p:cNvPr>
          <p:cNvSpPr txBox="1"/>
          <p:nvPr/>
        </p:nvSpPr>
        <p:spPr>
          <a:xfrm>
            <a:off x="259492" y="1470454"/>
            <a:ext cx="8606696" cy="1754326"/>
          </a:xfrm>
          <a:prstGeom prst="rect">
            <a:avLst/>
          </a:prstGeom>
          <a:noFill/>
        </p:spPr>
        <p:txBody>
          <a:bodyPr wrap="square" rtlCol="0">
            <a:spAutoFit/>
          </a:bodyPr>
          <a:lstStyle/>
          <a:p>
            <a:pPr marL="285750" indent="-285750" algn="l">
              <a:buFont typeface="Arial" panose="020B0604020202020204" pitchFamily="34" charset="0"/>
              <a:buChar char="•"/>
            </a:pPr>
            <a:r>
              <a:rPr lang="en-GB" i="0" dirty="0"/>
              <a:t>The </a:t>
            </a:r>
            <a:r>
              <a:rPr lang="en-GB" b="1" i="0" dirty="0">
                <a:solidFill>
                  <a:srgbClr val="7629FF"/>
                </a:solidFill>
              </a:rPr>
              <a:t>angle</a:t>
            </a:r>
            <a:r>
              <a:rPr lang="en-GB" i="0" dirty="0"/>
              <a:t> channel encodes magnitude information based on the orientation of a mark: the direction that it points</a:t>
            </a:r>
          </a:p>
          <a:p>
            <a:pPr marL="285750" indent="-285750" algn="l">
              <a:buFont typeface="Arial" panose="020B0604020202020204" pitchFamily="34" charset="0"/>
              <a:buChar char="•"/>
            </a:pPr>
            <a:r>
              <a:rPr lang="en-GB" i="0" dirty="0"/>
              <a:t>With </a:t>
            </a:r>
            <a:r>
              <a:rPr lang="en-GB" b="1" i="0" dirty="0">
                <a:solidFill>
                  <a:srgbClr val="7629FF"/>
                </a:solidFill>
              </a:rPr>
              <a:t>angle</a:t>
            </a:r>
            <a:r>
              <a:rPr lang="en-GB" i="0" dirty="0"/>
              <a:t>, the orientation of one line is judged with respect to another line</a:t>
            </a:r>
          </a:p>
          <a:p>
            <a:pPr marL="285750" indent="-285750" algn="l">
              <a:buFont typeface="Arial" panose="020B0604020202020204" pitchFamily="34" charset="0"/>
              <a:buChar char="•"/>
            </a:pPr>
            <a:r>
              <a:rPr lang="en-GB" i="0" dirty="0"/>
              <a:t>With </a:t>
            </a:r>
            <a:r>
              <a:rPr lang="en-GB" b="1" i="0" dirty="0">
                <a:solidFill>
                  <a:srgbClr val="7629FF"/>
                </a:solidFill>
              </a:rPr>
              <a:t>tilt</a:t>
            </a:r>
            <a:r>
              <a:rPr lang="en-GB" i="0" dirty="0"/>
              <a:t>, an orientation is judged against the global frame of the display</a:t>
            </a:r>
          </a:p>
          <a:p>
            <a:pPr marL="285750" indent="-285750" algn="l">
              <a:buFont typeface="Arial" panose="020B0604020202020204" pitchFamily="34" charset="0"/>
              <a:buChar char="•"/>
            </a:pPr>
            <a:r>
              <a:rPr lang="en-GB" i="0" dirty="0"/>
              <a:t>While this channel is somewhat less accurate than length and position, it is more accurate than area, the next channel down on the effectiveness ranking</a:t>
            </a:r>
          </a:p>
        </p:txBody>
      </p:sp>
    </p:spTree>
    <p:extLst>
      <p:ext uri="{BB962C8B-B14F-4D97-AF65-F5344CB8AC3E}">
        <p14:creationId xmlns:p14="http://schemas.microsoft.com/office/powerpoint/2010/main" val="201679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C483-1B4A-4766-BEC0-762039A39510}"/>
              </a:ext>
            </a:extLst>
          </p:cNvPr>
          <p:cNvSpPr>
            <a:spLocks noGrp="1"/>
          </p:cNvSpPr>
          <p:nvPr>
            <p:ph type="title"/>
          </p:nvPr>
        </p:nvSpPr>
        <p:spPr/>
        <p:txBody>
          <a:bodyPr/>
          <a:lstStyle/>
          <a:p>
            <a:r>
              <a:rPr lang="en-GB" dirty="0"/>
              <a:t>Shape channel</a:t>
            </a:r>
          </a:p>
        </p:txBody>
      </p:sp>
      <p:sp>
        <p:nvSpPr>
          <p:cNvPr id="3" name="Date Placeholder 2">
            <a:extLst>
              <a:ext uri="{FF2B5EF4-FFF2-40B4-BE49-F238E27FC236}">
                <a16:creationId xmlns:a16="http://schemas.microsoft.com/office/drawing/2014/main" id="{12BB0827-D504-47FA-A050-81C1E03B7239}"/>
              </a:ext>
            </a:extLst>
          </p:cNvPr>
          <p:cNvSpPr>
            <a:spLocks noGrp="1"/>
          </p:cNvSpPr>
          <p:nvPr>
            <p:ph type="dt" sz="half" idx="10"/>
          </p:nvPr>
        </p:nvSpPr>
        <p:spPr/>
        <p:txBody>
          <a:bodyPr/>
          <a:lstStyle/>
          <a:p>
            <a:pPr>
              <a:defRPr/>
            </a:pPr>
            <a:fld id="{C3D0809B-93ED-4D4B-B5FF-006DDAC28A9F}"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A36E14FB-C88F-42EE-8999-28CECD373DF5}"/>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9BFFC288-6077-4D8F-BDEE-AEB195096E46}"/>
              </a:ext>
            </a:extLst>
          </p:cNvPr>
          <p:cNvSpPr>
            <a:spLocks noGrp="1"/>
          </p:cNvSpPr>
          <p:nvPr>
            <p:ph type="sldNum" sz="quarter" idx="12"/>
          </p:nvPr>
        </p:nvSpPr>
        <p:spPr/>
        <p:txBody>
          <a:bodyPr/>
          <a:lstStyle/>
          <a:p>
            <a:pPr>
              <a:defRPr/>
            </a:pPr>
            <a:fld id="{774C7798-4690-44F7-8BD5-F3F898FCA55B}" type="slidenum">
              <a:rPr lang="en-GB" altLang="en-GB" smtClean="0"/>
              <a:pPr>
                <a:defRPr/>
              </a:pPr>
              <a:t>22</a:t>
            </a:fld>
            <a:endParaRPr lang="en-GB" altLang="en-GB"/>
          </a:p>
        </p:txBody>
      </p:sp>
      <p:sp>
        <p:nvSpPr>
          <p:cNvPr id="6" name="TextBox 5">
            <a:extLst>
              <a:ext uri="{FF2B5EF4-FFF2-40B4-BE49-F238E27FC236}">
                <a16:creationId xmlns:a16="http://schemas.microsoft.com/office/drawing/2014/main" id="{BB104F49-71A8-4A52-AD7F-E75A709561D4}"/>
              </a:ext>
            </a:extLst>
          </p:cNvPr>
          <p:cNvSpPr txBox="1"/>
          <p:nvPr/>
        </p:nvSpPr>
        <p:spPr>
          <a:xfrm>
            <a:off x="318977" y="1240921"/>
            <a:ext cx="8367823" cy="3785652"/>
          </a:xfrm>
          <a:prstGeom prst="rect">
            <a:avLst/>
          </a:prstGeom>
          <a:noFill/>
        </p:spPr>
        <p:txBody>
          <a:bodyPr wrap="square" rtlCol="0">
            <a:spAutoFit/>
          </a:bodyPr>
          <a:lstStyle/>
          <a:p>
            <a:pPr marL="285750" indent="-285750" algn="l">
              <a:buFont typeface="Arial" panose="020B0604020202020204" pitchFamily="34" charset="0"/>
              <a:buChar char="•"/>
            </a:pPr>
            <a:r>
              <a:rPr lang="en-GB" sz="1600" i="0" dirty="0"/>
              <a:t>The term </a:t>
            </a:r>
            <a:r>
              <a:rPr lang="en-GB" sz="1600" b="1" i="0" dirty="0">
                <a:solidFill>
                  <a:srgbClr val="7629FF"/>
                </a:solidFill>
              </a:rPr>
              <a:t>shape</a:t>
            </a:r>
            <a:r>
              <a:rPr lang="en-GB" sz="1600" i="0" dirty="0"/>
              <a:t> is a catch-all word for a complex perceptual phenomenon. Vision scientists have identified many lower-level features that we can </a:t>
            </a:r>
            <a:r>
              <a:rPr lang="en-GB" sz="1600" i="0" dirty="0" err="1"/>
              <a:t>preattentively</a:t>
            </a:r>
            <a:r>
              <a:rPr lang="en-GB" sz="1600" i="0" dirty="0"/>
              <a:t> identify, including closure, curvature, termination, intersection, and others. </a:t>
            </a:r>
          </a:p>
          <a:p>
            <a:pPr marL="285750" indent="-285750" algn="l">
              <a:buFont typeface="Arial" panose="020B0604020202020204" pitchFamily="34" charset="0"/>
              <a:buChar char="•"/>
            </a:pPr>
            <a:r>
              <a:rPr lang="en-GB" sz="1600" i="0" dirty="0"/>
              <a:t>Shape can be used with point and line marks. Applying shape to point marks is easy to understand. Applying the shape channel to line marks results in patterns such as dotted and dashed lines. </a:t>
            </a:r>
          </a:p>
          <a:p>
            <a:pPr marL="285750" indent="-285750" algn="l">
              <a:buFont typeface="Arial" panose="020B0604020202020204" pitchFamily="34" charset="0"/>
              <a:buChar char="•"/>
            </a:pPr>
            <a:r>
              <a:rPr lang="en-GB" sz="1600" i="0" dirty="0"/>
              <a:t>If the point size is sufficiently large, the number of discriminable bins for the shape channel is dozens or even hundreds. However, there is a strong interaction between shape and size. When the region in which the shape must be drawn is small, then far fewer discriminable bins exist. For example, given a limit of 10 x 10 pixels, with careful design it might be possible to create roughly a dozen distinguishable shapes.</a:t>
            </a:r>
          </a:p>
          <a:p>
            <a:pPr marL="285750" indent="-285750" algn="l">
              <a:buFont typeface="Arial" panose="020B0604020202020204" pitchFamily="34" charset="0"/>
              <a:buChar char="•"/>
            </a:pPr>
            <a:r>
              <a:rPr lang="en-GB" sz="1600" i="0" dirty="0"/>
              <a:t>Shape can interfere with other channels in the same way that size coding does, and it can interfere with size coding itself. For example, filled-in shapes like disks are a good substrate for also encoding with colour hue. Line-oriented marks like crosses have fewer pixels available for colour coding, so that channel will be impaired.</a:t>
            </a:r>
          </a:p>
        </p:txBody>
      </p:sp>
    </p:spTree>
    <p:extLst>
      <p:ext uri="{BB962C8B-B14F-4D97-AF65-F5344CB8AC3E}">
        <p14:creationId xmlns:p14="http://schemas.microsoft.com/office/powerpoint/2010/main" val="4236813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C375-3F4A-4CBB-98C1-D61734036096}"/>
              </a:ext>
            </a:extLst>
          </p:cNvPr>
          <p:cNvSpPr>
            <a:spLocks noGrp="1"/>
          </p:cNvSpPr>
          <p:nvPr>
            <p:ph type="title"/>
          </p:nvPr>
        </p:nvSpPr>
        <p:spPr/>
        <p:txBody>
          <a:bodyPr/>
          <a:lstStyle/>
          <a:p>
            <a:r>
              <a:rPr lang="en-GB" dirty="0"/>
              <a:t>Motion channel</a:t>
            </a:r>
          </a:p>
        </p:txBody>
      </p:sp>
      <p:sp>
        <p:nvSpPr>
          <p:cNvPr id="3" name="Date Placeholder 2">
            <a:extLst>
              <a:ext uri="{FF2B5EF4-FFF2-40B4-BE49-F238E27FC236}">
                <a16:creationId xmlns:a16="http://schemas.microsoft.com/office/drawing/2014/main" id="{E05721DE-5983-4E46-B9EB-E7C011ABE76E}"/>
              </a:ext>
            </a:extLst>
          </p:cNvPr>
          <p:cNvSpPr>
            <a:spLocks noGrp="1"/>
          </p:cNvSpPr>
          <p:nvPr>
            <p:ph type="dt" sz="half" idx="10"/>
          </p:nvPr>
        </p:nvSpPr>
        <p:spPr/>
        <p:txBody>
          <a:bodyPr/>
          <a:lstStyle/>
          <a:p>
            <a:pPr>
              <a:defRPr/>
            </a:pPr>
            <a:fld id="{687A0960-97A1-4154-A984-E52F47A6AA5C}"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38F793A1-DB37-49A2-85B7-05586BCF55C5}"/>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8CDEC9A0-4D0C-431B-BBEC-CA604A5876EF}"/>
              </a:ext>
            </a:extLst>
          </p:cNvPr>
          <p:cNvSpPr>
            <a:spLocks noGrp="1"/>
          </p:cNvSpPr>
          <p:nvPr>
            <p:ph type="sldNum" sz="quarter" idx="12"/>
          </p:nvPr>
        </p:nvSpPr>
        <p:spPr/>
        <p:txBody>
          <a:bodyPr/>
          <a:lstStyle/>
          <a:p>
            <a:pPr>
              <a:defRPr/>
            </a:pPr>
            <a:fld id="{774C7798-4690-44F7-8BD5-F3F898FCA55B}" type="slidenum">
              <a:rPr lang="en-GB" altLang="en-GB" smtClean="0"/>
              <a:pPr>
                <a:defRPr/>
              </a:pPr>
              <a:t>23</a:t>
            </a:fld>
            <a:endParaRPr lang="en-GB" altLang="en-GB"/>
          </a:p>
        </p:txBody>
      </p:sp>
      <p:sp>
        <p:nvSpPr>
          <p:cNvPr id="6" name="TextBox 5">
            <a:extLst>
              <a:ext uri="{FF2B5EF4-FFF2-40B4-BE49-F238E27FC236}">
                <a16:creationId xmlns:a16="http://schemas.microsoft.com/office/drawing/2014/main" id="{29872677-ABA6-4152-BFDB-C6A57B1A9011}"/>
              </a:ext>
            </a:extLst>
          </p:cNvPr>
          <p:cNvSpPr txBox="1"/>
          <p:nvPr/>
        </p:nvSpPr>
        <p:spPr>
          <a:xfrm>
            <a:off x="287079" y="1499191"/>
            <a:ext cx="8579109" cy="4708981"/>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Several kinds of </a:t>
            </a:r>
            <a:r>
              <a:rPr lang="en-GB" sz="2000" b="1" i="0" dirty="0">
                <a:solidFill>
                  <a:srgbClr val="7629FF"/>
                </a:solidFill>
              </a:rPr>
              <a:t>motion</a:t>
            </a:r>
            <a:r>
              <a:rPr lang="en-GB" sz="2000" i="0" dirty="0"/>
              <a:t> are also visual channels, including </a:t>
            </a:r>
            <a:r>
              <a:rPr lang="en-GB" sz="2000" b="1" i="0" dirty="0">
                <a:solidFill>
                  <a:srgbClr val="7629FF"/>
                </a:solidFill>
              </a:rPr>
              <a:t>direction of motion</a:t>
            </a:r>
            <a:r>
              <a:rPr lang="en-GB" sz="2000" i="0" dirty="0"/>
              <a:t>, </a:t>
            </a:r>
            <a:r>
              <a:rPr lang="en-GB" sz="2000" b="1" i="0" dirty="0">
                <a:solidFill>
                  <a:srgbClr val="7629FF"/>
                </a:solidFill>
              </a:rPr>
              <a:t>velocity of motion</a:t>
            </a:r>
            <a:r>
              <a:rPr lang="en-GB" sz="2000" i="0" dirty="0"/>
              <a:t>, and </a:t>
            </a:r>
            <a:r>
              <a:rPr lang="en-GB" sz="2000" b="1" i="0" dirty="0">
                <a:solidFill>
                  <a:srgbClr val="7629FF"/>
                </a:solidFill>
              </a:rPr>
              <a:t>flicker frequency</a:t>
            </a:r>
            <a:r>
              <a:rPr lang="en-GB" sz="2000" i="0" dirty="0"/>
              <a:t>. </a:t>
            </a:r>
          </a:p>
          <a:p>
            <a:pPr marL="285750" indent="-285750" algn="l">
              <a:buFont typeface="Arial" panose="020B0604020202020204" pitchFamily="34" charset="0"/>
              <a:buChar char="•"/>
            </a:pPr>
            <a:r>
              <a:rPr lang="en-GB" sz="2000" i="0" dirty="0"/>
              <a:t>Motion is less studied than the other visual channels, but some results are known. Motion is extremely salient, and moreover motion is very separable from all other static channels including colour and spatial position.</a:t>
            </a:r>
          </a:p>
          <a:p>
            <a:pPr marL="285750" indent="-285750" algn="l">
              <a:buFont typeface="Arial" panose="020B0604020202020204" pitchFamily="34" charset="0"/>
              <a:buChar char="•"/>
            </a:pPr>
            <a:r>
              <a:rPr lang="en-GB" sz="2000" i="0" dirty="0"/>
              <a:t>The strength and weakness of motion is that it strongly draws attention; it is nearly impossible to ignore. The idea behind using separable channels for visual encoding is that the viewer can selectively attend to any of the channels; however, directing attention selectively to the non-moving channels may be difficult when motion is used. </a:t>
            </a:r>
          </a:p>
          <a:p>
            <a:pPr marL="285750" indent="-285750" algn="l">
              <a:buFont typeface="Arial" panose="020B0604020202020204" pitchFamily="34" charset="0"/>
              <a:buChar char="•"/>
            </a:pPr>
            <a:r>
              <a:rPr lang="en-GB" sz="2000" i="0" dirty="0"/>
              <a:t>Flicker and blinking are so difficult to ignore that they can be very annoying and should only be used with great care.</a:t>
            </a:r>
          </a:p>
          <a:p>
            <a:pPr marL="285750" indent="-285750" algn="l">
              <a:buFont typeface="Arial" panose="020B0604020202020204" pitchFamily="34" charset="0"/>
              <a:buChar char="•"/>
            </a:pPr>
            <a:r>
              <a:rPr lang="en-GB" sz="2000" i="0" dirty="0"/>
              <a:t>Also, since motion is about change in position with time, it necessarily relies on memory to some extent.</a:t>
            </a:r>
          </a:p>
        </p:txBody>
      </p:sp>
    </p:spTree>
    <p:extLst>
      <p:ext uri="{BB962C8B-B14F-4D97-AF65-F5344CB8AC3E}">
        <p14:creationId xmlns:p14="http://schemas.microsoft.com/office/powerpoint/2010/main" val="1916609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D0EE-82E9-4073-A359-51D0876B70F0}"/>
              </a:ext>
            </a:extLst>
          </p:cNvPr>
          <p:cNvSpPr>
            <a:spLocks noGrp="1"/>
          </p:cNvSpPr>
          <p:nvPr>
            <p:ph type="title"/>
          </p:nvPr>
        </p:nvSpPr>
        <p:spPr/>
        <p:txBody>
          <a:bodyPr/>
          <a:lstStyle/>
          <a:p>
            <a:r>
              <a:rPr lang="en-GB" dirty="0"/>
              <a:t>Texture</a:t>
            </a:r>
          </a:p>
        </p:txBody>
      </p:sp>
      <p:sp>
        <p:nvSpPr>
          <p:cNvPr id="3" name="Date Placeholder 2">
            <a:extLst>
              <a:ext uri="{FF2B5EF4-FFF2-40B4-BE49-F238E27FC236}">
                <a16:creationId xmlns:a16="http://schemas.microsoft.com/office/drawing/2014/main" id="{BC582FFC-2BC0-4AB7-BAD2-72C7239B0CC8}"/>
              </a:ext>
            </a:extLst>
          </p:cNvPr>
          <p:cNvSpPr>
            <a:spLocks noGrp="1"/>
          </p:cNvSpPr>
          <p:nvPr>
            <p:ph type="dt" sz="half" idx="10"/>
          </p:nvPr>
        </p:nvSpPr>
        <p:spPr/>
        <p:txBody>
          <a:bodyPr/>
          <a:lstStyle/>
          <a:p>
            <a:pPr>
              <a:defRPr/>
            </a:pPr>
            <a:fld id="{5533D9D3-4C46-43E1-A0A0-5261685F4DA9}"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DD918A61-0145-41B7-B9FD-5A708ECB3C32}"/>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69710B74-5BA6-472B-BFB5-EF1224895780}"/>
              </a:ext>
            </a:extLst>
          </p:cNvPr>
          <p:cNvSpPr>
            <a:spLocks noGrp="1"/>
          </p:cNvSpPr>
          <p:nvPr>
            <p:ph type="sldNum" sz="quarter" idx="12"/>
          </p:nvPr>
        </p:nvSpPr>
        <p:spPr/>
        <p:txBody>
          <a:bodyPr/>
          <a:lstStyle/>
          <a:p>
            <a:pPr>
              <a:defRPr/>
            </a:pPr>
            <a:fld id="{774C7798-4690-44F7-8BD5-F3F898FCA55B}" type="slidenum">
              <a:rPr lang="en-GB" altLang="en-GB" smtClean="0"/>
              <a:pPr>
                <a:defRPr/>
              </a:pPr>
              <a:t>24</a:t>
            </a:fld>
            <a:endParaRPr lang="en-GB" altLang="en-GB"/>
          </a:p>
        </p:txBody>
      </p:sp>
      <p:sp>
        <p:nvSpPr>
          <p:cNvPr id="6" name="TextBox 5">
            <a:extLst>
              <a:ext uri="{FF2B5EF4-FFF2-40B4-BE49-F238E27FC236}">
                <a16:creationId xmlns:a16="http://schemas.microsoft.com/office/drawing/2014/main" id="{131D51B5-AAA3-4BE5-B638-D475EE7E4E7A}"/>
              </a:ext>
            </a:extLst>
          </p:cNvPr>
          <p:cNvSpPr txBox="1"/>
          <p:nvPr/>
        </p:nvSpPr>
        <p:spPr>
          <a:xfrm>
            <a:off x="318977" y="1509823"/>
            <a:ext cx="8547211" cy="4524315"/>
          </a:xfrm>
          <a:prstGeom prst="rect">
            <a:avLst/>
          </a:prstGeom>
          <a:noFill/>
        </p:spPr>
        <p:txBody>
          <a:bodyPr wrap="square" rtlCol="0">
            <a:spAutoFit/>
          </a:bodyPr>
          <a:lstStyle/>
          <a:p>
            <a:pPr marL="285750" indent="-285750" algn="l">
              <a:buFont typeface="Arial" panose="020B0604020202020204" pitchFamily="34" charset="0"/>
              <a:buChar char="•"/>
            </a:pPr>
            <a:r>
              <a:rPr lang="en-GB" i="0" dirty="0"/>
              <a:t>The term </a:t>
            </a:r>
            <a:r>
              <a:rPr lang="en-GB" b="1" i="0" dirty="0">
                <a:solidFill>
                  <a:srgbClr val="7629FF"/>
                </a:solidFill>
              </a:rPr>
              <a:t>texture</a:t>
            </a:r>
            <a:r>
              <a:rPr lang="en-GB" i="0" dirty="0"/>
              <a:t> refers to very small-scale patterns.</a:t>
            </a:r>
          </a:p>
          <a:p>
            <a:pPr marL="285750" indent="-285750" algn="l">
              <a:buFont typeface="Arial" panose="020B0604020202020204" pitchFamily="34" charset="0"/>
              <a:buChar char="•"/>
            </a:pPr>
            <a:r>
              <a:rPr lang="en-GB" i="0" dirty="0"/>
              <a:t>It is a complex perceptual phenomenon that can be simplified by considering it as the combination of three perceptual dimensions: orientation, scale, and luminance contrast. The first two pertain to the individual texture elements and have obvious mappings to the angle and size channels, respectively. </a:t>
            </a:r>
          </a:p>
          <a:p>
            <a:pPr marL="285750" indent="-285750" algn="l">
              <a:buFont typeface="Arial" panose="020B0604020202020204" pitchFamily="34" charset="0"/>
              <a:buChar char="•"/>
            </a:pPr>
            <a:r>
              <a:rPr lang="en-GB" i="0" dirty="0"/>
              <a:t>Texture can be used to show categorical attributes, in which case the goal is to create patterns that are distinguishable from each other using the combination of all three channels. In this case, with sufficient care it is possible to create at least one or two dozen distinguishable bins.</a:t>
            </a:r>
          </a:p>
          <a:p>
            <a:pPr marL="285750" indent="-285750" algn="l">
              <a:buFont typeface="Arial" panose="020B0604020202020204" pitchFamily="34" charset="0"/>
              <a:buChar char="•"/>
            </a:pPr>
            <a:r>
              <a:rPr lang="en-GB" i="0" dirty="0"/>
              <a:t>The term </a:t>
            </a:r>
            <a:r>
              <a:rPr lang="en-GB" b="1" i="0" dirty="0">
                <a:solidFill>
                  <a:srgbClr val="7629FF"/>
                </a:solidFill>
              </a:rPr>
              <a:t>stippling</a:t>
            </a:r>
            <a:r>
              <a:rPr lang="en-GB" i="0" dirty="0"/>
              <a:t> means to fill in regions of drawing with short strokes. It is a special case of texture. Stippling is still in regular use for lines; a familiar example is the use of dotted or dashed lines. </a:t>
            </a:r>
          </a:p>
          <a:p>
            <a:pPr marL="285750" indent="-285750" algn="l">
              <a:buFont typeface="Arial" panose="020B0604020202020204" pitchFamily="34" charset="0"/>
              <a:buChar char="•"/>
            </a:pPr>
            <a:r>
              <a:rPr lang="en-GB" i="0" dirty="0"/>
              <a:t>Stippling was heavily used for area marks with older printing technology because it allows shades of grey to be approximated using only black ink; now that colour and grayscale printing are cheap and pervasive, area stippling is less popular than in the past.</a:t>
            </a:r>
          </a:p>
        </p:txBody>
      </p:sp>
    </p:spTree>
    <p:extLst>
      <p:ext uri="{BB962C8B-B14F-4D97-AF65-F5344CB8AC3E}">
        <p14:creationId xmlns:p14="http://schemas.microsoft.com/office/powerpoint/2010/main" val="4165189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440E-0C4F-4181-B517-A56E14FD1493}"/>
              </a:ext>
            </a:extLst>
          </p:cNvPr>
          <p:cNvSpPr>
            <a:spLocks noGrp="1"/>
          </p:cNvSpPr>
          <p:nvPr>
            <p:ph type="title"/>
          </p:nvPr>
        </p:nvSpPr>
        <p:spPr/>
        <p:txBody>
          <a:bodyPr/>
          <a:lstStyle/>
          <a:p>
            <a:r>
              <a:rPr lang="en-GB" dirty="0"/>
              <a:t>Texture example</a:t>
            </a:r>
          </a:p>
        </p:txBody>
      </p:sp>
      <p:sp>
        <p:nvSpPr>
          <p:cNvPr id="3" name="Date Placeholder 2">
            <a:extLst>
              <a:ext uri="{FF2B5EF4-FFF2-40B4-BE49-F238E27FC236}">
                <a16:creationId xmlns:a16="http://schemas.microsoft.com/office/drawing/2014/main" id="{AD01DB3D-678E-43F3-9BA3-30BA61A7F609}"/>
              </a:ext>
            </a:extLst>
          </p:cNvPr>
          <p:cNvSpPr>
            <a:spLocks noGrp="1"/>
          </p:cNvSpPr>
          <p:nvPr>
            <p:ph type="dt" sz="half" idx="10"/>
          </p:nvPr>
        </p:nvSpPr>
        <p:spPr/>
        <p:txBody>
          <a:bodyPr/>
          <a:lstStyle/>
          <a:p>
            <a:pPr>
              <a:defRPr/>
            </a:pPr>
            <a:fld id="{A3B36CF9-1E42-44F7-A8FB-07FFF88681D6}"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1ED0BEA1-D0A9-4C07-B15A-ACFA8C825A5F}"/>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C04610C5-72FE-4215-AA26-9BCFC13C20E3}"/>
              </a:ext>
            </a:extLst>
          </p:cNvPr>
          <p:cNvSpPr>
            <a:spLocks noGrp="1"/>
          </p:cNvSpPr>
          <p:nvPr>
            <p:ph type="sldNum" sz="quarter" idx="12"/>
          </p:nvPr>
        </p:nvSpPr>
        <p:spPr/>
        <p:txBody>
          <a:bodyPr/>
          <a:lstStyle/>
          <a:p>
            <a:pPr>
              <a:defRPr/>
            </a:pPr>
            <a:fld id="{774C7798-4690-44F7-8BD5-F3F898FCA55B}" type="slidenum">
              <a:rPr lang="en-GB" altLang="en-GB" smtClean="0"/>
              <a:pPr>
                <a:defRPr/>
              </a:pPr>
              <a:t>25</a:t>
            </a:fld>
            <a:endParaRPr lang="en-GB" altLang="en-GB"/>
          </a:p>
        </p:txBody>
      </p:sp>
      <p:pic>
        <p:nvPicPr>
          <p:cNvPr id="7" name="Picture 6">
            <a:extLst>
              <a:ext uri="{FF2B5EF4-FFF2-40B4-BE49-F238E27FC236}">
                <a16:creationId xmlns:a16="http://schemas.microsoft.com/office/drawing/2014/main" id="{8B48F97E-E410-4A3D-B0A6-FAB827000923}"/>
              </a:ext>
            </a:extLst>
          </p:cNvPr>
          <p:cNvPicPr>
            <a:picLocks noChangeAspect="1"/>
          </p:cNvPicPr>
          <p:nvPr/>
        </p:nvPicPr>
        <p:blipFill>
          <a:blip r:embed="rId2"/>
          <a:stretch>
            <a:fillRect/>
          </a:stretch>
        </p:blipFill>
        <p:spPr>
          <a:xfrm>
            <a:off x="5326913" y="1373481"/>
            <a:ext cx="3094434" cy="2600798"/>
          </a:xfrm>
          <a:prstGeom prst="rect">
            <a:avLst/>
          </a:prstGeom>
        </p:spPr>
      </p:pic>
      <p:sp>
        <p:nvSpPr>
          <p:cNvPr id="8" name="TextBox 7">
            <a:extLst>
              <a:ext uri="{FF2B5EF4-FFF2-40B4-BE49-F238E27FC236}">
                <a16:creationId xmlns:a16="http://schemas.microsoft.com/office/drawing/2014/main" id="{6F385D2E-E951-4050-9E36-1C9135A11DF2}"/>
              </a:ext>
            </a:extLst>
          </p:cNvPr>
          <p:cNvSpPr txBox="1"/>
          <p:nvPr/>
        </p:nvSpPr>
        <p:spPr>
          <a:xfrm>
            <a:off x="5305647" y="4221126"/>
            <a:ext cx="3306725" cy="646331"/>
          </a:xfrm>
          <a:prstGeom prst="rect">
            <a:avLst/>
          </a:prstGeom>
          <a:noFill/>
        </p:spPr>
        <p:txBody>
          <a:bodyPr wrap="square" rtlCol="0">
            <a:spAutoFit/>
          </a:bodyPr>
          <a:lstStyle/>
          <a:p>
            <a:pPr algn="l"/>
            <a:r>
              <a:rPr lang="en-GB" sz="1200" i="0" dirty="0"/>
              <a:t>The time-dependent weather patterns over Europe. </a:t>
            </a:r>
            <a:r>
              <a:rPr lang="nl-NL" sz="1200" i="0" dirty="0"/>
              <a:t>http://srnwp.cscs.ch/Gallery/texture loop.html</a:t>
            </a:r>
            <a:endParaRPr lang="en-GB" sz="1200" i="0" dirty="0"/>
          </a:p>
        </p:txBody>
      </p:sp>
      <p:sp>
        <p:nvSpPr>
          <p:cNvPr id="9" name="TextBox 8">
            <a:extLst>
              <a:ext uri="{FF2B5EF4-FFF2-40B4-BE49-F238E27FC236}">
                <a16:creationId xmlns:a16="http://schemas.microsoft.com/office/drawing/2014/main" id="{4C109450-CA72-4BCF-AB19-FD8E1AC76094}"/>
              </a:ext>
            </a:extLst>
          </p:cNvPr>
          <p:cNvSpPr txBox="1"/>
          <p:nvPr/>
        </p:nvSpPr>
        <p:spPr>
          <a:xfrm>
            <a:off x="318977" y="1584251"/>
            <a:ext cx="4508204" cy="286232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Texture can be used to visualise flow, depicting vector data, i.e., data with magnitude and direction</a:t>
            </a:r>
          </a:p>
          <a:p>
            <a:pPr marL="285750" indent="-285750" algn="l">
              <a:buFont typeface="Arial" panose="020B0604020202020204" pitchFamily="34" charset="0"/>
              <a:buChar char="•"/>
            </a:pPr>
            <a:r>
              <a:rPr lang="en-GB" sz="2000" i="0" dirty="0"/>
              <a:t>Texture-based algorithms take, as input, a vector field and a grey-scale noise texture. </a:t>
            </a:r>
          </a:p>
          <a:p>
            <a:pPr marL="285750" indent="-285750" algn="l">
              <a:buFont typeface="Arial" panose="020B0604020202020204" pitchFamily="34" charset="0"/>
              <a:buChar char="•"/>
            </a:pPr>
            <a:r>
              <a:rPr lang="en-GB" sz="2000" i="0" dirty="0"/>
              <a:t>The grey-scale texture is then smeared in the direction of the given vector field.</a:t>
            </a:r>
          </a:p>
        </p:txBody>
      </p:sp>
    </p:spTree>
    <p:extLst>
      <p:ext uri="{BB962C8B-B14F-4D97-AF65-F5344CB8AC3E}">
        <p14:creationId xmlns:p14="http://schemas.microsoft.com/office/powerpoint/2010/main" val="86458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0EB6-D4EB-4F91-B6CB-817E31AE369B}"/>
              </a:ext>
            </a:extLst>
          </p:cNvPr>
          <p:cNvSpPr>
            <a:spLocks noGrp="1"/>
          </p:cNvSpPr>
          <p:nvPr>
            <p:ph type="title"/>
          </p:nvPr>
        </p:nvSpPr>
        <p:spPr/>
        <p:txBody>
          <a:bodyPr/>
          <a:lstStyle/>
          <a:p>
            <a:r>
              <a:rPr lang="en-GB" dirty="0"/>
              <a:t>Summary</a:t>
            </a:r>
          </a:p>
        </p:txBody>
      </p:sp>
      <p:sp>
        <p:nvSpPr>
          <p:cNvPr id="3" name="Date Placeholder 2">
            <a:extLst>
              <a:ext uri="{FF2B5EF4-FFF2-40B4-BE49-F238E27FC236}">
                <a16:creationId xmlns:a16="http://schemas.microsoft.com/office/drawing/2014/main" id="{C4CE796B-58D6-49E5-8E16-8225EB5DCA97}"/>
              </a:ext>
            </a:extLst>
          </p:cNvPr>
          <p:cNvSpPr>
            <a:spLocks noGrp="1"/>
          </p:cNvSpPr>
          <p:nvPr>
            <p:ph type="dt" sz="half" idx="10"/>
          </p:nvPr>
        </p:nvSpPr>
        <p:spPr/>
        <p:txBody>
          <a:bodyPr/>
          <a:lstStyle/>
          <a:p>
            <a:pPr>
              <a:defRPr/>
            </a:pPr>
            <a:fld id="{77BEB141-F013-4950-AF38-C4AE9B7D5D9F}"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742F6A58-CA40-4D0D-B35E-0DEAFAB824D7}"/>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C15E865A-BE14-463F-B879-39CED9223DB5}"/>
              </a:ext>
            </a:extLst>
          </p:cNvPr>
          <p:cNvSpPr>
            <a:spLocks noGrp="1"/>
          </p:cNvSpPr>
          <p:nvPr>
            <p:ph type="sldNum" sz="quarter" idx="12"/>
          </p:nvPr>
        </p:nvSpPr>
        <p:spPr/>
        <p:txBody>
          <a:bodyPr/>
          <a:lstStyle/>
          <a:p>
            <a:pPr>
              <a:defRPr/>
            </a:pPr>
            <a:fld id="{774C7798-4690-44F7-8BD5-F3F898FCA55B}" type="slidenum">
              <a:rPr lang="en-GB" altLang="en-GB" smtClean="0"/>
              <a:pPr>
                <a:defRPr/>
              </a:pPr>
              <a:t>26</a:t>
            </a:fld>
            <a:endParaRPr lang="en-GB" altLang="en-GB"/>
          </a:p>
        </p:txBody>
      </p:sp>
      <p:sp>
        <p:nvSpPr>
          <p:cNvPr id="6" name="TextBox 5">
            <a:extLst>
              <a:ext uri="{FF2B5EF4-FFF2-40B4-BE49-F238E27FC236}">
                <a16:creationId xmlns:a16="http://schemas.microsoft.com/office/drawing/2014/main" id="{6C89322A-54B2-4656-ADB4-2D9EE996E9C6}"/>
              </a:ext>
            </a:extLst>
          </p:cNvPr>
          <p:cNvSpPr txBox="1"/>
          <p:nvPr/>
        </p:nvSpPr>
        <p:spPr>
          <a:xfrm>
            <a:off x="297712" y="1520456"/>
            <a:ext cx="8463516" cy="1631216"/>
          </a:xfrm>
          <a:prstGeom prst="rect">
            <a:avLst/>
          </a:prstGeom>
          <a:noFill/>
        </p:spPr>
        <p:txBody>
          <a:bodyPr wrap="square" rtlCol="0">
            <a:spAutoFit/>
          </a:bodyPr>
          <a:lstStyle/>
          <a:p>
            <a:pPr marL="285750" indent="-285750" algn="l">
              <a:buFont typeface="Arial" panose="020B0604020202020204" pitchFamily="34" charset="0"/>
              <a:buChar char="•"/>
            </a:pPr>
            <a:r>
              <a:rPr lang="en-GB" sz="2000" i="0"/>
              <a:t>Understand the principles of colour encoding and colour maps</a:t>
            </a:r>
          </a:p>
          <a:p>
            <a:pPr marL="285750" indent="-285750" algn="l">
              <a:buFont typeface="Arial" panose="020B0604020202020204" pitchFamily="34" charset="0"/>
              <a:buChar char="•"/>
            </a:pPr>
            <a:r>
              <a:rPr lang="en-GB" sz="2000" i="0"/>
              <a:t>Understand the use of other non-spatial encodings: size, angle, curvature, area, and volume; shape; motion; texture</a:t>
            </a:r>
          </a:p>
          <a:p>
            <a:pPr marL="285750" indent="-285750" algn="l">
              <a:buFont typeface="Arial" panose="020B0604020202020204" pitchFamily="34" charset="0"/>
              <a:buChar char="•"/>
            </a:pPr>
            <a:r>
              <a:rPr lang="en-GB" sz="2000" i="0"/>
              <a:t>Able to select appropriate methods for displaying data for a particular task </a:t>
            </a:r>
            <a:endParaRPr lang="en-GB" sz="2000" i="0" dirty="0"/>
          </a:p>
        </p:txBody>
      </p:sp>
    </p:spTree>
    <p:extLst>
      <p:ext uri="{BB962C8B-B14F-4D97-AF65-F5344CB8AC3E}">
        <p14:creationId xmlns:p14="http://schemas.microsoft.com/office/powerpoint/2010/main" val="17272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88B0-B6FB-4C08-999D-595CA006A93C}"/>
              </a:ext>
            </a:extLst>
          </p:cNvPr>
          <p:cNvSpPr>
            <a:spLocks noGrp="1"/>
          </p:cNvSpPr>
          <p:nvPr>
            <p:ph type="title"/>
          </p:nvPr>
        </p:nvSpPr>
        <p:spPr/>
        <p:txBody>
          <a:bodyPr/>
          <a:lstStyle/>
          <a:p>
            <a:r>
              <a:rPr lang="en-GB" dirty="0"/>
              <a:t>The big picture</a:t>
            </a:r>
          </a:p>
        </p:txBody>
      </p:sp>
      <p:sp>
        <p:nvSpPr>
          <p:cNvPr id="3" name="Date Placeholder 2">
            <a:extLst>
              <a:ext uri="{FF2B5EF4-FFF2-40B4-BE49-F238E27FC236}">
                <a16:creationId xmlns:a16="http://schemas.microsoft.com/office/drawing/2014/main" id="{724CD89D-3DF3-4640-917C-3A5F4A44B4FD}"/>
              </a:ext>
            </a:extLst>
          </p:cNvPr>
          <p:cNvSpPr>
            <a:spLocks noGrp="1"/>
          </p:cNvSpPr>
          <p:nvPr>
            <p:ph type="dt" sz="half" idx="10"/>
          </p:nvPr>
        </p:nvSpPr>
        <p:spPr/>
        <p:txBody>
          <a:bodyPr/>
          <a:lstStyle/>
          <a:p>
            <a:pPr>
              <a:defRPr/>
            </a:pPr>
            <a:fld id="{09CC1A06-F76C-4545-92CE-98280E2A160E}"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86F7DE63-0D2A-41BB-9AB6-AD2A93F5CCCB}"/>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68502744-99F6-4240-8689-FA9999248E2F}"/>
              </a:ext>
            </a:extLst>
          </p:cNvPr>
          <p:cNvSpPr>
            <a:spLocks noGrp="1"/>
          </p:cNvSpPr>
          <p:nvPr>
            <p:ph type="sldNum" sz="quarter" idx="12"/>
          </p:nvPr>
        </p:nvSpPr>
        <p:spPr/>
        <p:txBody>
          <a:bodyPr/>
          <a:lstStyle/>
          <a:p>
            <a:pPr>
              <a:defRPr/>
            </a:pPr>
            <a:fld id="{774C7798-4690-44F7-8BD5-F3F898FCA55B}" type="slidenum">
              <a:rPr lang="en-GB" altLang="en-GB" smtClean="0"/>
              <a:pPr>
                <a:defRPr/>
              </a:pPr>
              <a:t>3</a:t>
            </a:fld>
            <a:endParaRPr lang="en-GB" altLang="en-GB"/>
          </a:p>
        </p:txBody>
      </p:sp>
      <p:pic>
        <p:nvPicPr>
          <p:cNvPr id="6" name="Picture 5">
            <a:extLst>
              <a:ext uri="{FF2B5EF4-FFF2-40B4-BE49-F238E27FC236}">
                <a16:creationId xmlns:a16="http://schemas.microsoft.com/office/drawing/2014/main" id="{894B9E08-6214-46DA-A30E-C2996E470263}"/>
              </a:ext>
            </a:extLst>
          </p:cNvPr>
          <p:cNvPicPr>
            <a:picLocks noChangeAspect="1"/>
          </p:cNvPicPr>
          <p:nvPr/>
        </p:nvPicPr>
        <p:blipFill>
          <a:blip r:embed="rId2"/>
          <a:stretch>
            <a:fillRect/>
          </a:stretch>
        </p:blipFill>
        <p:spPr>
          <a:xfrm>
            <a:off x="1306089" y="1240921"/>
            <a:ext cx="6552808" cy="4902024"/>
          </a:xfrm>
          <a:prstGeom prst="rect">
            <a:avLst/>
          </a:prstGeom>
        </p:spPr>
      </p:pic>
    </p:spTree>
    <p:extLst>
      <p:ext uri="{BB962C8B-B14F-4D97-AF65-F5344CB8AC3E}">
        <p14:creationId xmlns:p14="http://schemas.microsoft.com/office/powerpoint/2010/main" val="118839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7AB4-EB66-49C0-9BB4-235D47DB283D}"/>
              </a:ext>
            </a:extLst>
          </p:cNvPr>
          <p:cNvSpPr>
            <a:spLocks noGrp="1"/>
          </p:cNvSpPr>
          <p:nvPr>
            <p:ph type="title"/>
          </p:nvPr>
        </p:nvSpPr>
        <p:spPr/>
        <p:txBody>
          <a:bodyPr/>
          <a:lstStyle/>
          <a:p>
            <a:r>
              <a:rPr lang="en-GB" dirty="0"/>
              <a:t>Basic colour theory</a:t>
            </a:r>
          </a:p>
        </p:txBody>
      </p:sp>
      <p:sp>
        <p:nvSpPr>
          <p:cNvPr id="3" name="Date Placeholder 2">
            <a:extLst>
              <a:ext uri="{FF2B5EF4-FFF2-40B4-BE49-F238E27FC236}">
                <a16:creationId xmlns:a16="http://schemas.microsoft.com/office/drawing/2014/main" id="{0BD5AA14-A540-47C3-9BF0-0872C5955429}"/>
              </a:ext>
            </a:extLst>
          </p:cNvPr>
          <p:cNvSpPr>
            <a:spLocks noGrp="1"/>
          </p:cNvSpPr>
          <p:nvPr>
            <p:ph type="dt" sz="half" idx="10"/>
          </p:nvPr>
        </p:nvSpPr>
        <p:spPr/>
        <p:txBody>
          <a:bodyPr/>
          <a:lstStyle/>
          <a:p>
            <a:pPr>
              <a:defRPr/>
            </a:pPr>
            <a:fld id="{247457BD-C963-471B-83A3-C9D00B770668}"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E9D42739-154F-4195-8405-C71C11371422}"/>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8937FD53-9C90-4BFF-995C-79F67DD16CA8}"/>
              </a:ext>
            </a:extLst>
          </p:cNvPr>
          <p:cNvSpPr>
            <a:spLocks noGrp="1"/>
          </p:cNvSpPr>
          <p:nvPr>
            <p:ph type="sldNum" sz="quarter" idx="12"/>
          </p:nvPr>
        </p:nvSpPr>
        <p:spPr/>
        <p:txBody>
          <a:bodyPr/>
          <a:lstStyle/>
          <a:p>
            <a:pPr>
              <a:defRPr/>
            </a:pPr>
            <a:fld id="{774C7798-4690-44F7-8BD5-F3F898FCA55B}" type="slidenum">
              <a:rPr lang="en-GB" altLang="en-GB" smtClean="0"/>
              <a:pPr>
                <a:defRPr/>
              </a:pPr>
              <a:t>4</a:t>
            </a:fld>
            <a:endParaRPr lang="en-GB" altLang="en-GB"/>
          </a:p>
        </p:txBody>
      </p:sp>
      <p:sp>
        <p:nvSpPr>
          <p:cNvPr id="6" name="TextBox 5">
            <a:extLst>
              <a:ext uri="{FF2B5EF4-FFF2-40B4-BE49-F238E27FC236}">
                <a16:creationId xmlns:a16="http://schemas.microsoft.com/office/drawing/2014/main" id="{A4F4FB31-B2D6-4C9F-9D7B-5292392C5219}"/>
              </a:ext>
            </a:extLst>
          </p:cNvPr>
          <p:cNvSpPr txBox="1"/>
          <p:nvPr/>
        </p:nvSpPr>
        <p:spPr>
          <a:xfrm>
            <a:off x="287079" y="1499191"/>
            <a:ext cx="8399721" cy="440120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We will cover this in more depth later (using Ware’s book)</a:t>
            </a:r>
          </a:p>
          <a:p>
            <a:pPr marL="285750" indent="-285750" algn="l">
              <a:buFont typeface="Arial" panose="020B0604020202020204" pitchFamily="34" charset="0"/>
              <a:buChar char="•"/>
            </a:pPr>
            <a:r>
              <a:rPr lang="en-GB" sz="2000" i="0" dirty="0"/>
              <a:t>The retina of the eye has two different kinds of receptors. </a:t>
            </a:r>
          </a:p>
          <a:p>
            <a:pPr marL="742950" lvl="1" indent="-285750">
              <a:buFont typeface="Arial" panose="020B0604020202020204" pitchFamily="34" charset="0"/>
              <a:buChar char="•"/>
            </a:pPr>
            <a:r>
              <a:rPr lang="en-GB" sz="2000" i="0" dirty="0"/>
              <a:t>The </a:t>
            </a:r>
            <a:r>
              <a:rPr lang="en-GB" sz="2000" b="1" i="0" dirty="0">
                <a:solidFill>
                  <a:srgbClr val="7629FF"/>
                </a:solidFill>
              </a:rPr>
              <a:t>rods</a:t>
            </a:r>
            <a:r>
              <a:rPr lang="en-GB" sz="2000" i="0" dirty="0"/>
              <a:t> (the most numerous) actively contribute to vision only in low-light settings and provide low-resolution black and white information. Rods are wasted on modern humans because they</a:t>
            </a:r>
          </a:p>
          <a:p>
            <a:pPr marL="742950" lvl="1" indent="-285750">
              <a:buFont typeface="Arial" panose="020B0604020202020204" pitchFamily="34" charset="0"/>
              <a:buChar char="•"/>
            </a:pPr>
            <a:r>
              <a:rPr lang="en-GB" sz="2000" i="0" dirty="0"/>
              <a:t>are overloaded at the light levels of our artificially lit world.</a:t>
            </a:r>
          </a:p>
          <a:p>
            <a:pPr marL="742950" lvl="1" indent="-285750">
              <a:buFont typeface="Arial" panose="020B0604020202020204" pitchFamily="34" charset="0"/>
              <a:buChar char="•"/>
            </a:pPr>
            <a:r>
              <a:rPr lang="en-GB" sz="2000" i="0" dirty="0"/>
              <a:t>The main sensors in normal lighting conditions are the </a:t>
            </a:r>
            <a:r>
              <a:rPr lang="en-GB" sz="2000" b="1" i="0" dirty="0">
                <a:solidFill>
                  <a:srgbClr val="7629FF"/>
                </a:solidFill>
              </a:rPr>
              <a:t>cones</a:t>
            </a:r>
            <a:r>
              <a:rPr lang="en-GB" sz="2000" i="0" dirty="0"/>
              <a:t>. </a:t>
            </a:r>
          </a:p>
          <a:p>
            <a:pPr marL="285750" indent="-285750">
              <a:buFont typeface="Arial" panose="020B0604020202020204" pitchFamily="34" charset="0"/>
              <a:buChar char="•"/>
            </a:pPr>
            <a:r>
              <a:rPr lang="en-GB" sz="2000" i="0" dirty="0"/>
              <a:t>There are three types of </a:t>
            </a:r>
            <a:r>
              <a:rPr lang="en-GB" sz="2000" b="1" i="0" dirty="0">
                <a:solidFill>
                  <a:srgbClr val="7629FF"/>
                </a:solidFill>
              </a:rPr>
              <a:t>cones</a:t>
            </a:r>
            <a:r>
              <a:rPr lang="en-GB" sz="2000" i="0" dirty="0"/>
              <a:t>, each with peak sensitivities at a different wavelength in the spectrum of visible light. </a:t>
            </a:r>
          </a:p>
          <a:p>
            <a:pPr marL="285750" indent="-285750">
              <a:buFont typeface="Arial" panose="020B0604020202020204" pitchFamily="34" charset="0"/>
              <a:buChar char="•"/>
            </a:pPr>
            <a:r>
              <a:rPr lang="en-GB" sz="2000" i="0" dirty="0"/>
              <a:t>These three different types of cones mean colour vision is </a:t>
            </a:r>
            <a:r>
              <a:rPr lang="en-GB" sz="2000" b="1" i="0" dirty="0">
                <a:solidFill>
                  <a:srgbClr val="7629FF"/>
                </a:solidFill>
              </a:rPr>
              <a:t>fundamentally three-dimensional</a:t>
            </a:r>
            <a:r>
              <a:rPr lang="en-GB" sz="2000" i="0" dirty="0"/>
              <a:t>. </a:t>
            </a:r>
          </a:p>
          <a:p>
            <a:pPr marL="285750" indent="-285750">
              <a:buFont typeface="Arial" panose="020B0604020202020204" pitchFamily="34" charset="0"/>
              <a:buChar char="•"/>
            </a:pPr>
            <a:r>
              <a:rPr lang="en-GB" sz="2000" i="0" dirty="0"/>
              <a:t>This is the reason that televisions and monitors have three types of liquid crystal filters.</a:t>
            </a:r>
          </a:p>
          <a:p>
            <a:pPr marL="285750" indent="-285750">
              <a:buFont typeface="Arial" panose="020B0604020202020204" pitchFamily="34" charset="0"/>
              <a:buChar char="•"/>
            </a:pPr>
            <a:endParaRPr lang="en-GB" sz="2000" i="0" dirty="0"/>
          </a:p>
        </p:txBody>
      </p:sp>
    </p:spTree>
    <p:extLst>
      <p:ext uri="{BB962C8B-B14F-4D97-AF65-F5344CB8AC3E}">
        <p14:creationId xmlns:p14="http://schemas.microsoft.com/office/powerpoint/2010/main" val="423502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6601-1B60-440D-AD35-3E593CDC1E68}"/>
              </a:ext>
            </a:extLst>
          </p:cNvPr>
          <p:cNvSpPr>
            <a:spLocks noGrp="1"/>
          </p:cNvSpPr>
          <p:nvPr>
            <p:ph type="title"/>
          </p:nvPr>
        </p:nvSpPr>
        <p:spPr/>
        <p:txBody>
          <a:bodyPr/>
          <a:lstStyle/>
          <a:p>
            <a:r>
              <a:rPr lang="en-GB" dirty="0"/>
              <a:t>Colour vision</a:t>
            </a:r>
          </a:p>
        </p:txBody>
      </p:sp>
      <p:sp>
        <p:nvSpPr>
          <p:cNvPr id="3" name="Date Placeholder 2">
            <a:extLst>
              <a:ext uri="{FF2B5EF4-FFF2-40B4-BE49-F238E27FC236}">
                <a16:creationId xmlns:a16="http://schemas.microsoft.com/office/drawing/2014/main" id="{1CB43986-0743-4BCC-979C-2BFD8DD38D18}"/>
              </a:ext>
            </a:extLst>
          </p:cNvPr>
          <p:cNvSpPr>
            <a:spLocks noGrp="1"/>
          </p:cNvSpPr>
          <p:nvPr>
            <p:ph type="dt" sz="half" idx="10"/>
          </p:nvPr>
        </p:nvSpPr>
        <p:spPr/>
        <p:txBody>
          <a:bodyPr/>
          <a:lstStyle/>
          <a:p>
            <a:pPr>
              <a:defRPr/>
            </a:pPr>
            <a:fld id="{B6EC15B3-CE21-48FA-B5D9-E84409C71CBA}"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01D51C00-679E-4CCA-838F-FE1F09CE3C96}"/>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F7B7265-5E25-4CF4-A43A-AFA39D785591}"/>
              </a:ext>
            </a:extLst>
          </p:cNvPr>
          <p:cNvSpPr>
            <a:spLocks noGrp="1"/>
          </p:cNvSpPr>
          <p:nvPr>
            <p:ph type="sldNum" sz="quarter" idx="12"/>
          </p:nvPr>
        </p:nvSpPr>
        <p:spPr/>
        <p:txBody>
          <a:bodyPr/>
          <a:lstStyle/>
          <a:p>
            <a:pPr>
              <a:defRPr/>
            </a:pPr>
            <a:fld id="{774C7798-4690-44F7-8BD5-F3F898FCA55B}" type="slidenum">
              <a:rPr lang="en-GB" altLang="en-GB" smtClean="0"/>
              <a:pPr>
                <a:defRPr/>
              </a:pPr>
              <a:t>5</a:t>
            </a:fld>
            <a:endParaRPr lang="en-GB" altLang="en-GB"/>
          </a:p>
        </p:txBody>
      </p:sp>
      <p:sp>
        <p:nvSpPr>
          <p:cNvPr id="6" name="TextBox 5">
            <a:extLst>
              <a:ext uri="{FF2B5EF4-FFF2-40B4-BE49-F238E27FC236}">
                <a16:creationId xmlns:a16="http://schemas.microsoft.com/office/drawing/2014/main" id="{3780D46C-B34B-4BFA-B2F8-719AA91E4A67}"/>
              </a:ext>
            </a:extLst>
          </p:cNvPr>
          <p:cNvSpPr txBox="1"/>
          <p:nvPr/>
        </p:nvSpPr>
        <p:spPr>
          <a:xfrm>
            <a:off x="318977" y="1584251"/>
            <a:ext cx="8452883" cy="4708981"/>
          </a:xfrm>
          <a:prstGeom prst="rect">
            <a:avLst/>
          </a:prstGeom>
          <a:noFill/>
        </p:spPr>
        <p:txBody>
          <a:bodyPr wrap="square" rtlCol="0">
            <a:spAutoFit/>
          </a:bodyPr>
          <a:lstStyle/>
          <a:p>
            <a:pPr marL="285750" indent="-285750">
              <a:buFont typeface="Arial" panose="020B0604020202020204" pitchFamily="34" charset="0"/>
              <a:buChar char="•"/>
            </a:pPr>
            <a:r>
              <a:rPr lang="en-GB" sz="2000" i="0" dirty="0"/>
              <a:t>The visual system immediately processes signals from into three opponent colour channels: red to green, blue to yellow, and black and white encoding luminance information. </a:t>
            </a:r>
          </a:p>
          <a:p>
            <a:pPr marL="285750" indent="-285750">
              <a:buFont typeface="Arial" panose="020B0604020202020204" pitchFamily="34" charset="0"/>
              <a:buChar char="•"/>
            </a:pPr>
            <a:r>
              <a:rPr lang="en-GB" sz="2000" i="0" dirty="0"/>
              <a:t>The luminance channel conveys high-resolution edge information, while the red–green and blue–yellow channels are lower resolution. </a:t>
            </a:r>
          </a:p>
          <a:p>
            <a:pPr marL="285750" indent="-285750">
              <a:buFont typeface="Arial" panose="020B0604020202020204" pitchFamily="34" charset="0"/>
              <a:buChar char="•"/>
            </a:pPr>
            <a:r>
              <a:rPr lang="en-GB" sz="2000" i="0" dirty="0"/>
              <a:t>This split between </a:t>
            </a:r>
            <a:r>
              <a:rPr lang="en-GB" sz="2000" b="1" i="0" dirty="0">
                <a:solidFill>
                  <a:srgbClr val="7629FF"/>
                </a:solidFill>
              </a:rPr>
              <a:t>luminance</a:t>
            </a:r>
            <a:r>
              <a:rPr lang="en-GB" sz="2000" i="0" dirty="0"/>
              <a:t> and </a:t>
            </a:r>
            <a:r>
              <a:rPr lang="en-GB" sz="2000" b="1" i="0" dirty="0">
                <a:solidFill>
                  <a:srgbClr val="7629FF"/>
                </a:solidFill>
              </a:rPr>
              <a:t>chromaticity</a:t>
            </a:r>
            <a:r>
              <a:rPr lang="en-GB" sz="2000" i="0" dirty="0"/>
              <a:t>—what most people informally call would normally call colour—is a central issue in visual encoding design.</a:t>
            </a:r>
          </a:p>
          <a:p>
            <a:pPr marL="285750" indent="-285750">
              <a:buFont typeface="Arial" panose="020B0604020202020204" pitchFamily="34" charset="0"/>
              <a:buChar char="•"/>
            </a:pPr>
            <a:r>
              <a:rPr lang="en-GB" sz="2000" i="0" dirty="0"/>
              <a:t>The theory of opponent colour channels explains what is colloquially called </a:t>
            </a:r>
            <a:r>
              <a:rPr lang="en-GB" sz="2000" b="1" i="0" dirty="0">
                <a:solidFill>
                  <a:srgbClr val="7629FF"/>
                </a:solidFill>
              </a:rPr>
              <a:t>colour blindness</a:t>
            </a:r>
            <a:r>
              <a:rPr lang="en-GB" sz="2000" i="0" dirty="0"/>
              <a:t>, which affects around 8% of men in its most common form. </a:t>
            </a:r>
          </a:p>
          <a:p>
            <a:pPr marL="285750" indent="-285750">
              <a:buFont typeface="Arial" panose="020B0604020202020204" pitchFamily="34" charset="0"/>
              <a:buChar char="•"/>
            </a:pPr>
            <a:r>
              <a:rPr lang="en-GB" sz="2000" i="0" dirty="0"/>
              <a:t>A “colour-blind” person’s ability to differentiate colour along the red–green channel is reduced or absent but their blue–yellow channel is still in full working order.</a:t>
            </a:r>
          </a:p>
          <a:p>
            <a:pPr marL="285750" indent="-285750" algn="l">
              <a:buFont typeface="Arial" panose="020B0604020202020204" pitchFamily="34" charset="0"/>
              <a:buChar char="•"/>
            </a:pPr>
            <a:endParaRPr lang="en-GB" sz="2000" i="0" dirty="0"/>
          </a:p>
        </p:txBody>
      </p:sp>
    </p:spTree>
    <p:extLst>
      <p:ext uri="{BB962C8B-B14F-4D97-AF65-F5344CB8AC3E}">
        <p14:creationId xmlns:p14="http://schemas.microsoft.com/office/powerpoint/2010/main" val="78532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1ACC-F4C2-4FDC-8F26-6A99954B3ABE}"/>
              </a:ext>
            </a:extLst>
          </p:cNvPr>
          <p:cNvSpPr>
            <a:spLocks noGrp="1"/>
          </p:cNvSpPr>
          <p:nvPr>
            <p:ph type="title"/>
          </p:nvPr>
        </p:nvSpPr>
        <p:spPr/>
        <p:txBody>
          <a:bodyPr/>
          <a:lstStyle/>
          <a:p>
            <a:r>
              <a:rPr lang="en-GB" dirty="0"/>
              <a:t>Mapping colour spaces</a:t>
            </a:r>
          </a:p>
        </p:txBody>
      </p:sp>
      <p:sp>
        <p:nvSpPr>
          <p:cNvPr id="3" name="Date Placeholder 2">
            <a:extLst>
              <a:ext uri="{FF2B5EF4-FFF2-40B4-BE49-F238E27FC236}">
                <a16:creationId xmlns:a16="http://schemas.microsoft.com/office/drawing/2014/main" id="{F8F2BA67-813B-4D14-9A14-A32E5CF1B0BF}"/>
              </a:ext>
            </a:extLst>
          </p:cNvPr>
          <p:cNvSpPr>
            <a:spLocks noGrp="1"/>
          </p:cNvSpPr>
          <p:nvPr>
            <p:ph type="dt" sz="half" idx="10"/>
          </p:nvPr>
        </p:nvSpPr>
        <p:spPr/>
        <p:txBody>
          <a:bodyPr/>
          <a:lstStyle/>
          <a:p>
            <a:pPr>
              <a:defRPr/>
            </a:pPr>
            <a:fld id="{EDDA644B-AEFB-4899-B832-93E69AF894A7}"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42C02C77-6A1B-4EF4-B4F1-25F5BF6C372E}"/>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6AA52C1F-1E97-4532-8657-5AE7761EEF02}"/>
              </a:ext>
            </a:extLst>
          </p:cNvPr>
          <p:cNvSpPr>
            <a:spLocks noGrp="1"/>
          </p:cNvSpPr>
          <p:nvPr>
            <p:ph type="sldNum" sz="quarter" idx="12"/>
          </p:nvPr>
        </p:nvSpPr>
        <p:spPr/>
        <p:txBody>
          <a:bodyPr/>
          <a:lstStyle/>
          <a:p>
            <a:pPr>
              <a:defRPr/>
            </a:pPr>
            <a:fld id="{774C7798-4690-44F7-8BD5-F3F898FCA55B}" type="slidenum">
              <a:rPr lang="en-GB" altLang="en-GB" smtClean="0"/>
              <a:pPr>
                <a:defRPr/>
              </a:pPr>
              <a:t>6</a:t>
            </a:fld>
            <a:endParaRPr lang="en-GB" altLang="en-GB"/>
          </a:p>
        </p:txBody>
      </p:sp>
      <p:sp>
        <p:nvSpPr>
          <p:cNvPr id="6" name="TextBox 5">
            <a:extLst>
              <a:ext uri="{FF2B5EF4-FFF2-40B4-BE49-F238E27FC236}">
                <a16:creationId xmlns:a16="http://schemas.microsoft.com/office/drawing/2014/main" id="{47B2312F-EE16-45CF-9E61-93F29A38B4FA}"/>
              </a:ext>
            </a:extLst>
          </p:cNvPr>
          <p:cNvSpPr txBox="1"/>
          <p:nvPr/>
        </p:nvSpPr>
        <p:spPr>
          <a:xfrm>
            <a:off x="329609" y="1520456"/>
            <a:ext cx="8536579" cy="4708981"/>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most common colour space in computer graphics is the system where colours are specified as triples of red, green, and blue value: the </a:t>
            </a:r>
            <a:r>
              <a:rPr lang="en-GB" sz="2000" b="1" i="0" dirty="0">
                <a:solidFill>
                  <a:srgbClr val="7629FF"/>
                </a:solidFill>
              </a:rPr>
              <a:t>RGB</a:t>
            </a:r>
            <a:r>
              <a:rPr lang="en-GB" sz="2000" i="0" dirty="0"/>
              <a:t> system. </a:t>
            </a:r>
          </a:p>
          <a:p>
            <a:pPr marL="285750" indent="-285750" algn="l">
              <a:buFont typeface="Arial" panose="020B0604020202020204" pitchFamily="34" charset="0"/>
              <a:buChar char="•"/>
            </a:pPr>
            <a:r>
              <a:rPr lang="en-GB" sz="2000" i="0" dirty="0"/>
              <a:t>Although this system is computationally convenient, it is a very poor match for the psycho-physics of how we see. The red, green, and blue axes of the RGB colour space are not useful as separable channels.</a:t>
            </a:r>
          </a:p>
          <a:p>
            <a:pPr marL="285750" indent="-285750" algn="l">
              <a:buFont typeface="Arial" panose="020B0604020202020204" pitchFamily="34" charset="0"/>
              <a:buChar char="•"/>
            </a:pPr>
            <a:r>
              <a:rPr lang="en-GB" sz="2000" i="0" dirty="0"/>
              <a:t>The hue–saturation–lightness or </a:t>
            </a:r>
            <a:r>
              <a:rPr lang="en-GB" sz="2000" b="1" i="0" dirty="0">
                <a:solidFill>
                  <a:srgbClr val="7629FF"/>
                </a:solidFill>
              </a:rPr>
              <a:t>HSL</a:t>
            </a:r>
            <a:r>
              <a:rPr lang="en-GB" sz="2000" i="0" dirty="0"/>
              <a:t> system, is better aligned. </a:t>
            </a:r>
          </a:p>
          <a:p>
            <a:pPr marL="742950" lvl="1" indent="-285750">
              <a:buFont typeface="Arial" panose="020B0604020202020204" pitchFamily="34" charset="0"/>
              <a:buChar char="•"/>
            </a:pPr>
            <a:r>
              <a:rPr lang="en-GB" sz="2000" i="0" dirty="0"/>
              <a:t>The </a:t>
            </a:r>
            <a:r>
              <a:rPr lang="en-GB" sz="2000" b="1" i="0" dirty="0">
                <a:solidFill>
                  <a:srgbClr val="7629FF"/>
                </a:solidFill>
              </a:rPr>
              <a:t>hue</a:t>
            </a:r>
            <a:r>
              <a:rPr lang="en-GB" sz="2000" i="0" dirty="0"/>
              <a:t> axis captures what we normally think of as pure colours that are not mixed with white or black: red, blue, green, yellow, purple, and so on. </a:t>
            </a:r>
          </a:p>
          <a:p>
            <a:pPr marL="742950" lvl="1" indent="-285750">
              <a:buFont typeface="Arial" panose="020B0604020202020204" pitchFamily="34" charset="0"/>
              <a:buChar char="•"/>
            </a:pPr>
            <a:r>
              <a:rPr lang="en-GB" sz="2000" i="0" dirty="0"/>
              <a:t>The </a:t>
            </a:r>
            <a:r>
              <a:rPr lang="en-GB" sz="2000" b="1" i="0" dirty="0">
                <a:solidFill>
                  <a:srgbClr val="7629FF"/>
                </a:solidFill>
              </a:rPr>
              <a:t>saturation</a:t>
            </a:r>
            <a:r>
              <a:rPr lang="en-GB" sz="2000" i="0" dirty="0"/>
              <a:t> axis is the amount of white mixed with that pure colour. For instance, pink is a partially desaturated red. </a:t>
            </a:r>
          </a:p>
          <a:p>
            <a:pPr marL="742950" lvl="1" indent="-285750">
              <a:buFont typeface="Arial" panose="020B0604020202020204" pitchFamily="34" charset="0"/>
              <a:buChar char="•"/>
            </a:pPr>
            <a:r>
              <a:rPr lang="en-GB" sz="2000" i="0" dirty="0"/>
              <a:t>The </a:t>
            </a:r>
            <a:r>
              <a:rPr lang="en-GB" sz="2000" b="1" i="0" dirty="0">
                <a:solidFill>
                  <a:srgbClr val="7629FF"/>
                </a:solidFill>
              </a:rPr>
              <a:t>lightness</a:t>
            </a:r>
            <a:r>
              <a:rPr lang="en-GB" sz="2000" i="0" dirty="0"/>
              <a:t> axis is the amount of black mixed with a colour. It is the brightness of a colour relative to the brightness of a similarly illuminated white.</a:t>
            </a:r>
          </a:p>
        </p:txBody>
      </p:sp>
    </p:spTree>
    <p:extLst>
      <p:ext uri="{BB962C8B-B14F-4D97-AF65-F5344CB8AC3E}">
        <p14:creationId xmlns:p14="http://schemas.microsoft.com/office/powerpoint/2010/main" val="274914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C138-8992-4302-899C-8D9C2D6070F9}"/>
              </a:ext>
            </a:extLst>
          </p:cNvPr>
          <p:cNvSpPr>
            <a:spLocks noGrp="1"/>
          </p:cNvSpPr>
          <p:nvPr>
            <p:ph type="title"/>
          </p:nvPr>
        </p:nvSpPr>
        <p:spPr/>
        <p:txBody>
          <a:bodyPr/>
          <a:lstStyle/>
          <a:p>
            <a:r>
              <a:rPr lang="en-GB" dirty="0"/>
              <a:t>Lightness and luminance</a:t>
            </a:r>
          </a:p>
        </p:txBody>
      </p:sp>
      <p:sp>
        <p:nvSpPr>
          <p:cNvPr id="3" name="Date Placeholder 2">
            <a:extLst>
              <a:ext uri="{FF2B5EF4-FFF2-40B4-BE49-F238E27FC236}">
                <a16:creationId xmlns:a16="http://schemas.microsoft.com/office/drawing/2014/main" id="{78F0E032-A68E-4DC6-90AE-F4DF1171589D}"/>
              </a:ext>
            </a:extLst>
          </p:cNvPr>
          <p:cNvSpPr>
            <a:spLocks noGrp="1"/>
          </p:cNvSpPr>
          <p:nvPr>
            <p:ph type="dt" sz="half" idx="10"/>
          </p:nvPr>
        </p:nvSpPr>
        <p:spPr/>
        <p:txBody>
          <a:bodyPr/>
          <a:lstStyle/>
          <a:p>
            <a:pPr>
              <a:defRPr/>
            </a:pPr>
            <a:fld id="{9E99015F-766E-42E8-BFCA-217758F6E8D5}"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BA268E52-CBE4-4116-8DEE-4FCFEC281C75}"/>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99956CD4-5355-4160-BC12-DAC96D0EB458}"/>
              </a:ext>
            </a:extLst>
          </p:cNvPr>
          <p:cNvSpPr>
            <a:spLocks noGrp="1"/>
          </p:cNvSpPr>
          <p:nvPr>
            <p:ph type="sldNum" sz="quarter" idx="12"/>
          </p:nvPr>
        </p:nvSpPr>
        <p:spPr/>
        <p:txBody>
          <a:bodyPr/>
          <a:lstStyle/>
          <a:p>
            <a:pPr>
              <a:defRPr/>
            </a:pPr>
            <a:fld id="{774C7798-4690-44F7-8BD5-F3F898FCA55B}" type="slidenum">
              <a:rPr lang="en-GB" altLang="en-GB" smtClean="0"/>
              <a:pPr>
                <a:defRPr/>
              </a:pPr>
              <a:t>7</a:t>
            </a:fld>
            <a:endParaRPr lang="en-GB" altLang="en-GB"/>
          </a:p>
        </p:txBody>
      </p:sp>
      <p:pic>
        <p:nvPicPr>
          <p:cNvPr id="6" name="Picture 5">
            <a:extLst>
              <a:ext uri="{FF2B5EF4-FFF2-40B4-BE49-F238E27FC236}">
                <a16:creationId xmlns:a16="http://schemas.microsoft.com/office/drawing/2014/main" id="{F03483B5-5590-4447-812A-370B68B63304}"/>
              </a:ext>
            </a:extLst>
          </p:cNvPr>
          <p:cNvPicPr>
            <a:picLocks noChangeAspect="1"/>
          </p:cNvPicPr>
          <p:nvPr/>
        </p:nvPicPr>
        <p:blipFill>
          <a:blip r:embed="rId2"/>
          <a:stretch>
            <a:fillRect/>
          </a:stretch>
        </p:blipFill>
        <p:spPr>
          <a:xfrm>
            <a:off x="322264" y="1375967"/>
            <a:ext cx="4610100" cy="2171700"/>
          </a:xfrm>
          <a:prstGeom prst="rect">
            <a:avLst/>
          </a:prstGeom>
        </p:spPr>
      </p:pic>
      <p:sp>
        <p:nvSpPr>
          <p:cNvPr id="7" name="TextBox 6">
            <a:extLst>
              <a:ext uri="{FF2B5EF4-FFF2-40B4-BE49-F238E27FC236}">
                <a16:creationId xmlns:a16="http://schemas.microsoft.com/office/drawing/2014/main" id="{D7BD0AEE-C2DF-450A-BBE9-894B0C94AE30}"/>
              </a:ext>
            </a:extLst>
          </p:cNvPr>
          <p:cNvSpPr txBox="1"/>
          <p:nvPr/>
        </p:nvSpPr>
        <p:spPr>
          <a:xfrm>
            <a:off x="5263978" y="1532238"/>
            <a:ext cx="3422822" cy="1015663"/>
          </a:xfrm>
          <a:prstGeom prst="rect">
            <a:avLst/>
          </a:prstGeom>
          <a:noFill/>
        </p:spPr>
        <p:txBody>
          <a:bodyPr wrap="square" rtlCol="0">
            <a:spAutoFit/>
          </a:bodyPr>
          <a:lstStyle/>
          <a:p>
            <a:pPr algn="l"/>
            <a:r>
              <a:rPr lang="en-GB" sz="2000" i="0" dirty="0"/>
              <a:t>Lightness is very different from our perception of luminance</a:t>
            </a:r>
          </a:p>
        </p:txBody>
      </p:sp>
      <p:sp>
        <p:nvSpPr>
          <p:cNvPr id="8" name="TextBox 7">
            <a:extLst>
              <a:ext uri="{FF2B5EF4-FFF2-40B4-BE49-F238E27FC236}">
                <a16:creationId xmlns:a16="http://schemas.microsoft.com/office/drawing/2014/main" id="{405FF66C-E05B-4085-95CB-66D4B9D1CC42}"/>
              </a:ext>
            </a:extLst>
          </p:cNvPr>
          <p:cNvSpPr txBox="1"/>
          <p:nvPr/>
        </p:nvSpPr>
        <p:spPr>
          <a:xfrm>
            <a:off x="322264" y="3867665"/>
            <a:ext cx="8364536" cy="1631216"/>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computed HSL lightness L is the same for all of these colours</a:t>
            </a:r>
          </a:p>
          <a:p>
            <a:pPr marL="285750" indent="-285750" algn="l">
              <a:buFont typeface="Arial" panose="020B0604020202020204" pitchFamily="34" charset="0"/>
              <a:buChar char="•"/>
            </a:pPr>
            <a:r>
              <a:rPr lang="en-GB" sz="2000" i="0" dirty="0"/>
              <a:t>The true luminance values of these same six colours, as could be measured with an instrument. </a:t>
            </a:r>
          </a:p>
          <a:p>
            <a:pPr marL="285750" indent="-285750" algn="l">
              <a:buFont typeface="Arial" panose="020B0604020202020204" pitchFamily="34" charset="0"/>
              <a:buChar char="•"/>
            </a:pPr>
            <a:r>
              <a:rPr lang="en-GB" sz="2000" i="0" dirty="0"/>
              <a:t>The computed perceptually linear luminance L* of these colours is the best match with what we see.</a:t>
            </a:r>
          </a:p>
        </p:txBody>
      </p:sp>
    </p:spTree>
    <p:extLst>
      <p:ext uri="{BB962C8B-B14F-4D97-AF65-F5344CB8AC3E}">
        <p14:creationId xmlns:p14="http://schemas.microsoft.com/office/powerpoint/2010/main" val="178997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EF33-8A73-48DC-BB38-0C68FB5D130C}"/>
              </a:ext>
            </a:extLst>
          </p:cNvPr>
          <p:cNvSpPr>
            <a:spLocks noGrp="1"/>
          </p:cNvSpPr>
          <p:nvPr>
            <p:ph type="title"/>
          </p:nvPr>
        </p:nvSpPr>
        <p:spPr/>
        <p:txBody>
          <a:bodyPr/>
          <a:lstStyle/>
          <a:p>
            <a:r>
              <a:rPr lang="en-GB" dirty="0"/>
              <a:t>Colour and channels</a:t>
            </a:r>
          </a:p>
        </p:txBody>
      </p:sp>
      <p:sp>
        <p:nvSpPr>
          <p:cNvPr id="3" name="Date Placeholder 2">
            <a:extLst>
              <a:ext uri="{FF2B5EF4-FFF2-40B4-BE49-F238E27FC236}">
                <a16:creationId xmlns:a16="http://schemas.microsoft.com/office/drawing/2014/main" id="{67A880FB-6842-4814-BE25-B07EA314EFED}"/>
              </a:ext>
            </a:extLst>
          </p:cNvPr>
          <p:cNvSpPr>
            <a:spLocks noGrp="1"/>
          </p:cNvSpPr>
          <p:nvPr>
            <p:ph type="dt" sz="half" idx="10"/>
          </p:nvPr>
        </p:nvSpPr>
        <p:spPr/>
        <p:txBody>
          <a:bodyPr/>
          <a:lstStyle/>
          <a:p>
            <a:pPr>
              <a:defRPr/>
            </a:pPr>
            <a:fld id="{F86062C2-CE72-4F79-9449-1496FE5364CE}"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222D1B4B-BCA5-41E3-8390-1FC348ABFDC8}"/>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A974810D-D45B-429A-8BC5-06F2441AB709}"/>
              </a:ext>
            </a:extLst>
          </p:cNvPr>
          <p:cNvSpPr>
            <a:spLocks noGrp="1"/>
          </p:cNvSpPr>
          <p:nvPr>
            <p:ph type="sldNum" sz="quarter" idx="12"/>
          </p:nvPr>
        </p:nvSpPr>
        <p:spPr/>
        <p:txBody>
          <a:bodyPr/>
          <a:lstStyle/>
          <a:p>
            <a:pPr>
              <a:defRPr/>
            </a:pPr>
            <a:fld id="{774C7798-4690-44F7-8BD5-F3F898FCA55B}" type="slidenum">
              <a:rPr lang="en-GB" altLang="en-GB" smtClean="0"/>
              <a:pPr>
                <a:defRPr/>
              </a:pPr>
              <a:t>8</a:t>
            </a:fld>
            <a:endParaRPr lang="en-GB" altLang="en-GB"/>
          </a:p>
        </p:txBody>
      </p:sp>
      <p:sp>
        <p:nvSpPr>
          <p:cNvPr id="6" name="TextBox 5">
            <a:extLst>
              <a:ext uri="{FF2B5EF4-FFF2-40B4-BE49-F238E27FC236}">
                <a16:creationId xmlns:a16="http://schemas.microsoft.com/office/drawing/2014/main" id="{9DDA06C6-8440-48AF-9758-35B33C21952C}"/>
              </a:ext>
            </a:extLst>
          </p:cNvPr>
          <p:cNvSpPr txBox="1"/>
          <p:nvPr/>
        </p:nvSpPr>
        <p:spPr>
          <a:xfrm>
            <a:off x="297712" y="1477926"/>
            <a:ext cx="8474148" cy="4832092"/>
          </a:xfrm>
          <a:prstGeom prst="rect">
            <a:avLst/>
          </a:prstGeom>
          <a:noFill/>
        </p:spPr>
        <p:txBody>
          <a:bodyPr wrap="square" rtlCol="0">
            <a:spAutoFit/>
          </a:bodyPr>
          <a:lstStyle/>
          <a:p>
            <a:pPr marL="285750" indent="-285750" algn="l">
              <a:buFont typeface="Arial" panose="020B0604020202020204" pitchFamily="34" charset="0"/>
              <a:buChar char="•"/>
            </a:pPr>
            <a:r>
              <a:rPr lang="en-GB" b="1" i="0" dirty="0">
                <a:solidFill>
                  <a:srgbClr val="7629FF"/>
                </a:solidFill>
              </a:rPr>
              <a:t>Luminance</a:t>
            </a:r>
            <a:r>
              <a:rPr lang="en-GB" i="0" dirty="0"/>
              <a:t> and </a:t>
            </a:r>
            <a:r>
              <a:rPr lang="en-GB" b="1" i="0" dirty="0">
                <a:solidFill>
                  <a:srgbClr val="7629FF"/>
                </a:solidFill>
              </a:rPr>
              <a:t>saturation</a:t>
            </a:r>
            <a:r>
              <a:rPr lang="en-GB" i="0" dirty="0"/>
              <a:t> are magnitude channels, while </a:t>
            </a:r>
            <a:r>
              <a:rPr lang="en-GB" b="1" i="0" dirty="0">
                <a:solidFill>
                  <a:srgbClr val="7629FF"/>
                </a:solidFill>
              </a:rPr>
              <a:t>hue</a:t>
            </a:r>
            <a:r>
              <a:rPr lang="en-GB" i="0" dirty="0"/>
              <a:t> is an identity channel.</a:t>
            </a:r>
          </a:p>
          <a:p>
            <a:pPr marL="285750" indent="-285750" algn="l">
              <a:buFont typeface="Arial" panose="020B0604020202020204" pitchFamily="34" charset="0"/>
              <a:buChar char="•"/>
            </a:pPr>
            <a:r>
              <a:rPr lang="en-GB" i="0" dirty="0"/>
              <a:t>However, all interact with other channels or design elements.</a:t>
            </a:r>
          </a:p>
          <a:p>
            <a:pPr marL="285750" indent="-285750" algn="l">
              <a:buFont typeface="Arial" panose="020B0604020202020204" pitchFamily="34" charset="0"/>
              <a:buChar char="•"/>
            </a:pPr>
            <a:r>
              <a:rPr lang="en-GB" i="0" dirty="0"/>
              <a:t>Our perception of luminance has low accuracy for non-contiguous regions because of contrast effects. Thus, the number of discriminable steps is small, typically less then five when the background is not uniform</a:t>
            </a:r>
          </a:p>
          <a:p>
            <a:pPr marL="285750" indent="-285750" algn="l">
              <a:buFont typeface="Arial" panose="020B0604020202020204" pitchFamily="34" charset="0"/>
              <a:buChar char="•"/>
            </a:pPr>
            <a:r>
              <a:rPr lang="en-GB" i="0" dirty="0"/>
              <a:t>Luminance contrast is the only way we can resolve fine detail and see crisp edges; hue contrast or saturation contrast does not provide detectable edges. In particular, text is not readable without luminance contrast.</a:t>
            </a:r>
          </a:p>
          <a:p>
            <a:pPr marL="285750" indent="-285750" algn="l">
              <a:buFont typeface="Arial" panose="020B0604020202020204" pitchFamily="34" charset="0"/>
              <a:buChar char="•"/>
            </a:pPr>
            <a:r>
              <a:rPr lang="en-GB" i="0" dirty="0"/>
              <a:t>Saturation shares the problem of low accuracy for non-contiguous regions. The number of discriminable steps for saturation is low: around three bins.</a:t>
            </a:r>
          </a:p>
          <a:p>
            <a:pPr marL="285750" indent="-285750" algn="l">
              <a:buFont typeface="Arial" panose="020B0604020202020204" pitchFamily="34" charset="0"/>
              <a:buChar char="•"/>
            </a:pPr>
            <a:r>
              <a:rPr lang="en-GB" i="0" dirty="0"/>
              <a:t>Saturation interacts strongly with the size channel: it is more difficult to perceive in small regions than in large ones. </a:t>
            </a:r>
          </a:p>
          <a:p>
            <a:pPr marL="285750" indent="-285750" algn="l">
              <a:buFont typeface="Arial" panose="020B0604020202020204" pitchFamily="34" charset="0"/>
              <a:buChar char="•"/>
            </a:pPr>
            <a:r>
              <a:rPr lang="en-GB" i="0" dirty="0"/>
              <a:t>Saturation and hue are not separable channels within small regions for the purpose of categorical colour coding.</a:t>
            </a:r>
          </a:p>
          <a:p>
            <a:pPr marL="285750" indent="-285750" algn="l">
              <a:buFont typeface="Arial" panose="020B0604020202020204" pitchFamily="34" charset="0"/>
              <a:buChar char="•"/>
            </a:pPr>
            <a:endParaRPr lang="en-GB" i="0" dirty="0"/>
          </a:p>
          <a:p>
            <a:pPr marL="285750" indent="-285750" algn="l">
              <a:buFont typeface="Arial" panose="020B0604020202020204" pitchFamily="34" charset="0"/>
              <a:buChar char="•"/>
            </a:pPr>
            <a:endParaRPr lang="en-GB" sz="2000" i="0" dirty="0"/>
          </a:p>
        </p:txBody>
      </p:sp>
    </p:spTree>
    <p:extLst>
      <p:ext uri="{BB962C8B-B14F-4D97-AF65-F5344CB8AC3E}">
        <p14:creationId xmlns:p14="http://schemas.microsoft.com/office/powerpoint/2010/main" val="385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A0D0-5760-413F-8CDA-B37413DEBD55}"/>
              </a:ext>
            </a:extLst>
          </p:cNvPr>
          <p:cNvSpPr>
            <a:spLocks noGrp="1"/>
          </p:cNvSpPr>
          <p:nvPr>
            <p:ph type="title"/>
          </p:nvPr>
        </p:nvSpPr>
        <p:spPr/>
        <p:txBody>
          <a:bodyPr/>
          <a:lstStyle/>
          <a:p>
            <a:r>
              <a:rPr lang="en-GB" dirty="0"/>
              <a:t>Ordering</a:t>
            </a:r>
          </a:p>
        </p:txBody>
      </p:sp>
      <p:sp>
        <p:nvSpPr>
          <p:cNvPr id="3" name="Date Placeholder 2">
            <a:extLst>
              <a:ext uri="{FF2B5EF4-FFF2-40B4-BE49-F238E27FC236}">
                <a16:creationId xmlns:a16="http://schemas.microsoft.com/office/drawing/2014/main" id="{7C318CEA-B0FA-4D7A-81B7-28E036A5E90D}"/>
              </a:ext>
            </a:extLst>
          </p:cNvPr>
          <p:cNvSpPr>
            <a:spLocks noGrp="1"/>
          </p:cNvSpPr>
          <p:nvPr>
            <p:ph type="dt" sz="half" idx="10"/>
          </p:nvPr>
        </p:nvSpPr>
        <p:spPr/>
        <p:txBody>
          <a:bodyPr/>
          <a:lstStyle/>
          <a:p>
            <a:pPr>
              <a:defRPr/>
            </a:pPr>
            <a:fld id="{C3341C65-E0FD-4D3D-B174-7D9025F23C17}" type="datetime1">
              <a:rPr lang="en-GB" altLang="en-GB" smtClean="0"/>
              <a:t>20/04/2022</a:t>
            </a:fld>
            <a:endParaRPr lang="en-GB" altLang="en-GB"/>
          </a:p>
        </p:txBody>
      </p:sp>
      <p:sp>
        <p:nvSpPr>
          <p:cNvPr id="4" name="Footer Placeholder 3">
            <a:extLst>
              <a:ext uri="{FF2B5EF4-FFF2-40B4-BE49-F238E27FC236}">
                <a16:creationId xmlns:a16="http://schemas.microsoft.com/office/drawing/2014/main" id="{4FC9BC7F-1628-4954-ACB5-7F34237C24D2}"/>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4F030FE1-F7A1-4D91-BC7F-0200A93919A8}"/>
              </a:ext>
            </a:extLst>
          </p:cNvPr>
          <p:cNvSpPr>
            <a:spLocks noGrp="1"/>
          </p:cNvSpPr>
          <p:nvPr>
            <p:ph type="sldNum" sz="quarter" idx="12"/>
          </p:nvPr>
        </p:nvSpPr>
        <p:spPr/>
        <p:txBody>
          <a:bodyPr/>
          <a:lstStyle/>
          <a:p>
            <a:pPr>
              <a:defRPr/>
            </a:pPr>
            <a:fld id="{774C7798-4690-44F7-8BD5-F3F898FCA55B}" type="slidenum">
              <a:rPr lang="en-GB" altLang="en-GB" smtClean="0"/>
              <a:pPr>
                <a:defRPr/>
              </a:pPr>
              <a:t>9</a:t>
            </a:fld>
            <a:endParaRPr lang="en-GB" altLang="en-GB"/>
          </a:p>
        </p:txBody>
      </p:sp>
      <p:pic>
        <p:nvPicPr>
          <p:cNvPr id="6" name="Picture 5">
            <a:extLst>
              <a:ext uri="{FF2B5EF4-FFF2-40B4-BE49-F238E27FC236}">
                <a16:creationId xmlns:a16="http://schemas.microsoft.com/office/drawing/2014/main" id="{181B89EF-9E36-4F64-9F8D-110B59591AF3}"/>
              </a:ext>
            </a:extLst>
          </p:cNvPr>
          <p:cNvPicPr>
            <a:picLocks noChangeAspect="1"/>
          </p:cNvPicPr>
          <p:nvPr/>
        </p:nvPicPr>
        <p:blipFill>
          <a:blip r:embed="rId2"/>
          <a:stretch>
            <a:fillRect/>
          </a:stretch>
        </p:blipFill>
        <p:spPr>
          <a:xfrm>
            <a:off x="1957387" y="1388566"/>
            <a:ext cx="5124450" cy="1590675"/>
          </a:xfrm>
          <a:prstGeom prst="rect">
            <a:avLst/>
          </a:prstGeom>
        </p:spPr>
      </p:pic>
      <p:sp>
        <p:nvSpPr>
          <p:cNvPr id="7" name="TextBox 6">
            <a:extLst>
              <a:ext uri="{FF2B5EF4-FFF2-40B4-BE49-F238E27FC236}">
                <a16:creationId xmlns:a16="http://schemas.microsoft.com/office/drawing/2014/main" id="{64C3A48E-26DD-45A2-AD1F-28881862CC7E}"/>
              </a:ext>
            </a:extLst>
          </p:cNvPr>
          <p:cNvSpPr txBox="1"/>
          <p:nvPr/>
        </p:nvSpPr>
        <p:spPr>
          <a:xfrm>
            <a:off x="505046" y="3359481"/>
            <a:ext cx="8133907" cy="286232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Luminance and saturation are automatically perceived as ordered by our perception system, but hue is not</a:t>
            </a:r>
          </a:p>
          <a:p>
            <a:pPr marL="285750" indent="-285750" algn="l">
              <a:buFont typeface="Arial" panose="020B0604020202020204" pitchFamily="34" charset="0"/>
              <a:buChar char="•"/>
            </a:pPr>
            <a:r>
              <a:rPr lang="en-GB" sz="2000" i="0" dirty="0"/>
              <a:t>There is a fourth channel, </a:t>
            </a:r>
            <a:r>
              <a:rPr lang="en-GB" sz="2000" b="1" i="0" dirty="0">
                <a:solidFill>
                  <a:srgbClr val="7629FF"/>
                </a:solidFill>
              </a:rPr>
              <a:t>transparency</a:t>
            </a:r>
            <a:r>
              <a:rPr lang="en-GB" sz="2000" i="0" dirty="0"/>
              <a:t>, that interacts strongly with the other three colour channels</a:t>
            </a:r>
          </a:p>
          <a:p>
            <a:pPr marL="285750" indent="-285750" algn="l">
              <a:buFont typeface="Arial" panose="020B0604020202020204" pitchFamily="34" charset="0"/>
              <a:buChar char="•"/>
            </a:pPr>
            <a:r>
              <a:rPr lang="en-GB" sz="2000" i="0" dirty="0"/>
              <a:t>It can be used in conjunction with hue encoding with a very small number of discriminable steps, usually two. Transparency is used most often with superimposed layers, to create a foreground layer that is distinguishable from the background layer.</a:t>
            </a:r>
          </a:p>
          <a:p>
            <a:pPr marL="285750" indent="-285750" algn="l">
              <a:buFont typeface="Arial" panose="020B0604020202020204" pitchFamily="34" charset="0"/>
              <a:buChar char="•"/>
            </a:pPr>
            <a:endParaRPr lang="en-GB" sz="2000" i="0" dirty="0"/>
          </a:p>
        </p:txBody>
      </p:sp>
    </p:spTree>
    <p:extLst>
      <p:ext uri="{BB962C8B-B14F-4D97-AF65-F5344CB8AC3E}">
        <p14:creationId xmlns:p14="http://schemas.microsoft.com/office/powerpoint/2010/main" val="1021532930"/>
      </p:ext>
    </p:extLst>
  </p:cSld>
  <p:clrMapOvr>
    <a:masterClrMapping/>
  </p:clrMapOvr>
</p:sld>
</file>

<file path=ppt/theme/theme1.xml><?xml version="1.0" encoding="utf-8"?>
<a:theme xmlns:a="http://schemas.openxmlformats.org/drawingml/2006/main" name="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197EEE17-0DCE-453C-960D-16E370A9E89A}" vid="{C375268D-F2AC-4EC9-BE6E-4EC018D3265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oBtemplate.potx" id="{197EEE17-0DCE-453C-960D-16E370A9E89A}" vid="{D519A188-7C99-47E6-BA03-DB25BD756992}"/>
    </a:ext>
  </a:extLst>
</a:theme>
</file>

<file path=ppt/theme/theme5.xml><?xml version="1.0" encoding="utf-8"?>
<a:theme xmlns:a="http://schemas.openxmlformats.org/drawingml/2006/main" name="2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98ACBC40-3662-4588-911E-87E8427BC8A9}" vid="{26C711B0-1716-4CFE-8C2B-FD34F116076E}"/>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i="0" dirty="0"/>
        </a:defPPr>
      </a:lstStyle>
    </a:txDef>
  </a:objectDefaults>
  <a:extraClrSchemeLst/>
  <a:extLst>
    <a:ext uri="{05A4C25C-085E-4340-85A3-A5531E510DB2}">
      <thm15:themeFamily xmlns:thm15="http://schemas.microsoft.com/office/thememl/2012/main" name="UoBtemplate.potx" id="{98ACBC40-3662-4588-911E-87E8427BC8A9}" vid="{4DAFBE5C-7818-4663-A386-7EEBE166C6E3}"/>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2883</Words>
  <Application>Microsoft Office PowerPoint</Application>
  <PresentationFormat>On-screen Show (4:3)</PresentationFormat>
  <Paragraphs>178</Paragraphs>
  <Slides>26</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26</vt:i4>
      </vt:variant>
    </vt:vector>
  </HeadingPairs>
  <TitlesOfParts>
    <vt:vector size="38" baseType="lpstr">
      <vt:lpstr>Arial</vt:lpstr>
      <vt:lpstr>Calibri</vt:lpstr>
      <vt:lpstr>Courier New</vt:lpstr>
      <vt:lpstr>Sanchez</vt:lpstr>
      <vt:lpstr>Sanchez Regular</vt:lpstr>
      <vt:lpstr>Wingdings</vt:lpstr>
      <vt:lpstr>Default Design</vt:lpstr>
      <vt:lpstr>1_Default Design</vt:lpstr>
      <vt:lpstr>1_University of Bristol (Main URL)</vt:lpstr>
      <vt:lpstr>Office Theme</vt:lpstr>
      <vt:lpstr>2_University of Bristol (Main URL)</vt:lpstr>
      <vt:lpstr>1_Office Theme</vt:lpstr>
      <vt:lpstr>Introduction to Data Analytics: Mapping to Marks</vt:lpstr>
      <vt:lpstr>Overview</vt:lpstr>
      <vt:lpstr>The big picture</vt:lpstr>
      <vt:lpstr>Basic colour theory</vt:lpstr>
      <vt:lpstr>Colour vision</vt:lpstr>
      <vt:lpstr>Mapping colour spaces</vt:lpstr>
      <vt:lpstr>Lightness and luminance</vt:lpstr>
      <vt:lpstr>Colour and channels</vt:lpstr>
      <vt:lpstr>Ordering</vt:lpstr>
      <vt:lpstr>Colo(u)rmaps</vt:lpstr>
      <vt:lpstr>Categorical colourmaps</vt:lpstr>
      <vt:lpstr>Creating categorial colourmaps</vt:lpstr>
      <vt:lpstr>Discriminability issues</vt:lpstr>
      <vt:lpstr>Ordered colourmaps</vt:lpstr>
      <vt:lpstr>Colourmap hues</vt:lpstr>
      <vt:lpstr>Rainbow colourmap problems</vt:lpstr>
      <vt:lpstr>Bivariate colourmaps</vt:lpstr>
      <vt:lpstr>Accessible colourmaps</vt:lpstr>
      <vt:lpstr>Size channels</vt:lpstr>
      <vt:lpstr>Inaccuracy of volume</vt:lpstr>
      <vt:lpstr>Angle channel</vt:lpstr>
      <vt:lpstr>Shape channel</vt:lpstr>
      <vt:lpstr>Motion channel</vt:lpstr>
      <vt:lpstr>Texture</vt:lpstr>
      <vt:lpstr>Texture example</vt:lpstr>
      <vt:lpstr>Summary</vt:lpstr>
    </vt:vector>
  </TitlesOfParts>
  <Company>뿿좐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Wilson</dc:creator>
  <cp:lastModifiedBy>Ian Nabney</cp:lastModifiedBy>
  <cp:revision>1</cp:revision>
  <dcterms:created xsi:type="dcterms:W3CDTF">2007-11-16T13:56:05Z</dcterms:created>
  <dcterms:modified xsi:type="dcterms:W3CDTF">2022-04-20T00:17:41Z</dcterms:modified>
</cp:coreProperties>
</file>