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306" r:id="rId3"/>
    <p:sldId id="315" r:id="rId4"/>
    <p:sldId id="307" r:id="rId5"/>
    <p:sldId id="308" r:id="rId6"/>
    <p:sldId id="309" r:id="rId7"/>
    <p:sldId id="310" r:id="rId8"/>
    <p:sldId id="311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E9F83940-396E-4FC8-B121-189FDFD3BEBC}">
          <p14:sldIdLst>
            <p14:sldId id="256"/>
            <p14:sldId id="306"/>
          </p14:sldIdLst>
        </p14:section>
        <p14:section name="시간" id="{1641F42E-0DB5-4B10-A0EF-53C096FAC57A}">
          <p14:sldIdLst>
            <p14:sldId id="315"/>
          </p14:sldIdLst>
        </p14:section>
        <p14:section name="휴식" id="{84034ED4-965C-44C2-AA41-4D283DCADAD3}">
          <p14:sldIdLst>
            <p14:sldId id="307"/>
          </p14:sldIdLst>
        </p14:section>
        <p14:section name="수면" id="{75621667-56AF-4099-BF15-D5C4E972CA20}">
          <p14:sldIdLst>
            <p14:sldId id="308"/>
          </p14:sldIdLst>
        </p14:section>
        <p14:section name="거래" id="{1C43EFA1-A400-4EE5-B68A-3548C16D49FB}">
          <p14:sldIdLst>
            <p14:sldId id="309"/>
          </p14:sldIdLst>
        </p14:section>
        <p14:section name="의뢰" id="{177F2AC2-BDA6-4452-ACF9-430B820202F5}">
          <p14:sldIdLst>
            <p14:sldId id="310"/>
          </p14:sldIdLst>
        </p14:section>
        <p14:section name="생활 - 채집" id="{4032A581-A53F-4E52-9E17-078AE0B3D103}">
          <p14:sldIdLst>
            <p14:sldId id="311"/>
          </p14:sldIdLst>
        </p14:section>
        <p14:section name="생활 - 채광" id="{226F3FEC-07D7-40BA-B02A-A0922916A747}">
          <p14:sldIdLst>
            <p14:sldId id="312"/>
          </p14:sldIdLst>
        </p14:section>
        <p14:section name="생활 - 요리" id="{208F17A0-0013-4DF9-AC6E-1BCD8D97F499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5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31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8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210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3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9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0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4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9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9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4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1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9E01-FBCF-4E48-B718-3A282398BC9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2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ABC9C9-9BC6-433D-BFCA-A5949C4E3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634175"/>
          </a:xfrm>
        </p:spPr>
        <p:txBody>
          <a:bodyPr>
            <a:normAutofit/>
          </a:bodyPr>
          <a:lstStyle/>
          <a:p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Alchemist Story </a:t>
            </a: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프로토타입 사양서</a:t>
            </a:r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6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99DF92-1BA7-4592-8D13-E673AC1B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요리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7F385-1E1B-431D-AC14-E47FEA15D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6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읽기 전 주의사항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문서는 </a:t>
            </a:r>
            <a:r>
              <a:rPr lang="en-US" altLang="ko-KR" dirty="0"/>
              <a:t>Alchemist Diary</a:t>
            </a:r>
            <a:r>
              <a:rPr lang="ko-KR" altLang="en-US" dirty="0"/>
              <a:t> 프로토타입의 시스템 관련 사양서입니다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 </a:t>
            </a:r>
            <a:r>
              <a:rPr lang="en-US" altLang="ko-KR" dirty="0"/>
              <a:t>‘</a:t>
            </a:r>
            <a:r>
              <a:rPr lang="ko-KR" altLang="en-US" dirty="0"/>
              <a:t>프로토타입 기획서 </a:t>
            </a:r>
            <a:r>
              <a:rPr lang="en-US" altLang="ko-KR" dirty="0"/>
              <a:t>- </a:t>
            </a:r>
            <a:r>
              <a:rPr lang="ko-KR" altLang="en-US" dirty="0"/>
              <a:t>시스템</a:t>
            </a:r>
            <a:r>
              <a:rPr lang="en-US" altLang="ko-KR" dirty="0"/>
              <a:t>’</a:t>
            </a:r>
            <a:r>
              <a:rPr lang="ko-KR" altLang="en-US" dirty="0"/>
              <a:t>를 바탕으로 작성되었습니다</a:t>
            </a:r>
            <a:endParaRPr lang="en-US" altLang="ko-KR" dirty="0"/>
          </a:p>
          <a:p>
            <a:r>
              <a:rPr lang="ko-KR" altLang="en-US" dirty="0"/>
              <a:t>본 문서는 기획서에서 작성된 내용을 바탕으로 </a:t>
            </a:r>
            <a:r>
              <a:rPr lang="en-US" altLang="ko-KR" dirty="0"/>
              <a:t>Unreal Engine 4</a:t>
            </a:r>
            <a:r>
              <a:rPr lang="ko-KR" altLang="en-US" dirty="0"/>
              <a:t>에 적용할 수 있는 상세 수치와 로직을 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문서의 내용은 의사코드 수준으로</a:t>
            </a:r>
            <a:r>
              <a:rPr lang="en-US" altLang="ko-KR" dirty="0"/>
              <a:t>, </a:t>
            </a:r>
            <a:r>
              <a:rPr lang="ko-KR" altLang="en-US" dirty="0"/>
              <a:t>실제 동작을 위한 구현이 필요합니다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71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99DF92-1BA7-4592-8D13-E673AC1B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7F385-1E1B-431D-AC14-E47FEA15D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9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99DF92-1BA7-4592-8D13-E673AC1B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7F385-1E1B-431D-AC14-E47FEA15D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99DF92-1BA7-4592-8D13-E673AC1B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7F385-1E1B-431D-AC14-E47FEA15D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8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99DF92-1BA7-4592-8D13-E673AC1B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7F385-1E1B-431D-AC14-E47FEA15D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35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99DF92-1BA7-4592-8D13-E673AC1B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7F385-1E1B-431D-AC14-E47FEA15D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4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99DF92-1BA7-4592-8D13-E673AC1B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7F385-1E1B-431D-AC14-E47FEA15D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5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99DF92-1BA7-4592-8D13-E673AC1B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7F385-1E1B-431D-AC14-E47FEA15D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7089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1533</TotalTime>
  <Words>73</Words>
  <Application>Microsoft Office PowerPoint</Application>
  <PresentationFormat>와이드스크린</PresentationFormat>
  <Paragraphs>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줄기</vt:lpstr>
      <vt:lpstr>Alchemist Story 프로토타입 사양서 - 시스템</vt:lpstr>
      <vt:lpstr>읽기 전 주의사항</vt:lpstr>
      <vt:lpstr>시간</vt:lpstr>
      <vt:lpstr>휴식</vt:lpstr>
      <vt:lpstr>수면</vt:lpstr>
      <vt:lpstr>거래</vt:lpstr>
      <vt:lpstr>의뢰</vt:lpstr>
      <vt:lpstr>생활 - 채집</vt:lpstr>
      <vt:lpstr>생활 - 채광</vt:lpstr>
      <vt:lpstr>생활 - 요리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Alchemist Diary 프로토타입 사양서</dc:title>
  <dc:creator>KIM WONHYO</dc:creator>
  <cp:lastModifiedBy>KIM WONHYO</cp:lastModifiedBy>
  <cp:revision>50</cp:revision>
  <dcterms:created xsi:type="dcterms:W3CDTF">2021-11-05T08:45:21Z</dcterms:created>
  <dcterms:modified xsi:type="dcterms:W3CDTF">2021-11-17T07:27:03Z</dcterms:modified>
</cp:coreProperties>
</file>