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92" r:id="rId5"/>
    <p:sldId id="294" r:id="rId6"/>
    <p:sldId id="293" r:id="rId7"/>
    <p:sldId id="295" r:id="rId8"/>
    <p:sldId id="260" r:id="rId9"/>
    <p:sldId id="261" r:id="rId10"/>
    <p:sldId id="262" r:id="rId11"/>
    <p:sldId id="304" r:id="rId12"/>
    <p:sldId id="317" r:id="rId13"/>
    <p:sldId id="263" r:id="rId14"/>
    <p:sldId id="264" r:id="rId15"/>
    <p:sldId id="268" r:id="rId16"/>
    <p:sldId id="303" r:id="rId17"/>
    <p:sldId id="267" r:id="rId18"/>
    <p:sldId id="314" r:id="rId19"/>
    <p:sldId id="269" r:id="rId20"/>
    <p:sldId id="270" r:id="rId21"/>
    <p:sldId id="271" r:id="rId22"/>
    <p:sldId id="311" r:id="rId23"/>
    <p:sldId id="272" r:id="rId24"/>
    <p:sldId id="275" r:id="rId25"/>
    <p:sldId id="279" r:id="rId26"/>
    <p:sldId id="308" r:id="rId27"/>
    <p:sldId id="282" r:id="rId28"/>
    <p:sldId id="281" r:id="rId29"/>
    <p:sldId id="280" r:id="rId30"/>
    <p:sldId id="283" r:id="rId31"/>
    <p:sldId id="284" r:id="rId32"/>
    <p:sldId id="312" r:id="rId33"/>
    <p:sldId id="297" r:id="rId34"/>
    <p:sldId id="298" r:id="rId35"/>
    <p:sldId id="299" r:id="rId36"/>
    <p:sldId id="300" r:id="rId37"/>
    <p:sldId id="301" r:id="rId38"/>
    <p:sldId id="313" r:id="rId39"/>
    <p:sldId id="310" r:id="rId40"/>
    <p:sldId id="315" r:id="rId41"/>
    <p:sldId id="288" r:id="rId42"/>
    <p:sldId id="289" r:id="rId43"/>
    <p:sldId id="316" r:id="rId44"/>
    <p:sldId id="28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92"/>
            <p14:sldId id="294"/>
            <p14:sldId id="293"/>
            <p14:sldId id="295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317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기절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되거나</a:t>
            </a:r>
            <a:r>
              <a:rPr lang="en-US" altLang="ko-KR" dirty="0"/>
              <a:t>, </a:t>
            </a:r>
            <a:r>
              <a:rPr lang="ko-KR" altLang="en-US" dirty="0"/>
              <a:t>활동력이 최저가 될 경우 적용되는 상태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가지 조건을 만족하면 즉시 적용되며</a:t>
            </a:r>
            <a:r>
              <a:rPr lang="en-US" altLang="ko-KR" dirty="0"/>
              <a:t>, </a:t>
            </a:r>
            <a:r>
              <a:rPr lang="ko-KR" altLang="en-US" dirty="0"/>
              <a:t>강제로 침대로 이동된다</a:t>
            </a:r>
            <a:endParaRPr lang="en-US" altLang="ko-KR" dirty="0"/>
          </a:p>
          <a:p>
            <a:r>
              <a:rPr lang="ko-KR" altLang="en-US" dirty="0"/>
              <a:t>기절 상태에서 원래대로 돌아올 때</a:t>
            </a:r>
            <a:r>
              <a:rPr lang="en-US" altLang="ko-KR" dirty="0"/>
              <a:t>, </a:t>
            </a:r>
            <a:r>
              <a:rPr lang="ko-KR" altLang="en-US" dirty="0"/>
              <a:t>체력과 활동력</a:t>
            </a:r>
            <a:r>
              <a:rPr lang="en-US" altLang="ko-KR" dirty="0"/>
              <a:t> </a:t>
            </a:r>
            <a:r>
              <a:rPr lang="ko-KR" altLang="en-US" dirty="0"/>
              <a:t>수치가 </a:t>
            </a:r>
            <a:r>
              <a:rPr lang="en-US" altLang="ko-KR" dirty="0"/>
              <a:t>1</a:t>
            </a:r>
            <a:r>
              <a:rPr lang="ko-KR" altLang="en-US"/>
              <a:t>로 조정됨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88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신체적인 상태를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적의 공격을 받거나 특정 상태가 되었을 때 일정 수치가 감소</a:t>
            </a:r>
            <a:endParaRPr lang="en-US" altLang="ko-KR" dirty="0"/>
          </a:p>
          <a:p>
            <a:r>
              <a:rPr lang="ko-KR" altLang="en-US" dirty="0"/>
              <a:t>아이템이나 마법을 통해 즉시 회복 가능</a:t>
            </a:r>
            <a:endParaRPr lang="en-US" altLang="ko-KR" dirty="0"/>
          </a:p>
          <a:p>
            <a:r>
              <a:rPr lang="ko-KR" altLang="en-US" dirty="0"/>
              <a:t>매 시간마다 일정 수치가 회복됨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마법을 사용하거나 마법 도구를 제작할 때 소모됨</a:t>
            </a:r>
            <a:endParaRPr lang="en-US" altLang="ko-KR" dirty="0"/>
          </a:p>
          <a:p>
            <a:r>
              <a:rPr lang="ko-KR" altLang="en-US" b="1" dirty="0"/>
              <a:t>자연 회복을 제외</a:t>
            </a:r>
            <a:r>
              <a:rPr lang="ko-KR" altLang="en-US" dirty="0"/>
              <a:t>한 </a:t>
            </a:r>
            <a:r>
              <a:rPr lang="ko-KR" altLang="en-US" b="1" dirty="0"/>
              <a:t>어떠한 수단으로도 회복할 수 없음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캐릭터가 활동하는 능력을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생활이나 전투 등 대부분의 활동에서 소모됨</a:t>
            </a:r>
            <a:endParaRPr lang="en-US" altLang="ko-KR" dirty="0"/>
          </a:p>
          <a:p>
            <a:r>
              <a:rPr lang="ko-KR" altLang="en-US" b="1" dirty="0"/>
              <a:t>아이템 등을 활용해 즉시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r>
              <a:rPr lang="ko-KR" altLang="en-US" dirty="0"/>
              <a:t>물약 또는 스킬로 활동력을 회복하지만 </a:t>
            </a:r>
            <a:r>
              <a:rPr lang="ko-KR" altLang="en-US" b="1" dirty="0"/>
              <a:t>최대치 이상으로 </a:t>
            </a:r>
            <a:r>
              <a:rPr lang="ko-KR" altLang="en-US" b="1"/>
              <a:t>회복 불가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음식</a:t>
            </a:r>
            <a:r>
              <a:rPr lang="en-US" altLang="ko-KR" dirty="0"/>
              <a:t>/</a:t>
            </a:r>
            <a:r>
              <a:rPr lang="ko-KR" altLang="en-US" dirty="0"/>
              <a:t>수분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배고픔</a:t>
            </a:r>
            <a:r>
              <a:rPr lang="en-US" altLang="ko-KR" b="1" dirty="0"/>
              <a:t>/</a:t>
            </a:r>
            <a:r>
              <a:rPr lang="ko-KR" altLang="en-US" b="1"/>
              <a:t>목마름상태</a:t>
            </a:r>
            <a:r>
              <a:rPr lang="ko-KR" altLang="en-US"/>
              <a:t>가 </a:t>
            </a:r>
            <a:r>
              <a:rPr lang="ko-KR" altLang="en-US" dirty="0"/>
              <a:t>되어 체력이 빠른 속도로 감소</a:t>
            </a:r>
            <a:endParaRPr lang="en-US" altLang="ko-KR" dirty="0"/>
          </a:p>
          <a:p>
            <a:r>
              <a:rPr lang="ko-KR" altLang="en-US" dirty="0"/>
              <a:t>음식과 음료를 사용해 회복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1548</TotalTime>
  <Words>1424</Words>
  <Application>Microsoft Office PowerPoint</Application>
  <PresentationFormat>와이드스크린</PresentationFormat>
  <Paragraphs>284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- 체력</vt:lpstr>
      <vt:lpstr>캐릭터 스탯 - 마나</vt:lpstr>
      <vt:lpstr>캐릭터 스탯 - 활동력</vt:lpstr>
      <vt:lpstr>캐릭터 스탯 - 음식/수분</vt:lpstr>
      <vt:lpstr>시스템</vt:lpstr>
      <vt:lpstr>일반 - 시간</vt:lpstr>
      <vt:lpstr>일반 - 휴식</vt:lpstr>
      <vt:lpstr>일반 - 수면</vt:lpstr>
      <vt:lpstr>일반 - 기절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마을</vt:lpstr>
      <vt:lpstr>대장간(Blacksmith)</vt:lpstr>
      <vt:lpstr>식료품점(Grocery Store)</vt:lpstr>
      <vt:lpstr>잡화점(General Store)</vt:lpstr>
      <vt:lpstr>빵집(Bakery)</vt:lpstr>
      <vt:lpstr>여관(Inn)</vt:lpstr>
      <vt:lpstr>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46</cp:revision>
  <dcterms:created xsi:type="dcterms:W3CDTF">2021-11-05T08:45:21Z</dcterms:created>
  <dcterms:modified xsi:type="dcterms:W3CDTF">2021-11-24T20:56:12Z</dcterms:modified>
</cp:coreProperties>
</file>