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0822-1536-4BF7-9791-BEE4646A0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E10187-8085-42B5-8700-0B9E6F35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85B4-CCE5-469C-9847-4B333466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EBEA-99D5-4357-9A54-812896C7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5F15B-7143-4579-9E25-F413CDF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5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EF11D-0399-4268-B54A-8E773195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4A802-1399-4FB4-9DA3-D35AF3FC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C0BEE-491D-4600-A52B-2623B117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B36FC-B151-4970-A30A-F92E9425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6A671-6174-47BC-9E4E-E3A2C02A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1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EF1C6-B554-4F83-B82B-A2F42922D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DB12B-E15E-4764-8704-CDDB426A1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6A290-1DC3-408B-A6EE-3F9A6893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4DCB2-AF23-4305-8423-540384BD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AFEAD-DA46-434F-990C-1EFE287C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A37B0-169E-468A-A489-F64CEF22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83B3E-B14D-426D-8E99-A372923D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AC96-FDA0-4D36-9BA0-5C1F2369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69A5F-8399-4C34-87C9-9ED23B4B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91808-A387-419C-95B8-1527FFC8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6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C0BE2-F1B3-40CF-A1A3-E4FA7720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42EC7-DB99-482C-AED7-E2FC07DD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2DB5A-6576-4065-A075-60FD675F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3F7E0-6EC2-4D6E-9BF7-DCADC504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EFD4C-B492-481C-9611-F4AD0EE6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26784-63AB-4C71-A4B9-1F7CB161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C87E5-229F-4289-BD34-BA7A1316D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3667B-0B16-444C-A470-9A20AE796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FDB91-210B-4EDC-875A-E6A59EE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C40A6-92CB-4B35-86C5-378691A0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61C98-B06D-4414-83E3-8D72BE25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A65FB-1A26-42DC-868C-003F1BFF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18564-F9C0-461B-8543-212F4AF47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B2F01D-1DA9-4A51-B9C6-57400CA51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67863-261F-450C-9C3D-9C88F7292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2E273D-9947-4B85-9D4A-1271B2CED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6CDFBE-7B19-4393-8CDB-7A6E13ED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92BC7D-2288-4C67-BCD6-5BE965C0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FED457-F277-4750-A5AF-626F181A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8A8DA-3D9F-474E-BA3F-A2DEC0CA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4199DC-4E87-4C5D-A625-CB130323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F318F4-911E-495D-9BA9-F76F5C92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73B97-A6FB-434A-9439-3E8597AF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8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EFD69E-C4B6-4A57-8F6D-8980A6C2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28CA3D-2E6D-4D7F-A512-51D4CBE5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7D134-D760-44D4-82A9-3023EF0B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7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F91B9-DC07-42F6-8ED8-0FC47E2C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12A42-4EBA-4EAC-B8B4-12E3FD49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70700-D88F-41F5-A1AD-D43968870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6E7B9-5CC5-470B-A1C0-ED9FD3F9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2181B-BE7E-4264-B8AB-E529DC58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74F451-90D3-4CEA-AF1B-BDD6860A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8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FE988-5DB0-47AE-9959-7D551DA9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A90191-C8E4-4E0D-9628-67A6D2E7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9DC0-6512-4935-B323-66C22F74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A05ED-EE59-4009-A826-E66998AE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AB954-53A2-4BBC-B346-C9002890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F035E-9BBD-41C2-A420-48B17AD5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5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FA4E5C-6A52-4D76-9B9E-8FB2E1EC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1A613-A0D9-4BCC-AB3E-68FB7F73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9E9D9-81CE-4F29-80E3-2EF1A2397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38F1-93FC-4FF1-AA01-01BDC83331B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D0BE9-4FFD-4EAE-A2B4-A353C861F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9D6CF-82C7-4B31-8DEE-F54652ED4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F714-F75C-4B89-BC5C-248F8992F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4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88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WONHYO</dc:creator>
  <cp:lastModifiedBy>KIM WONHYO</cp:lastModifiedBy>
  <cp:revision>1</cp:revision>
  <dcterms:created xsi:type="dcterms:W3CDTF">2021-11-04T06:28:04Z</dcterms:created>
  <dcterms:modified xsi:type="dcterms:W3CDTF">2021-11-04T06:28:51Z</dcterms:modified>
</cp:coreProperties>
</file>