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7" r:id="rId4"/>
    <p:sldId id="292" r:id="rId5"/>
    <p:sldId id="294" r:id="rId6"/>
    <p:sldId id="293" r:id="rId7"/>
    <p:sldId id="296" r:id="rId8"/>
    <p:sldId id="29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97" r:id="rId33"/>
    <p:sldId id="298" r:id="rId34"/>
    <p:sldId id="299" r:id="rId35"/>
    <p:sldId id="300" r:id="rId36"/>
    <p:sldId id="301" r:id="rId37"/>
    <p:sldId id="285" r:id="rId38"/>
    <p:sldId id="288" r:id="rId39"/>
    <p:sldId id="28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F83940-396E-4FC8-B121-189FDFD3BEBC}">
          <p14:sldIdLst>
            <p14:sldId id="256"/>
          </p14:sldIdLst>
        </p14:section>
        <p14:section name="캐릭터" id="{D9700225-4CB7-43ED-9E23-6116FFA8E38A}">
          <p14:sldIdLst>
            <p14:sldId id="258"/>
            <p14:sldId id="257"/>
            <p14:sldId id="292"/>
            <p14:sldId id="294"/>
            <p14:sldId id="293"/>
            <p14:sldId id="296"/>
            <p14:sldId id="295"/>
            <p14:sldId id="259"/>
          </p14:sldIdLst>
        </p14:section>
        <p14:section name="시스템" id="{A03B708B-4E2B-48D1-9484-776A4C97091D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건물 - 마을" id="{17382EB7-1711-408E-A1FB-BAF0528E54B2}">
          <p14:sldIdLst>
            <p14:sldId id="269"/>
            <p14:sldId id="270"/>
            <p14:sldId id="271"/>
            <p14:sldId id="272"/>
            <p14:sldId id="274"/>
            <p14:sldId id="275"/>
          </p14:sldIdLst>
        </p14:section>
        <p14:section name="건물 - 집 내부" id="{7A4C311D-3B67-4B07-ADF3-30A1C815507C}">
          <p14:sldIdLst>
            <p14:sldId id="279"/>
            <p14:sldId id="280"/>
            <p14:sldId id="281"/>
            <p14:sldId id="282"/>
            <p14:sldId id="283"/>
          </p14:sldIdLst>
        </p14:section>
        <p14:section name="아이템" id="{23DD51CD-F8C7-444D-A95A-7F1E07ED63CF}">
          <p14:sldIdLst>
            <p14:sldId id="284"/>
            <p14:sldId id="286"/>
            <p14:sldId id="297"/>
            <p14:sldId id="298"/>
            <p14:sldId id="299"/>
            <p14:sldId id="300"/>
            <p14:sldId id="301"/>
            <p14:sldId id="28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7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9E01-FBCF-4E48-B718-3A282398BC9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7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ABC9C9-9BC6-433D-BFCA-A5949C4E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Alchemist Story</a:t>
            </a:r>
            <a:b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프로토타입 기획서</a:t>
            </a:r>
          </a:p>
        </p:txBody>
      </p:sp>
    </p:spTree>
    <p:extLst>
      <p:ext uri="{BB962C8B-B14F-4D97-AF65-F5344CB8AC3E}">
        <p14:creationId xmlns:p14="http://schemas.microsoft.com/office/powerpoint/2010/main" val="11667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수면</a:t>
            </a:r>
          </a:p>
        </p:txBody>
      </p:sp>
    </p:spTree>
    <p:extLst>
      <p:ext uri="{BB962C8B-B14F-4D97-AF65-F5344CB8AC3E}">
        <p14:creationId xmlns:p14="http://schemas.microsoft.com/office/powerpoint/2010/main" val="225765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휴식</a:t>
            </a:r>
          </a:p>
        </p:txBody>
      </p:sp>
    </p:spTree>
    <p:extLst>
      <p:ext uri="{BB962C8B-B14F-4D97-AF65-F5344CB8AC3E}">
        <p14:creationId xmlns:p14="http://schemas.microsoft.com/office/powerpoint/2010/main" val="341264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거래</a:t>
            </a:r>
          </a:p>
        </p:txBody>
      </p:sp>
    </p:spTree>
    <p:extLst>
      <p:ext uri="{BB962C8B-B14F-4D97-AF65-F5344CB8AC3E}">
        <p14:creationId xmlns:p14="http://schemas.microsoft.com/office/powerpoint/2010/main" val="297304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의뢰</a:t>
            </a:r>
          </a:p>
        </p:txBody>
      </p:sp>
    </p:spTree>
    <p:extLst>
      <p:ext uri="{BB962C8B-B14F-4D97-AF65-F5344CB8AC3E}">
        <p14:creationId xmlns:p14="http://schemas.microsoft.com/office/powerpoint/2010/main" val="369953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낚시</a:t>
            </a:r>
          </a:p>
        </p:txBody>
      </p:sp>
    </p:spTree>
    <p:extLst>
      <p:ext uri="{BB962C8B-B14F-4D97-AF65-F5344CB8AC3E}">
        <p14:creationId xmlns:p14="http://schemas.microsoft.com/office/powerpoint/2010/main" val="80663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벌목</a:t>
            </a:r>
          </a:p>
        </p:txBody>
      </p:sp>
    </p:spTree>
    <p:extLst>
      <p:ext uri="{BB962C8B-B14F-4D97-AF65-F5344CB8AC3E}">
        <p14:creationId xmlns:p14="http://schemas.microsoft.com/office/powerpoint/2010/main" val="111772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채광</a:t>
            </a:r>
          </a:p>
        </p:txBody>
      </p:sp>
    </p:spTree>
    <p:extLst>
      <p:ext uri="{BB962C8B-B14F-4D97-AF65-F5344CB8AC3E}">
        <p14:creationId xmlns:p14="http://schemas.microsoft.com/office/powerpoint/2010/main" val="272155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채집</a:t>
            </a:r>
          </a:p>
        </p:txBody>
      </p:sp>
    </p:spTree>
    <p:extLst>
      <p:ext uri="{BB962C8B-B14F-4D97-AF65-F5344CB8AC3E}">
        <p14:creationId xmlns:p14="http://schemas.microsoft.com/office/powerpoint/2010/main" val="29125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건물 </a:t>
            </a:r>
            <a:r>
              <a:rPr lang="en-US" altLang="ko-KR" sz="4800" dirty="0"/>
              <a:t>- </a:t>
            </a:r>
            <a:r>
              <a:rPr lang="ko-KR" altLang="en-US" sz="4800" dirty="0"/>
              <a:t>마을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8BE60C2-35F1-4717-B92D-0EA29EC3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80992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대장간</a:t>
            </a:r>
            <a:r>
              <a:rPr lang="en-US" altLang="ko-KR" cap="none" dirty="0"/>
              <a:t>(Blacksmith)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555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식료품점</a:t>
            </a:r>
            <a:r>
              <a:rPr lang="en-US" altLang="ko-KR" cap="none" dirty="0"/>
              <a:t>(Grocery Store)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15174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빵집</a:t>
            </a:r>
            <a:r>
              <a:rPr lang="en-US" altLang="ko-KR" cap="none" dirty="0"/>
              <a:t>(Bakery)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5538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목재소</a:t>
            </a:r>
            <a:r>
              <a:rPr lang="en-US" altLang="ko-KR" cap="none" dirty="0"/>
              <a:t>(Mill)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18648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여관</a:t>
            </a:r>
            <a:r>
              <a:rPr lang="en-US" altLang="ko-KR" cap="none" dirty="0"/>
              <a:t>(Inn)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62914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건물 </a:t>
            </a:r>
            <a:r>
              <a:rPr lang="en-US" altLang="ko-KR" sz="4800" dirty="0"/>
              <a:t>- </a:t>
            </a:r>
            <a:r>
              <a:rPr lang="ko-KR" altLang="en-US" sz="4800" dirty="0"/>
              <a:t>집 내부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0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거실</a:t>
            </a:r>
            <a:r>
              <a:rPr lang="en-US" altLang="ko-KR" cap="none" dirty="0"/>
              <a:t>(Livingroom)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771944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침실</a:t>
            </a:r>
            <a:r>
              <a:rPr lang="en-US" altLang="ko-KR" cap="none" dirty="0"/>
              <a:t>(Bedroom)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285562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마법연구실</a:t>
            </a:r>
            <a:r>
              <a:rPr lang="en-US" altLang="ko-KR" cap="none" dirty="0"/>
              <a:t>(Magic Lab)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55926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부엌</a:t>
            </a:r>
            <a:r>
              <a:rPr lang="en-US" altLang="ko-KR" cap="none" dirty="0"/>
              <a:t>(Kitchen)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746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EA7719C-4392-4502-907C-103423D4D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29220"/>
              </p:ext>
            </p:extLst>
          </p:nvPr>
        </p:nvGraphicFramePr>
        <p:xfrm>
          <a:off x="1137145" y="2303344"/>
          <a:ext cx="9917711" cy="286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468">
                  <a:extLst>
                    <a:ext uri="{9D8B030D-6E8A-4147-A177-3AD203B41FA5}">
                      <a16:colId xmlns:a16="http://schemas.microsoft.com/office/drawing/2014/main" val="3751448300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2394942043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500717552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936624566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07967281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410176"/>
                    </a:ext>
                  </a:extLst>
                </a:gridCol>
              </a:tblGrid>
              <a:tr h="421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배고픔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목마름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406150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uint32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05717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5905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25,000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380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002309"/>
                  </a:ext>
                </a:extLst>
              </a:tr>
            </a:tbl>
          </a:graphicData>
        </a:graphic>
      </p:graphicFrame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188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28565D-E691-4F28-91B1-3E30D50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아이템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65944-BD65-4AD7-9AA1-BE889B37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B3D068-F083-46B1-BF20-E443B00FC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64908"/>
              </p:ext>
            </p:extLst>
          </p:nvPr>
        </p:nvGraphicFramePr>
        <p:xfrm>
          <a:off x="1451578" y="2316480"/>
          <a:ext cx="9603276" cy="342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6529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98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시 보너스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7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93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치유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570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치유 보조제 </a:t>
                      </a:r>
                      <a:r>
                        <a:rPr lang="en-US" altLang="ko-KR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4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마나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577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042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8322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n%</a:t>
                      </a:r>
                    </a:p>
                    <a:p>
                      <a:pPr algn="ctr" latinLnBrk="1"/>
                      <a:r>
                        <a:rPr lang="en-US" altLang="ko-KR" dirty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마나의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30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비상 </a:t>
            </a:r>
            <a:r>
              <a:rPr lang="ko-KR" altLang="en-US" dirty="0" err="1"/>
              <a:t>활력약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066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1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 err="1"/>
              <a:t>치유약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122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6731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47365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 100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수면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76360"/>
              </p:ext>
            </p:extLst>
          </p:nvPr>
        </p:nvGraphicFramePr>
        <p:xfrm>
          <a:off x="1451578" y="2316480"/>
          <a:ext cx="9603276" cy="113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효과 </a:t>
                      </a:r>
                      <a:r>
                        <a:rPr lang="en-US" altLang="ko-KR" dirty="0"/>
                        <a:t>15% </a:t>
                      </a:r>
                      <a:r>
                        <a:rPr lang="ko-KR" altLang="en-US" dirty="0"/>
                        <a:t>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</a:t>
            </a:r>
          </a:p>
        </p:txBody>
      </p:sp>
    </p:spTree>
    <p:extLst>
      <p:ext uri="{BB962C8B-B14F-4D97-AF65-F5344CB8AC3E}">
        <p14:creationId xmlns:p14="http://schemas.microsoft.com/office/powerpoint/2010/main" val="1730522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05281"/>
              </p:ext>
            </p:extLst>
          </p:nvPr>
        </p:nvGraphicFramePr>
        <p:xfrm>
          <a:off x="1451577" y="2316480"/>
          <a:ext cx="5137482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0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451412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2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재료</a:t>
            </a:r>
          </a:p>
        </p:txBody>
      </p:sp>
    </p:spTree>
    <p:extLst>
      <p:ext uri="{BB962C8B-B14F-4D97-AF65-F5344CB8AC3E}">
        <p14:creationId xmlns:p14="http://schemas.microsoft.com/office/powerpoint/2010/main" val="184080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체력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될 경우</a:t>
            </a:r>
            <a:r>
              <a:rPr lang="en-US" altLang="ko-KR" dirty="0"/>
              <a:t>, </a:t>
            </a:r>
            <a:r>
              <a:rPr lang="ko-KR" altLang="en-US" b="1" dirty="0"/>
              <a:t>기절 상태</a:t>
            </a:r>
            <a:r>
              <a:rPr lang="ko-KR" altLang="en-US" dirty="0"/>
              <a:t>가 되어 </a:t>
            </a:r>
            <a:r>
              <a:rPr lang="ko-KR" altLang="en-US" b="1" dirty="0"/>
              <a:t>집으로 강제 이동</a:t>
            </a:r>
          </a:p>
        </p:txBody>
      </p:sp>
    </p:spTree>
    <p:extLst>
      <p:ext uri="{BB962C8B-B14F-4D97-AF65-F5344CB8AC3E}">
        <p14:creationId xmlns:p14="http://schemas.microsoft.com/office/powerpoint/2010/main" val="42477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마나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사용하는 모든 마법 활동에 사용되는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활동력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수행하는 일부 활동에 사용되는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b="1" dirty="0"/>
              <a:t>아이템 등을 활용해 회복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1000</a:t>
            </a:r>
            <a:r>
              <a:rPr lang="ko-KR" altLang="en-US" b="1" dirty="0"/>
              <a:t>까지 회복</a:t>
            </a:r>
            <a:endParaRPr lang="en-US" altLang="ko-KR" b="1" dirty="0"/>
          </a:p>
          <a:p>
            <a:r>
              <a:rPr lang="ko-KR" altLang="en-US" b="1" dirty="0"/>
              <a:t>매 시간 마다 일정 수치가 감소</a:t>
            </a:r>
            <a:r>
              <a:rPr lang="ko-KR" altLang="en-US" dirty="0"/>
              <a:t>되며</a:t>
            </a:r>
            <a:r>
              <a:rPr lang="en-US" altLang="ko-KR" b="1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-1000</a:t>
            </a:r>
            <a:r>
              <a:rPr lang="ko-KR" altLang="en-US" b="1" dirty="0"/>
              <a:t>까지 감소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290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임시 활동력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물약 또는 스킬로 생성되는 활동력</a:t>
            </a:r>
            <a:endParaRPr lang="en-US" altLang="ko-KR" dirty="0"/>
          </a:p>
          <a:p>
            <a:r>
              <a:rPr lang="ko-KR" altLang="en-US" dirty="0"/>
              <a:t>활동력의 최대치 이상으로 생성 불가</a:t>
            </a:r>
            <a:endParaRPr lang="en-US" altLang="ko-KR" dirty="0"/>
          </a:p>
          <a:p>
            <a:r>
              <a:rPr lang="ko-KR" altLang="en-US" dirty="0"/>
              <a:t>활동력 수치가 </a:t>
            </a:r>
            <a:r>
              <a:rPr lang="en-US" altLang="ko-KR" dirty="0"/>
              <a:t>0</a:t>
            </a:r>
            <a:r>
              <a:rPr lang="ko-KR" altLang="en-US" dirty="0"/>
              <a:t>이하면 생성 불가</a:t>
            </a:r>
            <a:endParaRPr lang="en-US" altLang="ko-KR" dirty="0"/>
          </a:p>
          <a:p>
            <a:r>
              <a:rPr lang="ko-KR" altLang="en-US" dirty="0"/>
              <a:t>총 활동력 수치는 활동력 </a:t>
            </a:r>
            <a:r>
              <a:rPr lang="en-US" altLang="ko-KR" dirty="0"/>
              <a:t>+ </a:t>
            </a:r>
            <a:r>
              <a:rPr lang="ko-KR" altLang="en-US" dirty="0"/>
              <a:t>임시 활동력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875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1 - </a:t>
            </a:r>
            <a:r>
              <a:rPr lang="ko-KR" altLang="en-US" dirty="0"/>
              <a:t>배고픔</a:t>
            </a:r>
            <a:r>
              <a:rPr lang="en-US" altLang="ko-KR" dirty="0"/>
              <a:t>/</a:t>
            </a:r>
            <a:r>
              <a:rPr lang="ko-KR" altLang="en-US" dirty="0"/>
              <a:t>목마름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난이도를 상승시키는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b="1" dirty="0"/>
              <a:t>매 </a:t>
            </a:r>
            <a:r>
              <a:rPr lang="ko-KR" altLang="en-US" b="1" dirty="0" err="1"/>
              <a:t>틱</a:t>
            </a:r>
            <a:r>
              <a:rPr lang="ko-KR" altLang="en-US" b="1" dirty="0"/>
              <a:t> 마다 일정 수치가 감소</a:t>
            </a:r>
            <a:r>
              <a:rPr lang="ko-KR" altLang="en-US" dirty="0"/>
              <a:t>하며</a:t>
            </a:r>
            <a:r>
              <a:rPr lang="en-US" altLang="ko-KR" dirty="0"/>
              <a:t>, 0</a:t>
            </a:r>
            <a:r>
              <a:rPr lang="ko-KR" altLang="en-US" b="1" dirty="0"/>
              <a:t>이 되면 각각 공복</a:t>
            </a:r>
            <a:r>
              <a:rPr lang="en-US" altLang="ko-KR" b="1" dirty="0"/>
              <a:t>/</a:t>
            </a:r>
            <a:r>
              <a:rPr lang="ko-KR" altLang="en-US" b="1" dirty="0"/>
              <a:t>탈수상태</a:t>
            </a:r>
            <a:r>
              <a:rPr lang="ko-KR" altLang="en-US" dirty="0"/>
              <a:t>가 되어 체력이 빠른 속도로 감소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66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EA7719C-4392-4502-907C-103423D4D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2699"/>
              </p:ext>
            </p:extLst>
          </p:nvPr>
        </p:nvGraphicFramePr>
        <p:xfrm>
          <a:off x="1137145" y="2303344"/>
          <a:ext cx="9917711" cy="286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468">
                  <a:extLst>
                    <a:ext uri="{9D8B030D-6E8A-4147-A177-3AD203B41FA5}">
                      <a16:colId xmlns:a16="http://schemas.microsoft.com/office/drawing/2014/main" val="3751448300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2394942043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500717552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3936624566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07967281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4410176"/>
                    </a:ext>
                  </a:extLst>
                </a:gridCol>
              </a:tblGrid>
              <a:tr h="421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406150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05717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5905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38012"/>
                  </a:ext>
                </a:extLst>
              </a:tr>
              <a:tr h="60998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002309"/>
                  </a:ext>
                </a:extLst>
              </a:tr>
            </a:tbl>
          </a:graphicData>
        </a:graphic>
      </p:graphicFrame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95354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240</TotalTime>
  <Words>518</Words>
  <Application>Microsoft Office PowerPoint</Application>
  <PresentationFormat>와이드스크린</PresentationFormat>
  <Paragraphs>179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Arial</vt:lpstr>
      <vt:lpstr>Gill Sans MT</vt:lpstr>
      <vt:lpstr>갤러리</vt:lpstr>
      <vt:lpstr>Alchemist Story 프로토타입 기획서</vt:lpstr>
      <vt:lpstr>캐릭터</vt:lpstr>
      <vt:lpstr>캐릭터 스탯 1</vt:lpstr>
      <vt:lpstr>캐릭터 스탯 1 - 체력</vt:lpstr>
      <vt:lpstr>캐릭터 스탯 1 - 마나</vt:lpstr>
      <vt:lpstr>캐릭터 스탯 1 - 활동력</vt:lpstr>
      <vt:lpstr>캐릭터 스탯 1 - 임시 활동력</vt:lpstr>
      <vt:lpstr>캐릭터 스탯 1 - 배고픔/목마름</vt:lpstr>
      <vt:lpstr>캐릭터 스탯 2</vt:lpstr>
      <vt:lpstr>시스템</vt:lpstr>
      <vt:lpstr>수면</vt:lpstr>
      <vt:lpstr>휴식</vt:lpstr>
      <vt:lpstr>거래</vt:lpstr>
      <vt:lpstr>의뢰</vt:lpstr>
      <vt:lpstr>생활 - 낚시</vt:lpstr>
      <vt:lpstr>생활 - 벌목</vt:lpstr>
      <vt:lpstr>생활 - 채광</vt:lpstr>
      <vt:lpstr>생활 - 채집</vt:lpstr>
      <vt:lpstr>건물 - 마을</vt:lpstr>
      <vt:lpstr>대장간(Blacksmith)</vt:lpstr>
      <vt:lpstr>식료품점(Grocery Store)</vt:lpstr>
      <vt:lpstr>빵집(Bakery)</vt:lpstr>
      <vt:lpstr>목재소(Mill)</vt:lpstr>
      <vt:lpstr>여관(Inn)</vt:lpstr>
      <vt:lpstr>건물 - 집 내부</vt:lpstr>
      <vt:lpstr>거실(Livingroom)</vt:lpstr>
      <vt:lpstr>침실(Bedroom)</vt:lpstr>
      <vt:lpstr>마법연구실(Magic Lab)</vt:lpstr>
      <vt:lpstr>부엌(Kitchen)</vt:lpstr>
      <vt:lpstr>아이템</vt:lpstr>
      <vt:lpstr>채집 완제품</vt:lpstr>
      <vt:lpstr>채집 완제품 - 치유 보조제</vt:lpstr>
      <vt:lpstr>채집 완제품 - 마나 보조제</vt:lpstr>
      <vt:lpstr>채집 완제품 - 비상 활력약</vt:lpstr>
      <vt:lpstr>채집 완제품 - 치유약</vt:lpstr>
      <vt:lpstr>채집 완제품 - 수면 보조제</vt:lpstr>
      <vt:lpstr>채광 완제품</vt:lpstr>
      <vt:lpstr>채집 재료</vt:lpstr>
      <vt:lpstr>채광 재료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Alchemist Diary 프로토타입 사양서</dc:title>
  <dc:creator>KIM WONHYO</dc:creator>
  <cp:lastModifiedBy>KIM WONHYO</cp:lastModifiedBy>
  <cp:revision>21</cp:revision>
  <dcterms:created xsi:type="dcterms:W3CDTF">2021-11-05T08:45:21Z</dcterms:created>
  <dcterms:modified xsi:type="dcterms:W3CDTF">2021-11-05T12:45:54Z</dcterms:modified>
</cp:coreProperties>
</file>