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AA66C-A96A-42A9-8D9C-0CCC97EB030F}" v="26" dt="2024-04-29T16:44:17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bonnier Lucas" userId="c14b15d3-aab8-42d1-8c7f-d0a6e6a8b45b" providerId="ADAL" clId="{B6CAA66C-A96A-42A9-8D9C-0CCC97EB030F}"/>
    <pc:docChg chg="undo custSel addSld delSld modSld sldOrd">
      <pc:chgData name="Charbonnier Lucas" userId="c14b15d3-aab8-42d1-8c7f-d0a6e6a8b45b" providerId="ADAL" clId="{B6CAA66C-A96A-42A9-8D9C-0CCC97EB030F}" dt="2024-04-30T10:24:10.670" v="2519" actId="5793"/>
      <pc:docMkLst>
        <pc:docMk/>
      </pc:docMkLst>
      <pc:sldChg chg="addSp delSp modSp new mod setBg addAnim delAnim modNotesTx">
        <pc:chgData name="Charbonnier Lucas" userId="c14b15d3-aab8-42d1-8c7f-d0a6e6a8b45b" providerId="ADAL" clId="{B6CAA66C-A96A-42A9-8D9C-0CCC97EB030F}" dt="2024-04-29T16:44:50.435" v="2479" actId="20577"/>
        <pc:sldMkLst>
          <pc:docMk/>
          <pc:sldMk cId="854942782" sldId="256"/>
        </pc:sldMkLst>
        <pc:spChg chg="mod">
          <ac:chgData name="Charbonnier Lucas" userId="c14b15d3-aab8-42d1-8c7f-d0a6e6a8b45b" providerId="ADAL" clId="{B6CAA66C-A96A-42A9-8D9C-0CCC97EB030F}" dt="2024-04-29T16:02:34.264" v="980" actId="20577"/>
          <ac:spMkLst>
            <pc:docMk/>
            <pc:sldMk cId="854942782" sldId="256"/>
            <ac:spMk id="2" creationId="{0EAC49C1-2996-EB54-5C98-E073B5D803B0}"/>
          </ac:spMkLst>
        </pc:spChg>
        <pc:spChg chg="mod">
          <ac:chgData name="Charbonnier Lucas" userId="c14b15d3-aab8-42d1-8c7f-d0a6e6a8b45b" providerId="ADAL" clId="{B6CAA66C-A96A-42A9-8D9C-0CCC97EB030F}" dt="2024-04-29T15:57:05.128" v="673" actId="26606"/>
          <ac:spMkLst>
            <pc:docMk/>
            <pc:sldMk cId="854942782" sldId="256"/>
            <ac:spMk id="3" creationId="{8EABFDC8-6993-D930-EFDF-788B6387F097}"/>
          </ac:spMkLst>
        </pc:spChg>
        <pc:spChg chg="add del">
          <ac:chgData name="Charbonnier Lucas" userId="c14b15d3-aab8-42d1-8c7f-d0a6e6a8b45b" providerId="ADAL" clId="{B6CAA66C-A96A-42A9-8D9C-0CCC97EB030F}" dt="2024-04-29T15:56:57.314" v="670" actId="26606"/>
          <ac:spMkLst>
            <pc:docMk/>
            <pc:sldMk cId="854942782" sldId="256"/>
            <ac:spMk id="9" creationId="{EFB0C39A-F8CA-4A79-AFFC-E9780FB1991A}"/>
          </ac:spMkLst>
        </pc:spChg>
        <pc:spChg chg="add del">
          <ac:chgData name="Charbonnier Lucas" userId="c14b15d3-aab8-42d1-8c7f-d0a6e6a8b45b" providerId="ADAL" clId="{B6CAA66C-A96A-42A9-8D9C-0CCC97EB030F}" dt="2024-04-29T15:57:05.114" v="672" actId="26606"/>
          <ac:spMkLst>
            <pc:docMk/>
            <pc:sldMk cId="854942782" sldId="256"/>
            <ac:spMk id="11" creationId="{13E08444-43C3-4332-B02D-F2DBC8C1DBD5}"/>
          </ac:spMkLst>
        </pc:spChg>
        <pc:spChg chg="add del">
          <ac:chgData name="Charbonnier Lucas" userId="c14b15d3-aab8-42d1-8c7f-d0a6e6a8b45b" providerId="ADAL" clId="{B6CAA66C-A96A-42A9-8D9C-0CCC97EB030F}" dt="2024-04-29T15:57:05.114" v="672" actId="26606"/>
          <ac:spMkLst>
            <pc:docMk/>
            <pc:sldMk cId="854942782" sldId="256"/>
            <ac:spMk id="12" creationId="{64F97EC1-3569-4A79-9DB8-CC79407DFFE2}"/>
          </ac:spMkLst>
        </pc:spChg>
        <pc:spChg chg="add">
          <ac:chgData name="Charbonnier Lucas" userId="c14b15d3-aab8-42d1-8c7f-d0a6e6a8b45b" providerId="ADAL" clId="{B6CAA66C-A96A-42A9-8D9C-0CCC97EB030F}" dt="2024-04-29T15:57:05.128" v="673" actId="26606"/>
          <ac:spMkLst>
            <pc:docMk/>
            <pc:sldMk cId="854942782" sldId="256"/>
            <ac:spMk id="16" creationId="{EFB0C39A-F8CA-4A79-AFFC-E9780FB1991A}"/>
          </ac:spMkLst>
        </pc:spChg>
        <pc:picChg chg="add del">
          <ac:chgData name="Charbonnier Lucas" userId="c14b15d3-aab8-42d1-8c7f-d0a6e6a8b45b" providerId="ADAL" clId="{B6CAA66C-A96A-42A9-8D9C-0CCC97EB030F}" dt="2024-04-29T15:56:57.314" v="670" actId="26606"/>
          <ac:picMkLst>
            <pc:docMk/>
            <pc:sldMk cId="854942782" sldId="256"/>
            <ac:picMk id="5" creationId="{546E089D-002D-C502-5F35-26FC212EC002}"/>
          </ac:picMkLst>
        </pc:picChg>
        <pc:picChg chg="add del">
          <ac:chgData name="Charbonnier Lucas" userId="c14b15d3-aab8-42d1-8c7f-d0a6e6a8b45b" providerId="ADAL" clId="{B6CAA66C-A96A-42A9-8D9C-0CCC97EB030F}" dt="2024-04-29T15:57:05.114" v="672" actId="26606"/>
          <ac:picMkLst>
            <pc:docMk/>
            <pc:sldMk cId="854942782" sldId="256"/>
            <ac:picMk id="14" creationId="{862EC0FC-BC86-1435-7D03-BA7297318C1F}"/>
          </ac:picMkLst>
        </pc:picChg>
        <pc:picChg chg="add">
          <ac:chgData name="Charbonnier Lucas" userId="c14b15d3-aab8-42d1-8c7f-d0a6e6a8b45b" providerId="ADAL" clId="{B6CAA66C-A96A-42A9-8D9C-0CCC97EB030F}" dt="2024-04-29T15:57:05.128" v="673" actId="26606"/>
          <ac:picMkLst>
            <pc:docMk/>
            <pc:sldMk cId="854942782" sldId="256"/>
            <ac:picMk id="17" creationId="{546E089D-002D-C502-5F35-26FC212EC002}"/>
          </ac:picMkLst>
        </pc:picChg>
        <pc:cxnChg chg="add del">
          <ac:chgData name="Charbonnier Lucas" userId="c14b15d3-aab8-42d1-8c7f-d0a6e6a8b45b" providerId="ADAL" clId="{B6CAA66C-A96A-42A9-8D9C-0CCC97EB030F}" dt="2024-04-29T15:57:05.114" v="672" actId="26606"/>
          <ac:cxnSpMkLst>
            <pc:docMk/>
            <pc:sldMk cId="854942782" sldId="256"/>
            <ac:cxnSpMk id="13" creationId="{4D848F31-B9E9-4B45-86EB-66A7D70D487A}"/>
          </ac:cxnSpMkLst>
        </pc:cxnChg>
      </pc:sldChg>
      <pc:sldChg chg="addSp delSp modSp new mod modNotesTx">
        <pc:chgData name="Charbonnier Lucas" userId="c14b15d3-aab8-42d1-8c7f-d0a6e6a8b45b" providerId="ADAL" clId="{B6CAA66C-A96A-42A9-8D9C-0CCC97EB030F}" dt="2024-04-29T16:45:31.278" v="2499"/>
        <pc:sldMkLst>
          <pc:docMk/>
          <pc:sldMk cId="3818924290" sldId="257"/>
        </pc:sldMkLst>
        <pc:spChg chg="mod">
          <ac:chgData name="Charbonnier Lucas" userId="c14b15d3-aab8-42d1-8c7f-d0a6e6a8b45b" providerId="ADAL" clId="{B6CAA66C-A96A-42A9-8D9C-0CCC97EB030F}" dt="2024-04-29T16:16:55.534" v="1141" actId="20577"/>
          <ac:spMkLst>
            <pc:docMk/>
            <pc:sldMk cId="3818924290" sldId="257"/>
            <ac:spMk id="2" creationId="{1FEFB469-B9D1-4D60-7B8F-59112E78B20D}"/>
          </ac:spMkLst>
        </pc:spChg>
        <pc:spChg chg="del mod">
          <ac:chgData name="Charbonnier Lucas" userId="c14b15d3-aab8-42d1-8c7f-d0a6e6a8b45b" providerId="ADAL" clId="{B6CAA66C-A96A-42A9-8D9C-0CCC97EB030F}" dt="2024-04-29T16:17:28.361" v="1143"/>
          <ac:spMkLst>
            <pc:docMk/>
            <pc:sldMk cId="3818924290" sldId="257"/>
            <ac:spMk id="3" creationId="{22F526D6-68AF-9BC9-4BBD-19DD56365DB8}"/>
          </ac:spMkLst>
        </pc:spChg>
        <pc:spChg chg="add mod">
          <ac:chgData name="Charbonnier Lucas" userId="c14b15d3-aab8-42d1-8c7f-d0a6e6a8b45b" providerId="ADAL" clId="{B6CAA66C-A96A-42A9-8D9C-0CCC97EB030F}" dt="2024-04-29T16:26:57.812" v="1658" actId="20577"/>
          <ac:spMkLst>
            <pc:docMk/>
            <pc:sldMk cId="3818924290" sldId="257"/>
            <ac:spMk id="4" creationId="{475339FF-7B8B-5558-4CD3-F094DF92FFAA}"/>
          </ac:spMkLst>
        </pc:spChg>
      </pc:sldChg>
      <pc:sldChg chg="modSp new del mod">
        <pc:chgData name="Charbonnier Lucas" userId="c14b15d3-aab8-42d1-8c7f-d0a6e6a8b45b" providerId="ADAL" clId="{B6CAA66C-A96A-42A9-8D9C-0CCC97EB030F}" dt="2024-04-29T16:28:08.095" v="1659" actId="47"/>
        <pc:sldMkLst>
          <pc:docMk/>
          <pc:sldMk cId="546225033" sldId="258"/>
        </pc:sldMkLst>
        <pc:spChg chg="mod">
          <ac:chgData name="Charbonnier Lucas" userId="c14b15d3-aab8-42d1-8c7f-d0a6e6a8b45b" providerId="ADAL" clId="{B6CAA66C-A96A-42A9-8D9C-0CCC97EB030F}" dt="2024-04-29T15:56:45.076" v="666"/>
          <ac:spMkLst>
            <pc:docMk/>
            <pc:sldMk cId="546225033" sldId="258"/>
            <ac:spMk id="2" creationId="{107FB681-9348-4BC6-519D-6DB1316F4D17}"/>
          </ac:spMkLst>
        </pc:spChg>
        <pc:spChg chg="mod">
          <ac:chgData name="Charbonnier Lucas" userId="c14b15d3-aab8-42d1-8c7f-d0a6e6a8b45b" providerId="ADAL" clId="{B6CAA66C-A96A-42A9-8D9C-0CCC97EB030F}" dt="2024-04-29T15:56:45.076" v="666"/>
          <ac:spMkLst>
            <pc:docMk/>
            <pc:sldMk cId="546225033" sldId="258"/>
            <ac:spMk id="3" creationId="{1BFFF132-FD98-ECF3-8C55-1A59329EC18E}"/>
          </ac:spMkLst>
        </pc:spChg>
      </pc:sldChg>
      <pc:sldChg chg="modSp add mod ord modNotesTx">
        <pc:chgData name="Charbonnier Lucas" userId="c14b15d3-aab8-42d1-8c7f-d0a6e6a8b45b" providerId="ADAL" clId="{B6CAA66C-A96A-42A9-8D9C-0CCC97EB030F}" dt="2024-04-29T16:44:56.578" v="2484" actId="20577"/>
        <pc:sldMkLst>
          <pc:docMk/>
          <pc:sldMk cId="2105176176" sldId="259"/>
        </pc:sldMkLst>
        <pc:spChg chg="mod">
          <ac:chgData name="Charbonnier Lucas" userId="c14b15d3-aab8-42d1-8c7f-d0a6e6a8b45b" providerId="ADAL" clId="{B6CAA66C-A96A-42A9-8D9C-0CCC97EB030F}" dt="2024-04-29T16:02:45.402" v="988" actId="20577"/>
          <ac:spMkLst>
            <pc:docMk/>
            <pc:sldMk cId="2105176176" sldId="259"/>
            <ac:spMk id="2" creationId="{1FEFB469-B9D1-4D60-7B8F-59112E78B20D}"/>
          </ac:spMkLst>
        </pc:spChg>
        <pc:spChg chg="mod">
          <ac:chgData name="Charbonnier Lucas" userId="c14b15d3-aab8-42d1-8c7f-d0a6e6a8b45b" providerId="ADAL" clId="{B6CAA66C-A96A-42A9-8D9C-0CCC97EB030F}" dt="2024-04-29T16:04:21.186" v="1081" actId="20577"/>
          <ac:spMkLst>
            <pc:docMk/>
            <pc:sldMk cId="2105176176" sldId="259"/>
            <ac:spMk id="3" creationId="{22F526D6-68AF-9BC9-4BBD-19DD56365DB8}"/>
          </ac:spMkLst>
        </pc:spChg>
      </pc:sldChg>
      <pc:sldChg chg="addSp delSp modSp new mod setBg modNotesTx">
        <pc:chgData name="Charbonnier Lucas" userId="c14b15d3-aab8-42d1-8c7f-d0a6e6a8b45b" providerId="ADAL" clId="{B6CAA66C-A96A-42A9-8D9C-0CCC97EB030F}" dt="2024-04-29T16:45:22.452" v="2498" actId="20577"/>
        <pc:sldMkLst>
          <pc:docMk/>
          <pc:sldMk cId="2159356746" sldId="260"/>
        </pc:sldMkLst>
        <pc:spChg chg="mod">
          <ac:chgData name="Charbonnier Lucas" userId="c14b15d3-aab8-42d1-8c7f-d0a6e6a8b45b" providerId="ADAL" clId="{B6CAA66C-A96A-42A9-8D9C-0CCC97EB030F}" dt="2024-04-29T16:30:29.291" v="1703" actId="26606"/>
          <ac:spMkLst>
            <pc:docMk/>
            <pc:sldMk cId="2159356746" sldId="260"/>
            <ac:spMk id="2" creationId="{4D5C1DCD-BDD4-EE42-CC13-70BCCD6179F8}"/>
          </ac:spMkLst>
        </pc:spChg>
        <pc:spChg chg="del">
          <ac:chgData name="Charbonnier Lucas" userId="c14b15d3-aab8-42d1-8c7f-d0a6e6a8b45b" providerId="ADAL" clId="{B6CAA66C-A96A-42A9-8D9C-0CCC97EB030F}" dt="2024-04-29T16:06:25.383" v="1083" actId="931"/>
          <ac:spMkLst>
            <pc:docMk/>
            <pc:sldMk cId="2159356746" sldId="260"/>
            <ac:spMk id="3" creationId="{E780BC90-2375-A657-0185-60748F17ACD3}"/>
          </ac:spMkLst>
        </pc:spChg>
        <pc:spChg chg="add del mod">
          <ac:chgData name="Charbonnier Lucas" userId="c14b15d3-aab8-42d1-8c7f-d0a6e6a8b45b" providerId="ADAL" clId="{B6CAA66C-A96A-42A9-8D9C-0CCC97EB030F}" dt="2024-04-29T16:11:21.963" v="1093" actId="931"/>
          <ac:spMkLst>
            <pc:docMk/>
            <pc:sldMk cId="2159356746" sldId="260"/>
            <ac:spMk id="9" creationId="{8E7128D2-7526-8018-99AB-1E7FD0B17BF1}"/>
          </ac:spMkLst>
        </pc:spChg>
        <pc:spChg chg="add del">
          <ac:chgData name="Charbonnier Lucas" userId="c14b15d3-aab8-42d1-8c7f-d0a6e6a8b45b" providerId="ADAL" clId="{B6CAA66C-A96A-42A9-8D9C-0CCC97EB030F}" dt="2024-04-29T16:30:29.283" v="1702" actId="26606"/>
          <ac:spMkLst>
            <pc:docMk/>
            <pc:sldMk cId="2159356746" sldId="260"/>
            <ac:spMk id="16" creationId="{D2781DDF-FAC9-41BA-A2E2-B4F31ED7333B}"/>
          </ac:spMkLst>
        </pc:spChg>
        <pc:spChg chg="add del">
          <ac:chgData name="Charbonnier Lucas" userId="c14b15d3-aab8-42d1-8c7f-d0a6e6a8b45b" providerId="ADAL" clId="{B6CAA66C-A96A-42A9-8D9C-0CCC97EB030F}" dt="2024-04-29T16:30:29.283" v="1702" actId="26606"/>
          <ac:spMkLst>
            <pc:docMk/>
            <pc:sldMk cId="2159356746" sldId="260"/>
            <ac:spMk id="18" creationId="{358F7094-4DEE-4838-9B61-6D64637BF27B}"/>
          </ac:spMkLst>
        </pc:spChg>
        <pc:spChg chg="add del">
          <ac:chgData name="Charbonnier Lucas" userId="c14b15d3-aab8-42d1-8c7f-d0a6e6a8b45b" providerId="ADAL" clId="{B6CAA66C-A96A-42A9-8D9C-0CCC97EB030F}" dt="2024-04-29T16:30:29.283" v="1702" actId="26606"/>
          <ac:spMkLst>
            <pc:docMk/>
            <pc:sldMk cId="2159356746" sldId="260"/>
            <ac:spMk id="20" creationId="{C4053623-75F2-4357-89C3-01E1F3974F8A}"/>
          </ac:spMkLst>
        </pc:spChg>
        <pc:spChg chg="add del">
          <ac:chgData name="Charbonnier Lucas" userId="c14b15d3-aab8-42d1-8c7f-d0a6e6a8b45b" providerId="ADAL" clId="{B6CAA66C-A96A-42A9-8D9C-0CCC97EB030F}" dt="2024-04-29T16:30:29.283" v="1702" actId="26606"/>
          <ac:spMkLst>
            <pc:docMk/>
            <pc:sldMk cId="2159356746" sldId="260"/>
            <ac:spMk id="22" creationId="{964A281C-386A-4459-A1C6-23A05B5C29D2}"/>
          </ac:spMkLst>
        </pc:spChg>
        <pc:spChg chg="add">
          <ac:chgData name="Charbonnier Lucas" userId="c14b15d3-aab8-42d1-8c7f-d0a6e6a8b45b" providerId="ADAL" clId="{B6CAA66C-A96A-42A9-8D9C-0CCC97EB030F}" dt="2024-04-29T16:30:29.291" v="1703" actId="26606"/>
          <ac:spMkLst>
            <pc:docMk/>
            <pc:sldMk cId="2159356746" sldId="260"/>
            <ac:spMk id="24" creationId="{323D50B8-1D27-420D-BA4A-249914120C5D}"/>
          </ac:spMkLst>
        </pc:spChg>
        <pc:spChg chg="add">
          <ac:chgData name="Charbonnier Lucas" userId="c14b15d3-aab8-42d1-8c7f-d0a6e6a8b45b" providerId="ADAL" clId="{B6CAA66C-A96A-42A9-8D9C-0CCC97EB030F}" dt="2024-04-29T16:30:29.291" v="1703" actId="26606"/>
          <ac:spMkLst>
            <pc:docMk/>
            <pc:sldMk cId="2159356746" sldId="260"/>
            <ac:spMk id="25" creationId="{2EFBB176-B6C1-4B5A-AADA-F930947E09CC}"/>
          </ac:spMkLst>
        </pc:spChg>
        <pc:spChg chg="add">
          <ac:chgData name="Charbonnier Lucas" userId="c14b15d3-aab8-42d1-8c7f-d0a6e6a8b45b" providerId="ADAL" clId="{B6CAA66C-A96A-42A9-8D9C-0CCC97EB030F}" dt="2024-04-29T16:30:29.291" v="1703" actId="26606"/>
          <ac:spMkLst>
            <pc:docMk/>
            <pc:sldMk cId="2159356746" sldId="260"/>
            <ac:spMk id="26" creationId="{918CDC34-0F26-409D-B10F-578D4DCC46DE}"/>
          </ac:spMkLst>
        </pc:spChg>
        <pc:picChg chg="add del mod">
          <ac:chgData name="Charbonnier Lucas" userId="c14b15d3-aab8-42d1-8c7f-d0a6e6a8b45b" providerId="ADAL" clId="{B6CAA66C-A96A-42A9-8D9C-0CCC97EB030F}" dt="2024-04-29T16:10:45.192" v="1092" actId="478"/>
          <ac:picMkLst>
            <pc:docMk/>
            <pc:sldMk cId="2159356746" sldId="260"/>
            <ac:picMk id="5" creationId="{0ABFD2A0-FCAA-32B8-DF42-ECC17C722A71}"/>
          </ac:picMkLst>
        </pc:picChg>
        <pc:picChg chg="add mod ord">
          <ac:chgData name="Charbonnier Lucas" userId="c14b15d3-aab8-42d1-8c7f-d0a6e6a8b45b" providerId="ADAL" clId="{B6CAA66C-A96A-42A9-8D9C-0CCC97EB030F}" dt="2024-04-29T16:30:46.145" v="1712" actId="1076"/>
          <ac:picMkLst>
            <pc:docMk/>
            <pc:sldMk cId="2159356746" sldId="260"/>
            <ac:picMk id="7" creationId="{54D3B8FE-33DD-5E7B-D1FA-EA0563539740}"/>
          </ac:picMkLst>
        </pc:picChg>
        <pc:picChg chg="add mod">
          <ac:chgData name="Charbonnier Lucas" userId="c14b15d3-aab8-42d1-8c7f-d0a6e6a8b45b" providerId="ADAL" clId="{B6CAA66C-A96A-42A9-8D9C-0CCC97EB030F}" dt="2024-04-29T16:30:54.336" v="1715" actId="1076"/>
          <ac:picMkLst>
            <pc:docMk/>
            <pc:sldMk cId="2159356746" sldId="260"/>
            <ac:picMk id="11" creationId="{F1EB6696-AA59-0EFA-06F6-15C1414CEAD1}"/>
          </ac:picMkLst>
        </pc:picChg>
      </pc:sldChg>
      <pc:sldChg chg="addSp delSp modSp new mod setBg modNotesTx">
        <pc:chgData name="Charbonnier Lucas" userId="c14b15d3-aab8-42d1-8c7f-d0a6e6a8b45b" providerId="ADAL" clId="{B6CAA66C-A96A-42A9-8D9C-0CCC97EB030F}" dt="2024-04-29T16:45:35.393" v="2504" actId="20577"/>
        <pc:sldMkLst>
          <pc:docMk/>
          <pc:sldMk cId="498286748" sldId="261"/>
        </pc:sldMkLst>
        <pc:spChg chg="mod">
          <ac:chgData name="Charbonnier Lucas" userId="c14b15d3-aab8-42d1-8c7f-d0a6e6a8b45b" providerId="ADAL" clId="{B6CAA66C-A96A-42A9-8D9C-0CCC97EB030F}" dt="2024-04-29T16:31:19.886" v="1718" actId="26606"/>
          <ac:spMkLst>
            <pc:docMk/>
            <pc:sldMk cId="498286748" sldId="261"/>
            <ac:spMk id="2" creationId="{BDE4400C-9871-A8AE-0707-2F4D1858CDF5}"/>
          </ac:spMkLst>
        </pc:spChg>
        <pc:spChg chg="del">
          <ac:chgData name="Charbonnier Lucas" userId="c14b15d3-aab8-42d1-8c7f-d0a6e6a8b45b" providerId="ADAL" clId="{B6CAA66C-A96A-42A9-8D9C-0CCC97EB030F}" dt="2024-04-29T16:28:19.069" v="1685" actId="478"/>
          <ac:spMkLst>
            <pc:docMk/>
            <pc:sldMk cId="498286748" sldId="261"/>
            <ac:spMk id="3" creationId="{6946E8EE-B7AD-3281-64C8-7EE9CF6D571C}"/>
          </ac:spMkLst>
        </pc:spChg>
        <pc:spChg chg="add del">
          <ac:chgData name="Charbonnier Lucas" userId="c14b15d3-aab8-42d1-8c7f-d0a6e6a8b45b" providerId="ADAL" clId="{B6CAA66C-A96A-42A9-8D9C-0CCC97EB030F}" dt="2024-04-29T16:31:19.886" v="1717" actId="26606"/>
          <ac:spMkLst>
            <pc:docMk/>
            <pc:sldMk cId="498286748" sldId="261"/>
            <ac:spMk id="12" creationId="{D2781DDF-FAC9-41BA-A2E2-B4F31ED7333B}"/>
          </ac:spMkLst>
        </pc:spChg>
        <pc:spChg chg="add del">
          <ac:chgData name="Charbonnier Lucas" userId="c14b15d3-aab8-42d1-8c7f-d0a6e6a8b45b" providerId="ADAL" clId="{B6CAA66C-A96A-42A9-8D9C-0CCC97EB030F}" dt="2024-04-29T16:31:19.886" v="1717" actId="26606"/>
          <ac:spMkLst>
            <pc:docMk/>
            <pc:sldMk cId="498286748" sldId="261"/>
            <ac:spMk id="14" creationId="{AB68432F-C05C-4620-B6D8-9C6E9BD184AC}"/>
          </ac:spMkLst>
        </pc:spChg>
        <pc:spChg chg="add del">
          <ac:chgData name="Charbonnier Lucas" userId="c14b15d3-aab8-42d1-8c7f-d0a6e6a8b45b" providerId="ADAL" clId="{B6CAA66C-A96A-42A9-8D9C-0CCC97EB030F}" dt="2024-04-29T16:31:19.886" v="1717" actId="26606"/>
          <ac:spMkLst>
            <pc:docMk/>
            <pc:sldMk cId="498286748" sldId="261"/>
            <ac:spMk id="16" creationId="{54310E88-1508-4822-B179-4627703E2B74}"/>
          </ac:spMkLst>
        </pc:spChg>
        <pc:spChg chg="add">
          <ac:chgData name="Charbonnier Lucas" userId="c14b15d3-aab8-42d1-8c7f-d0a6e6a8b45b" providerId="ADAL" clId="{B6CAA66C-A96A-42A9-8D9C-0CCC97EB030F}" dt="2024-04-29T16:31:19.886" v="1718" actId="26606"/>
          <ac:spMkLst>
            <pc:docMk/>
            <pc:sldMk cId="498286748" sldId="261"/>
            <ac:spMk id="18" creationId="{323D50B8-1D27-420D-BA4A-249914120C5D}"/>
          </ac:spMkLst>
        </pc:spChg>
        <pc:spChg chg="add">
          <ac:chgData name="Charbonnier Lucas" userId="c14b15d3-aab8-42d1-8c7f-d0a6e6a8b45b" providerId="ADAL" clId="{B6CAA66C-A96A-42A9-8D9C-0CCC97EB030F}" dt="2024-04-29T16:31:19.886" v="1718" actId="26606"/>
          <ac:spMkLst>
            <pc:docMk/>
            <pc:sldMk cId="498286748" sldId="261"/>
            <ac:spMk id="19" creationId="{2EFBB176-B6C1-4B5A-AADA-F930947E09CC}"/>
          </ac:spMkLst>
        </pc:spChg>
        <pc:spChg chg="add">
          <ac:chgData name="Charbonnier Lucas" userId="c14b15d3-aab8-42d1-8c7f-d0a6e6a8b45b" providerId="ADAL" clId="{B6CAA66C-A96A-42A9-8D9C-0CCC97EB030F}" dt="2024-04-29T16:31:19.886" v="1718" actId="26606"/>
          <ac:spMkLst>
            <pc:docMk/>
            <pc:sldMk cId="498286748" sldId="261"/>
            <ac:spMk id="20" creationId="{918CDC34-0F26-409D-B10F-578D4DCC46DE}"/>
          </ac:spMkLst>
        </pc:spChg>
        <pc:picChg chg="add mod ord">
          <ac:chgData name="Charbonnier Lucas" userId="c14b15d3-aab8-42d1-8c7f-d0a6e6a8b45b" providerId="ADAL" clId="{B6CAA66C-A96A-42A9-8D9C-0CCC97EB030F}" dt="2024-04-29T16:31:33.285" v="1725" actId="1076"/>
          <ac:picMkLst>
            <pc:docMk/>
            <pc:sldMk cId="498286748" sldId="261"/>
            <ac:picMk id="5" creationId="{597135FC-1D08-FF75-C423-FE678360D84D}"/>
          </ac:picMkLst>
        </pc:picChg>
        <pc:picChg chg="add mod">
          <ac:chgData name="Charbonnier Lucas" userId="c14b15d3-aab8-42d1-8c7f-d0a6e6a8b45b" providerId="ADAL" clId="{B6CAA66C-A96A-42A9-8D9C-0CCC97EB030F}" dt="2024-04-29T16:31:34.869" v="1726" actId="1076"/>
          <ac:picMkLst>
            <pc:docMk/>
            <pc:sldMk cId="498286748" sldId="261"/>
            <ac:picMk id="7" creationId="{9955D3DE-D0D0-1EFF-A1F1-2063962745B4}"/>
          </ac:picMkLst>
        </pc:picChg>
      </pc:sldChg>
      <pc:sldChg chg="modSp new del mod">
        <pc:chgData name="Charbonnier Lucas" userId="c14b15d3-aab8-42d1-8c7f-d0a6e6a8b45b" providerId="ADAL" clId="{B6CAA66C-A96A-42A9-8D9C-0CCC97EB030F}" dt="2024-04-29T16:41:40.445" v="2184" actId="47"/>
        <pc:sldMkLst>
          <pc:docMk/>
          <pc:sldMk cId="83337208" sldId="262"/>
        </pc:sldMkLst>
        <pc:spChg chg="mod">
          <ac:chgData name="Charbonnier Lucas" userId="c14b15d3-aab8-42d1-8c7f-d0a6e6a8b45b" providerId="ADAL" clId="{B6CAA66C-A96A-42A9-8D9C-0CCC97EB030F}" dt="2024-04-29T16:33:17.877" v="1803" actId="20577"/>
          <ac:spMkLst>
            <pc:docMk/>
            <pc:sldMk cId="83337208" sldId="262"/>
            <ac:spMk id="2" creationId="{2D425A00-B0EF-CE1E-9676-73A39325981F}"/>
          </ac:spMkLst>
        </pc:spChg>
      </pc:sldChg>
      <pc:sldChg chg="modSp new mod modNotesTx">
        <pc:chgData name="Charbonnier Lucas" userId="c14b15d3-aab8-42d1-8c7f-d0a6e6a8b45b" providerId="ADAL" clId="{B6CAA66C-A96A-42A9-8D9C-0CCC97EB030F}" dt="2024-04-30T10:24:10.670" v="2519" actId="5793"/>
        <pc:sldMkLst>
          <pc:docMk/>
          <pc:sldMk cId="271259199" sldId="263"/>
        </pc:sldMkLst>
        <pc:spChg chg="mod">
          <ac:chgData name="Charbonnier Lucas" userId="c14b15d3-aab8-42d1-8c7f-d0a6e6a8b45b" providerId="ADAL" clId="{B6CAA66C-A96A-42A9-8D9C-0CCC97EB030F}" dt="2024-04-29T16:34:25.920" v="1805"/>
          <ac:spMkLst>
            <pc:docMk/>
            <pc:sldMk cId="271259199" sldId="263"/>
            <ac:spMk id="2" creationId="{65E8D40C-050A-268D-FA2A-AEA08B08D7E6}"/>
          </ac:spMkLst>
        </pc:spChg>
        <pc:spChg chg="mod">
          <ac:chgData name="Charbonnier Lucas" userId="c14b15d3-aab8-42d1-8c7f-d0a6e6a8b45b" providerId="ADAL" clId="{B6CAA66C-A96A-42A9-8D9C-0CCC97EB030F}" dt="2024-04-29T16:34:28.781" v="1808" actId="20577"/>
          <ac:spMkLst>
            <pc:docMk/>
            <pc:sldMk cId="271259199" sldId="263"/>
            <ac:spMk id="3" creationId="{5EA7A8E1-97DB-742C-F20D-10DE057BC630}"/>
          </ac:spMkLst>
        </pc:spChg>
        <pc:spChg chg="mod">
          <ac:chgData name="Charbonnier Lucas" userId="c14b15d3-aab8-42d1-8c7f-d0a6e6a8b45b" providerId="ADAL" clId="{B6CAA66C-A96A-42A9-8D9C-0CCC97EB030F}" dt="2024-04-29T16:43:21.288" v="2449" actId="14100"/>
          <ac:spMkLst>
            <pc:docMk/>
            <pc:sldMk cId="271259199" sldId="263"/>
            <ac:spMk id="4" creationId="{854A7011-2A1E-E796-6EAF-F6797D3CED8E}"/>
          </ac:spMkLst>
        </pc:spChg>
        <pc:spChg chg="mod">
          <ac:chgData name="Charbonnier Lucas" userId="c14b15d3-aab8-42d1-8c7f-d0a6e6a8b45b" providerId="ADAL" clId="{B6CAA66C-A96A-42A9-8D9C-0CCC97EB030F}" dt="2024-04-29T16:34:31.254" v="1813" actId="20577"/>
          <ac:spMkLst>
            <pc:docMk/>
            <pc:sldMk cId="271259199" sldId="263"/>
            <ac:spMk id="5" creationId="{E4807EEF-8B97-EA96-7843-E0522C0824D8}"/>
          </ac:spMkLst>
        </pc:spChg>
        <pc:spChg chg="mod">
          <ac:chgData name="Charbonnier Lucas" userId="c14b15d3-aab8-42d1-8c7f-d0a6e6a8b45b" providerId="ADAL" clId="{B6CAA66C-A96A-42A9-8D9C-0CCC97EB030F}" dt="2024-04-29T16:43:17.831" v="2448" actId="14100"/>
          <ac:spMkLst>
            <pc:docMk/>
            <pc:sldMk cId="271259199" sldId="263"/>
            <ac:spMk id="6" creationId="{76C83BA3-1C16-EEAB-7BA9-76CF9DE73B36}"/>
          </ac:spMkLst>
        </pc:spChg>
      </pc:sldChg>
      <pc:sldChg chg="addSp delSp modSp new del mod">
        <pc:chgData name="Charbonnier Lucas" userId="c14b15d3-aab8-42d1-8c7f-d0a6e6a8b45b" providerId="ADAL" clId="{B6CAA66C-A96A-42A9-8D9C-0CCC97EB030F}" dt="2024-04-29T16:44:46.637" v="2474" actId="47"/>
        <pc:sldMkLst>
          <pc:docMk/>
          <pc:sldMk cId="626558186" sldId="264"/>
        </pc:sldMkLst>
        <pc:spChg chg="mod">
          <ac:chgData name="Charbonnier Lucas" userId="c14b15d3-aab8-42d1-8c7f-d0a6e6a8b45b" providerId="ADAL" clId="{B6CAA66C-A96A-42A9-8D9C-0CCC97EB030F}" dt="2024-04-29T16:43:28.722" v="2457" actId="20577"/>
          <ac:spMkLst>
            <pc:docMk/>
            <pc:sldMk cId="626558186" sldId="264"/>
            <ac:spMk id="2" creationId="{D269CBD0-BB58-4FD2-E3DD-638649B578F8}"/>
          </ac:spMkLst>
        </pc:spChg>
        <pc:spChg chg="del">
          <ac:chgData name="Charbonnier Lucas" userId="c14b15d3-aab8-42d1-8c7f-d0a6e6a8b45b" providerId="ADAL" clId="{B6CAA66C-A96A-42A9-8D9C-0CCC97EB030F}" dt="2024-04-29T16:43:56.445" v="2458"/>
          <ac:spMkLst>
            <pc:docMk/>
            <pc:sldMk cId="626558186" sldId="264"/>
            <ac:spMk id="4" creationId="{C59D9E11-5674-D5DF-3BDD-641FC6504E90}"/>
          </ac:spMkLst>
        </pc:spChg>
        <pc:picChg chg="add mod">
          <ac:chgData name="Charbonnier Lucas" userId="c14b15d3-aab8-42d1-8c7f-d0a6e6a8b45b" providerId="ADAL" clId="{B6CAA66C-A96A-42A9-8D9C-0CCC97EB030F}" dt="2024-04-29T16:44:06.835" v="2462" actId="1076"/>
          <ac:picMkLst>
            <pc:docMk/>
            <pc:sldMk cId="626558186" sldId="264"/>
            <ac:picMk id="8" creationId="{9E455920-E28D-D91D-4DE6-4322BF699928}"/>
          </ac:picMkLst>
        </pc:picChg>
      </pc:sldChg>
      <pc:sldChg chg="modSp new del mod">
        <pc:chgData name="Charbonnier Lucas" userId="c14b15d3-aab8-42d1-8c7f-d0a6e6a8b45b" providerId="ADAL" clId="{B6CAA66C-A96A-42A9-8D9C-0CCC97EB030F}" dt="2024-04-29T16:41:46.013" v="2187" actId="47"/>
        <pc:sldMkLst>
          <pc:docMk/>
          <pc:sldMk cId="1430510127" sldId="264"/>
        </pc:sldMkLst>
        <pc:spChg chg="mod">
          <ac:chgData name="Charbonnier Lucas" userId="c14b15d3-aab8-42d1-8c7f-d0a6e6a8b45b" providerId="ADAL" clId="{B6CAA66C-A96A-42A9-8D9C-0CCC97EB030F}" dt="2024-04-29T16:41:25.417" v="2180" actId="20577"/>
          <ac:spMkLst>
            <pc:docMk/>
            <pc:sldMk cId="1430510127" sldId="264"/>
            <ac:spMk id="2" creationId="{ADA81E6A-098C-E593-0B84-F75860A32C64}"/>
          </ac:spMkLst>
        </pc:spChg>
      </pc:sldChg>
      <pc:sldChg chg="addSp modSp new mod modNotesTx">
        <pc:chgData name="Charbonnier Lucas" userId="c14b15d3-aab8-42d1-8c7f-d0a6e6a8b45b" providerId="ADAL" clId="{B6CAA66C-A96A-42A9-8D9C-0CCC97EB030F}" dt="2024-04-29T16:45:42.161" v="2512"/>
        <pc:sldMkLst>
          <pc:docMk/>
          <pc:sldMk cId="1132610039" sldId="265"/>
        </pc:sldMkLst>
        <pc:picChg chg="add mod">
          <ac:chgData name="Charbonnier Lucas" userId="c14b15d3-aab8-42d1-8c7f-d0a6e6a8b45b" providerId="ADAL" clId="{B6CAA66C-A96A-42A9-8D9C-0CCC97EB030F}" dt="2024-04-29T16:44:36.834" v="2473" actId="1076"/>
          <ac:picMkLst>
            <pc:docMk/>
            <pc:sldMk cId="1132610039" sldId="265"/>
            <ac:picMk id="3" creationId="{D65B1677-2BA6-8E6E-48C3-9BF8391AD60E}"/>
          </ac:picMkLst>
        </pc:picChg>
      </pc:sldChg>
      <pc:sldChg chg="modSp new del mod ord">
        <pc:chgData name="Charbonnier Lucas" userId="c14b15d3-aab8-42d1-8c7f-d0a6e6a8b45b" providerId="ADAL" clId="{B6CAA66C-A96A-42A9-8D9C-0CCC97EB030F}" dt="2024-04-29T16:42:19.139" v="2292" actId="47"/>
        <pc:sldMkLst>
          <pc:docMk/>
          <pc:sldMk cId="2885495594" sldId="265"/>
        </pc:sldMkLst>
        <pc:spChg chg="mod">
          <ac:chgData name="Charbonnier Lucas" userId="c14b15d3-aab8-42d1-8c7f-d0a6e6a8b45b" providerId="ADAL" clId="{B6CAA66C-A96A-42A9-8D9C-0CCC97EB030F}" dt="2024-04-29T16:41:49.491" v="2198" actId="20577"/>
          <ac:spMkLst>
            <pc:docMk/>
            <pc:sldMk cId="2885495594" sldId="265"/>
            <ac:spMk id="2" creationId="{44134EA0-D5EC-D852-71DC-C93E51D1C1F4}"/>
          </ac:spMkLst>
        </pc:spChg>
        <pc:spChg chg="mod">
          <ac:chgData name="Charbonnier Lucas" userId="c14b15d3-aab8-42d1-8c7f-d0a6e6a8b45b" providerId="ADAL" clId="{B6CAA66C-A96A-42A9-8D9C-0CCC97EB030F}" dt="2024-04-29T16:42:14.602" v="2291" actId="20577"/>
          <ac:spMkLst>
            <pc:docMk/>
            <pc:sldMk cId="2885495594" sldId="265"/>
            <ac:spMk id="3" creationId="{B4CCBDB4-077E-5ABE-407B-684AC207C6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A5791-EBFD-453F-A0EA-0D18F6004962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36CB3-88CF-454A-82B4-A080A4D0F8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50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lucas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CB3-88CF-454A-82B4-A080A4D0F8E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482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lucas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CB3-88CF-454A-82B4-A080A4D0F8E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97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CB3-88CF-454A-82B4-A080A4D0F8E8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014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CB3-88CF-454A-82B4-A080A4D0F8E8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551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CB3-88CF-454A-82B4-A080A4D0F8E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47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Lucas Moins </a:t>
            </a:r>
            <a:r>
              <a:rPr lang="fr-CH" dirty="0"/>
              <a:t>d’</a:t>
            </a:r>
            <a:r>
              <a:rPr lang="fr-CH" dirty="0" err="1"/>
              <a:t>overfitting</a:t>
            </a:r>
            <a:r>
              <a:rPr lang="fr-CH" dirty="0"/>
              <a:t> avec </a:t>
            </a:r>
            <a:r>
              <a:rPr lang="fr-CH" dirty="0" err="1"/>
              <a:t>rfecv</a:t>
            </a:r>
            <a:r>
              <a:rPr lang="fr-CH" dirty="0"/>
              <a:t> vu qu’il y a une CV</a:t>
            </a:r>
          </a:p>
          <a:p>
            <a:endParaRPr lang="fr-CH" dirty="0"/>
          </a:p>
          <a:p>
            <a:r>
              <a:rPr lang="fr-CH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CB3-88CF-454A-82B4-A080A4D0F8E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527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36CB3-88CF-454A-82B4-A080A4D0F8E8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84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27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39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695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276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56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354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88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622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350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4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732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E97872-C26F-44DB-BF4F-C4BEA5A00377}" type="datetimeFigureOut">
              <a:rPr lang="fr-CH" smtClean="0"/>
              <a:t>30.04.2024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0D77BF-7EFA-4A62-A106-BAD0AC2D94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324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Person pressing button">
            <a:extLst>
              <a:ext uri="{FF2B5EF4-FFF2-40B4-BE49-F238E27FC236}">
                <a16:creationId xmlns:a16="http://schemas.microsoft.com/office/drawing/2014/main" id="{546E089D-002D-C502-5F35-26FC212E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b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AC49C1-2996-EB54-5C98-E073B5D80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548368" cy="4041648"/>
          </a:xfrm>
        </p:spPr>
        <p:txBody>
          <a:bodyPr>
            <a:normAutofit/>
          </a:bodyPr>
          <a:lstStyle/>
          <a:p>
            <a:r>
              <a:rPr lang="fr-CH" dirty="0"/>
              <a:t>RFE &amp; RFECV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ABFDC8-6993-D930-EFDF-788B6387F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tx1"/>
                </a:solidFill>
              </a:rPr>
              <a:t>Lucas Charbonnier &amp; Rémi Ançay</a:t>
            </a:r>
          </a:p>
        </p:txBody>
      </p:sp>
    </p:spTree>
    <p:extLst>
      <p:ext uri="{BB962C8B-B14F-4D97-AF65-F5344CB8AC3E}">
        <p14:creationId xmlns:p14="http://schemas.microsoft.com/office/powerpoint/2010/main" val="8549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FB469-B9D1-4D60-7B8F-59112E78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RFE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526D6-68AF-9BC9-4BBD-19DD5636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400" b="1" dirty="0" err="1"/>
              <a:t>Recursive</a:t>
            </a:r>
            <a:r>
              <a:rPr lang="fr-CH" sz="2400" b="1" dirty="0"/>
              <a:t> </a:t>
            </a:r>
            <a:r>
              <a:rPr lang="fr-CH" sz="2400" b="1" dirty="0" err="1"/>
              <a:t>Feature</a:t>
            </a:r>
            <a:r>
              <a:rPr lang="fr-CH" sz="2400" b="1" dirty="0"/>
              <a:t> Elimination</a:t>
            </a:r>
          </a:p>
          <a:p>
            <a:pPr lvl="1"/>
            <a:r>
              <a:rPr lang="fr-CH" dirty="0"/>
              <a:t>pas vraiment récursif</a:t>
            </a:r>
          </a:p>
          <a:p>
            <a:r>
              <a:rPr lang="fr-CH" sz="2400" dirty="0"/>
              <a:t>Méthode pour diminuer le nombre de </a:t>
            </a:r>
            <a:r>
              <a:rPr lang="fr-CH" sz="2400" dirty="0" err="1"/>
              <a:t>features</a:t>
            </a:r>
            <a:endParaRPr lang="fr-CH" sz="2400" dirty="0"/>
          </a:p>
          <a:p>
            <a:r>
              <a:rPr lang="fr-CH" sz="2400" dirty="0"/>
              <a:t>On entraîne le modèle et enlève la </a:t>
            </a:r>
            <a:r>
              <a:rPr lang="fr-CH" sz="2400" dirty="0" err="1"/>
              <a:t>feature</a:t>
            </a:r>
            <a:r>
              <a:rPr lang="fr-CH" sz="2400" dirty="0"/>
              <a:t> la moins « importante » à chaque itération</a:t>
            </a:r>
          </a:p>
        </p:txBody>
      </p:sp>
    </p:spTree>
    <p:extLst>
      <p:ext uri="{BB962C8B-B14F-4D97-AF65-F5344CB8AC3E}">
        <p14:creationId xmlns:p14="http://schemas.microsoft.com/office/powerpoint/2010/main" val="210517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5C1DCD-BDD4-EE42-CC13-70BCCD61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RFE, en pratique</a:t>
            </a:r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54D3B8FE-33DD-5E7B-D1FA-EA0563539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02" y="328640"/>
            <a:ext cx="4525916" cy="4491972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1EB6696-AA59-0EFA-06F6-15C1414CE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3" y="282357"/>
            <a:ext cx="4840807" cy="45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FB469-B9D1-4D60-7B8F-59112E78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RFECV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75339FF-7B8B-5558-4CD3-F094DF92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9192577" cy="4351338"/>
          </a:xfrm>
        </p:spPr>
        <p:txBody>
          <a:bodyPr/>
          <a:lstStyle/>
          <a:p>
            <a:r>
              <a:rPr lang="fr-CH" sz="2400" b="1" dirty="0" err="1"/>
              <a:t>Recursive</a:t>
            </a:r>
            <a:r>
              <a:rPr lang="fr-CH" sz="2400" b="1" dirty="0"/>
              <a:t> </a:t>
            </a:r>
            <a:r>
              <a:rPr lang="fr-CH" sz="2400" b="1" dirty="0" err="1"/>
              <a:t>Feature</a:t>
            </a:r>
            <a:r>
              <a:rPr lang="fr-CH" sz="2400" b="1" dirty="0"/>
              <a:t> Elimination </a:t>
            </a:r>
            <a:r>
              <a:rPr lang="fr-CH" sz="2400" b="1" dirty="0" err="1"/>
              <a:t>with</a:t>
            </a:r>
            <a:r>
              <a:rPr lang="fr-CH" sz="2400" b="1" dirty="0"/>
              <a:t> Cross Validation</a:t>
            </a:r>
          </a:p>
          <a:p>
            <a:r>
              <a:rPr lang="fr-CH" sz="2400" dirty="0"/>
              <a:t>Garde le même principe que RFE</a:t>
            </a:r>
          </a:p>
          <a:p>
            <a:r>
              <a:rPr lang="fr-CH" sz="2400" dirty="0"/>
              <a:t>Recherche automatiquement les « meilleures » </a:t>
            </a:r>
            <a:r>
              <a:rPr lang="fr-CH" sz="2400" dirty="0" err="1"/>
              <a:t>features</a:t>
            </a:r>
            <a:endParaRPr lang="fr-CH" sz="2400" dirty="0"/>
          </a:p>
          <a:p>
            <a:pPr lvl="1"/>
            <a:r>
              <a:rPr lang="fr-CH" sz="2200" dirty="0"/>
              <a:t>Prend en paramètre la mesure à utiliser (« </a:t>
            </a:r>
            <a:r>
              <a:rPr lang="fr-CH" sz="2200" dirty="0" err="1"/>
              <a:t>accuracy</a:t>
            </a:r>
            <a:r>
              <a:rPr lang="fr-CH" sz="2200" dirty="0"/>
              <a:t> » p.ex.)</a:t>
            </a:r>
          </a:p>
          <a:p>
            <a:r>
              <a:rPr lang="fr-CH" sz="2400" dirty="0"/>
              <a:t>Implémente une Cross-Validation pour cette mesure</a:t>
            </a:r>
            <a:endParaRPr lang="fr-CH" sz="2600" dirty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81892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E4400C-9871-A8AE-0707-2F4D1858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RFECV, en pratique</a:t>
            </a:r>
          </a:p>
        </p:txBody>
      </p:sp>
      <p:pic>
        <p:nvPicPr>
          <p:cNvPr id="7" name="Image 6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9955D3DE-D0D0-1EFF-A1F1-206396274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63" y="593013"/>
            <a:ext cx="4616874" cy="3820462"/>
          </a:xfrm>
          <a:prstGeom prst="rect">
            <a:avLst/>
          </a:prstGeom>
        </p:spPr>
      </p:pic>
      <p:pic>
        <p:nvPicPr>
          <p:cNvPr id="5" name="Image 4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597135FC-1D08-FF75-C423-FE678360D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5" y="515776"/>
            <a:ext cx="5475395" cy="37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D40C-050A-268D-FA2A-AEA08B08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RFE ou RFECV ? Comment choisir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7A8E1-97DB-742C-F20D-10DE057BC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RFE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4A7011-2A1E-E796-6EAF-F6797D3CE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2" y="3241040"/>
            <a:ext cx="4480560" cy="2931160"/>
          </a:xfrm>
        </p:spPr>
        <p:txBody>
          <a:bodyPr/>
          <a:lstStyle/>
          <a:p>
            <a:pPr marL="0" indent="0">
              <a:buNone/>
            </a:pPr>
            <a:r>
              <a:rPr lang="fr-CH" b="1" dirty="0">
                <a:solidFill>
                  <a:srgbClr val="00B050"/>
                </a:solidFill>
              </a:rPr>
              <a:t>+ Simple à implémenter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B050"/>
                </a:solidFill>
              </a:rPr>
              <a:t>+ Rapide</a:t>
            </a:r>
          </a:p>
          <a:p>
            <a:pPr marL="0" indent="0">
              <a:buNone/>
            </a:pPr>
            <a:r>
              <a:rPr lang="fr-CH" b="1" dirty="0">
                <a:solidFill>
                  <a:srgbClr val="C00000"/>
                </a:solidFill>
              </a:rPr>
              <a:t>-  Peut encourager l’</a:t>
            </a:r>
            <a:r>
              <a:rPr lang="fr-CH" b="1" dirty="0" err="1">
                <a:solidFill>
                  <a:srgbClr val="C00000"/>
                </a:solidFill>
              </a:rPr>
              <a:t>overfitting</a:t>
            </a:r>
            <a:endParaRPr lang="fr-CH" b="1" dirty="0">
              <a:solidFill>
                <a:srgbClr val="C00000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807EEF-8B97-EA96-7843-E0522C082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RFECV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C83BA3-1C16-EEAB-7BA9-76CF9DE73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844800"/>
            <a:ext cx="4480560" cy="3327400"/>
          </a:xfrm>
        </p:spPr>
        <p:txBody>
          <a:bodyPr/>
          <a:lstStyle/>
          <a:p>
            <a:pPr marL="0" indent="0">
              <a:buNone/>
            </a:pPr>
            <a:r>
              <a:rPr lang="fr-CH" b="1" dirty="0">
                <a:solidFill>
                  <a:srgbClr val="00B050"/>
                </a:solidFill>
              </a:rPr>
              <a:t>+ Plus robuste que RFE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B050"/>
                </a:solidFill>
              </a:rPr>
              <a:t>+ Trouve tout seul le nombre optimal de </a:t>
            </a:r>
            <a:r>
              <a:rPr lang="fr-CH" b="1" dirty="0" err="1">
                <a:solidFill>
                  <a:srgbClr val="00B050"/>
                </a:solidFill>
              </a:rPr>
              <a:t>features</a:t>
            </a:r>
            <a:endParaRPr lang="fr-CH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CH" b="1" dirty="0">
                <a:solidFill>
                  <a:srgbClr val="00B050"/>
                </a:solidFill>
              </a:rPr>
              <a:t>+ Permet de spécifier la mesure à utiliser pour trouver les «meilleures» </a:t>
            </a:r>
            <a:r>
              <a:rPr lang="fr-CH" b="1" dirty="0" err="1">
                <a:solidFill>
                  <a:srgbClr val="00B050"/>
                </a:solidFill>
              </a:rPr>
              <a:t>features</a:t>
            </a:r>
            <a:endParaRPr lang="fr-CH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CH" b="1" dirty="0">
                <a:solidFill>
                  <a:srgbClr val="C00000"/>
                </a:solidFill>
              </a:rPr>
              <a:t>- Très coûteux en ressources</a:t>
            </a:r>
          </a:p>
        </p:txBody>
      </p:sp>
    </p:spTree>
    <p:extLst>
      <p:ext uri="{BB962C8B-B14F-4D97-AF65-F5344CB8AC3E}">
        <p14:creationId xmlns:p14="http://schemas.microsoft.com/office/powerpoint/2010/main" val="27125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ercle, Graphique, conception, art&#10;&#10;Description générée automatiquement">
            <a:extLst>
              <a:ext uri="{FF2B5EF4-FFF2-40B4-BE49-F238E27FC236}">
                <a16:creationId xmlns:a16="http://schemas.microsoft.com/office/drawing/2014/main" id="{D65B1677-2BA6-8E6E-48C3-9BF8391A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280" y="-1456769"/>
            <a:ext cx="12700000" cy="95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10039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0</TotalTime>
  <Words>165</Words>
  <Application>Microsoft Office PowerPoint</Application>
  <PresentationFormat>Grand écran</PresentationFormat>
  <Paragraphs>41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Vue</vt:lpstr>
      <vt:lpstr>RFE &amp; RFECV</vt:lpstr>
      <vt:lpstr>RFE ?</vt:lpstr>
      <vt:lpstr>RFE, en pratique</vt:lpstr>
      <vt:lpstr>RFECV</vt:lpstr>
      <vt:lpstr>RFECV, en pratique</vt:lpstr>
      <vt:lpstr>RFE ou RFECV ? Comment choisir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RFE &amp; RFECV</dc:title>
  <dc:creator>Charbonnier Lucas</dc:creator>
  <cp:lastModifiedBy>Charbonnier Lucas</cp:lastModifiedBy>
  <cp:revision>1</cp:revision>
  <dcterms:created xsi:type="dcterms:W3CDTF">2024-04-29T14:03:39Z</dcterms:created>
  <dcterms:modified xsi:type="dcterms:W3CDTF">2024-04-30T10:24:11Z</dcterms:modified>
</cp:coreProperties>
</file>