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7" r:id="rId6"/>
    <p:sldId id="268" r:id="rId7"/>
    <p:sldId id="263" r:id="rId8"/>
    <p:sldId id="264" r:id="rId9"/>
    <p:sldId id="265" r:id="rId10"/>
    <p:sldId id="266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D5584A-3119-4B9B-9BF6-C33F058EA040}" v="13" dt="2021-08-04T03:36:18.1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9108" autoAdjust="0"/>
  </p:normalViewPr>
  <p:slideViewPr>
    <p:cSldViewPr snapToGrid="0">
      <p:cViewPr varScale="1">
        <p:scale>
          <a:sx n="97" d="100"/>
          <a:sy n="97" d="100"/>
        </p:scale>
        <p:origin x="8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on Morris" userId="90bffcf7e663b05c" providerId="LiveId" clId="{93D5584A-3119-4B9B-9BF6-C33F058EA040}"/>
    <pc:docChg chg="undo redo custSel addSld delSld modSld sldOrd delMainMaster">
      <pc:chgData name="Rayon Morris" userId="90bffcf7e663b05c" providerId="LiveId" clId="{93D5584A-3119-4B9B-9BF6-C33F058EA040}" dt="2021-08-04T03:52:38.784" v="2080" actId="1076"/>
      <pc:docMkLst>
        <pc:docMk/>
      </pc:docMkLst>
      <pc:sldChg chg="del">
        <pc:chgData name="Rayon Morris" userId="90bffcf7e663b05c" providerId="LiveId" clId="{93D5584A-3119-4B9B-9BF6-C33F058EA040}" dt="2021-08-01T23:04:20.111" v="1" actId="47"/>
        <pc:sldMkLst>
          <pc:docMk/>
          <pc:sldMk cId="3748667521" sldId="256"/>
        </pc:sldMkLst>
      </pc:sldChg>
      <pc:sldChg chg="del">
        <pc:chgData name="Rayon Morris" userId="90bffcf7e663b05c" providerId="LiveId" clId="{93D5584A-3119-4B9B-9BF6-C33F058EA040}" dt="2021-08-01T23:04:18.832" v="0" actId="47"/>
        <pc:sldMkLst>
          <pc:docMk/>
          <pc:sldMk cId="1683866232" sldId="257"/>
        </pc:sldMkLst>
      </pc:sldChg>
      <pc:sldChg chg="modSp mod">
        <pc:chgData name="Rayon Morris" userId="90bffcf7e663b05c" providerId="LiveId" clId="{93D5584A-3119-4B9B-9BF6-C33F058EA040}" dt="2021-08-03T04:17:42.303" v="1993" actId="20577"/>
        <pc:sldMkLst>
          <pc:docMk/>
          <pc:sldMk cId="619446384" sldId="259"/>
        </pc:sldMkLst>
        <pc:spChg chg="mod">
          <ac:chgData name="Rayon Morris" userId="90bffcf7e663b05c" providerId="LiveId" clId="{93D5584A-3119-4B9B-9BF6-C33F058EA040}" dt="2021-08-03T04:17:42.303" v="1993" actId="20577"/>
          <ac:spMkLst>
            <pc:docMk/>
            <pc:sldMk cId="619446384" sldId="259"/>
            <ac:spMk id="3" creationId="{00000000-0000-0000-0000-000000000000}"/>
          </ac:spMkLst>
        </pc:spChg>
      </pc:sldChg>
      <pc:sldChg chg="modSp mod modNotesTx">
        <pc:chgData name="Rayon Morris" userId="90bffcf7e663b05c" providerId="LiveId" clId="{93D5584A-3119-4B9B-9BF6-C33F058EA040}" dt="2021-08-04T00:47:52.591" v="2004" actId="20577"/>
        <pc:sldMkLst>
          <pc:docMk/>
          <pc:sldMk cId="3084842338" sldId="260"/>
        </pc:sldMkLst>
        <pc:spChg chg="mod">
          <ac:chgData name="Rayon Morris" userId="90bffcf7e663b05c" providerId="LiveId" clId="{93D5584A-3119-4B9B-9BF6-C33F058EA040}" dt="2021-08-04T00:47:52.591" v="2004" actId="20577"/>
          <ac:spMkLst>
            <pc:docMk/>
            <pc:sldMk cId="3084842338" sldId="260"/>
            <ac:spMk id="3" creationId="{00000000-0000-0000-0000-000000000000}"/>
          </ac:spMkLst>
        </pc:spChg>
      </pc:sldChg>
      <pc:sldChg chg="addSp delSp modSp mod">
        <pc:chgData name="Rayon Morris" userId="90bffcf7e663b05c" providerId="LiveId" clId="{93D5584A-3119-4B9B-9BF6-C33F058EA040}" dt="2021-08-03T00:34:16.214" v="1365" actId="20577"/>
        <pc:sldMkLst>
          <pc:docMk/>
          <pc:sldMk cId="3122403966" sldId="261"/>
        </pc:sldMkLst>
        <pc:spChg chg="mod">
          <ac:chgData name="Rayon Morris" userId="90bffcf7e663b05c" providerId="LiveId" clId="{93D5584A-3119-4B9B-9BF6-C33F058EA040}" dt="2021-08-01T23:40:36.536" v="116" actId="404"/>
          <ac:spMkLst>
            <pc:docMk/>
            <pc:sldMk cId="3122403966" sldId="261"/>
            <ac:spMk id="2" creationId="{00000000-0000-0000-0000-000000000000}"/>
          </ac:spMkLst>
        </pc:spChg>
        <pc:spChg chg="mod">
          <ac:chgData name="Rayon Morris" userId="90bffcf7e663b05c" providerId="LiveId" clId="{93D5584A-3119-4B9B-9BF6-C33F058EA040}" dt="2021-08-03T00:34:16.214" v="1365" actId="20577"/>
          <ac:spMkLst>
            <pc:docMk/>
            <pc:sldMk cId="3122403966" sldId="261"/>
            <ac:spMk id="3" creationId="{00000000-0000-0000-0000-000000000000}"/>
          </ac:spMkLst>
        </pc:spChg>
        <pc:graphicFrameChg chg="add del mod modGraphic">
          <ac:chgData name="Rayon Morris" userId="90bffcf7e663b05c" providerId="LiveId" clId="{93D5584A-3119-4B9B-9BF6-C33F058EA040}" dt="2021-08-01T23:41:11.857" v="118" actId="21"/>
          <ac:graphicFrameMkLst>
            <pc:docMk/>
            <pc:sldMk cId="3122403966" sldId="261"/>
            <ac:graphicFrameMk id="4" creationId="{53108B16-447F-47B4-898A-66DBE284DA5D}"/>
          </ac:graphicFrameMkLst>
        </pc:graphicFrameChg>
      </pc:sldChg>
      <pc:sldChg chg="addSp delSp modSp del mod">
        <pc:chgData name="Rayon Morris" userId="90bffcf7e663b05c" providerId="LiveId" clId="{93D5584A-3119-4B9B-9BF6-C33F058EA040}" dt="2021-08-02T03:34:44.289" v="265" actId="47"/>
        <pc:sldMkLst>
          <pc:docMk/>
          <pc:sldMk cId="1556134926" sldId="262"/>
        </pc:sldMkLst>
        <pc:spChg chg="mod">
          <ac:chgData name="Rayon Morris" userId="90bffcf7e663b05c" providerId="LiveId" clId="{93D5584A-3119-4B9B-9BF6-C33F058EA040}" dt="2021-08-01T23:41:32.146" v="137" actId="20577"/>
          <ac:spMkLst>
            <pc:docMk/>
            <pc:sldMk cId="1556134926" sldId="262"/>
            <ac:spMk id="2" creationId="{00000000-0000-0000-0000-000000000000}"/>
          </ac:spMkLst>
        </pc:spChg>
        <pc:spChg chg="del">
          <ac:chgData name="Rayon Morris" userId="90bffcf7e663b05c" providerId="LiveId" clId="{93D5584A-3119-4B9B-9BF6-C33F058EA040}" dt="2021-08-01T23:41:05.847" v="117" actId="3680"/>
          <ac:spMkLst>
            <pc:docMk/>
            <pc:sldMk cId="1556134926" sldId="262"/>
            <ac:spMk id="3" creationId="{00000000-0000-0000-0000-000000000000}"/>
          </ac:spMkLst>
        </pc:spChg>
        <pc:spChg chg="add del mod">
          <ac:chgData name="Rayon Morris" userId="90bffcf7e663b05c" providerId="LiveId" clId="{93D5584A-3119-4B9B-9BF6-C33F058EA040}" dt="2021-08-01T23:41:23.328" v="121" actId="478"/>
          <ac:spMkLst>
            <pc:docMk/>
            <pc:sldMk cId="1556134926" sldId="262"/>
            <ac:spMk id="6" creationId="{BCC999E7-3113-46CF-A028-2FE7D423F451}"/>
          </ac:spMkLst>
        </pc:spChg>
        <pc:graphicFrameChg chg="add del mod ord modGraphic">
          <ac:chgData name="Rayon Morris" userId="90bffcf7e663b05c" providerId="LiveId" clId="{93D5584A-3119-4B9B-9BF6-C33F058EA040}" dt="2021-08-01T23:41:18.063" v="120" actId="478"/>
          <ac:graphicFrameMkLst>
            <pc:docMk/>
            <pc:sldMk cId="1556134926" sldId="262"/>
            <ac:graphicFrameMk id="4" creationId="{4C9B89AF-A9B8-4535-BCCE-F5D1D26AB4F6}"/>
          </ac:graphicFrameMkLst>
        </pc:graphicFrameChg>
        <pc:graphicFrameChg chg="add del mod modGraphic">
          <ac:chgData name="Rayon Morris" userId="90bffcf7e663b05c" providerId="LiveId" clId="{93D5584A-3119-4B9B-9BF6-C33F058EA040}" dt="2021-08-01T23:42:06.072" v="159" actId="21"/>
          <ac:graphicFrameMkLst>
            <pc:docMk/>
            <pc:sldMk cId="1556134926" sldId="262"/>
            <ac:graphicFrameMk id="7" creationId="{BD3C33DF-0678-4721-A387-AA614587DA06}"/>
          </ac:graphicFrameMkLst>
        </pc:graphicFrameChg>
      </pc:sldChg>
      <pc:sldChg chg="addSp delSp modSp mod ord">
        <pc:chgData name="Rayon Morris" userId="90bffcf7e663b05c" providerId="LiveId" clId="{93D5584A-3119-4B9B-9BF6-C33F058EA040}" dt="2021-08-04T03:36:27.813" v="2079" actId="14100"/>
        <pc:sldMkLst>
          <pc:docMk/>
          <pc:sldMk cId="3309763459" sldId="263"/>
        </pc:sldMkLst>
        <pc:spChg chg="mod">
          <ac:chgData name="Rayon Morris" userId="90bffcf7e663b05c" providerId="LiveId" clId="{93D5584A-3119-4B9B-9BF6-C33F058EA040}" dt="2021-08-04T01:27:42.367" v="2021" actId="20577"/>
          <ac:spMkLst>
            <pc:docMk/>
            <pc:sldMk cId="3309763459" sldId="263"/>
            <ac:spMk id="2" creationId="{00000000-0000-0000-0000-000000000000}"/>
          </ac:spMkLst>
        </pc:spChg>
        <pc:spChg chg="mod">
          <ac:chgData name="Rayon Morris" userId="90bffcf7e663b05c" providerId="LiveId" clId="{93D5584A-3119-4B9B-9BF6-C33F058EA040}" dt="2021-08-04T01:28:37.464" v="2044" actId="20577"/>
          <ac:spMkLst>
            <pc:docMk/>
            <pc:sldMk cId="3309763459" sldId="263"/>
            <ac:spMk id="3" creationId="{00000000-0000-0000-0000-000000000000}"/>
          </ac:spMkLst>
        </pc:spChg>
        <pc:spChg chg="add del">
          <ac:chgData name="Rayon Morris" userId="90bffcf7e663b05c" providerId="LiveId" clId="{93D5584A-3119-4B9B-9BF6-C33F058EA040}" dt="2021-08-04T03:36:12.831" v="2073"/>
          <ac:spMkLst>
            <pc:docMk/>
            <pc:sldMk cId="3309763459" sldId="263"/>
            <ac:spMk id="6" creationId="{17347244-EFB1-4F4C-B274-910CE5A6FEB0}"/>
          </ac:spMkLst>
        </pc:spChg>
        <pc:spChg chg="add del">
          <ac:chgData name="Rayon Morris" userId="90bffcf7e663b05c" providerId="LiveId" clId="{93D5584A-3119-4B9B-9BF6-C33F058EA040}" dt="2021-08-04T03:36:16.509" v="2075"/>
          <ac:spMkLst>
            <pc:docMk/>
            <pc:sldMk cId="3309763459" sldId="263"/>
            <ac:spMk id="7" creationId="{264C6553-CDFB-4D02-B6F9-5ED95297F4CF}"/>
          </ac:spMkLst>
        </pc:spChg>
        <pc:picChg chg="add del mod">
          <ac:chgData name="Rayon Morris" userId="90bffcf7e663b05c" providerId="LiveId" clId="{93D5584A-3119-4B9B-9BF6-C33F058EA040}" dt="2021-08-04T03:36:00.600" v="2071" actId="478"/>
          <ac:picMkLst>
            <pc:docMk/>
            <pc:sldMk cId="3309763459" sldId="263"/>
            <ac:picMk id="5" creationId="{C950481F-1EC3-4447-8F47-F932D5E475CB}"/>
          </ac:picMkLst>
        </pc:picChg>
        <pc:picChg chg="add mod">
          <ac:chgData name="Rayon Morris" userId="90bffcf7e663b05c" providerId="LiveId" clId="{93D5584A-3119-4B9B-9BF6-C33F058EA040}" dt="2021-08-04T03:36:27.813" v="2079" actId="14100"/>
          <ac:picMkLst>
            <pc:docMk/>
            <pc:sldMk cId="3309763459" sldId="263"/>
            <ac:picMk id="8" creationId="{C146E2B0-9499-4B5F-B644-1A6A720DD69E}"/>
          </ac:picMkLst>
        </pc:picChg>
      </pc:sldChg>
      <pc:sldChg chg="addSp delSp modSp mod">
        <pc:chgData name="Rayon Morris" userId="90bffcf7e663b05c" providerId="LiveId" clId="{93D5584A-3119-4B9B-9BF6-C33F058EA040}" dt="2021-08-04T02:54:52.219" v="2070" actId="14100"/>
        <pc:sldMkLst>
          <pc:docMk/>
          <pc:sldMk cId="1891357672" sldId="264"/>
        </pc:sldMkLst>
        <pc:spChg chg="mod">
          <ac:chgData name="Rayon Morris" userId="90bffcf7e663b05c" providerId="LiveId" clId="{93D5584A-3119-4B9B-9BF6-C33F058EA040}" dt="2021-08-03T01:19:54.572" v="1380" actId="20577"/>
          <ac:spMkLst>
            <pc:docMk/>
            <pc:sldMk cId="1891357672" sldId="264"/>
            <ac:spMk id="2" creationId="{00000000-0000-0000-0000-000000000000}"/>
          </ac:spMkLst>
        </pc:spChg>
        <pc:spChg chg="mod">
          <ac:chgData name="Rayon Morris" userId="90bffcf7e663b05c" providerId="LiveId" clId="{93D5584A-3119-4B9B-9BF6-C33F058EA040}" dt="2021-08-03T01:23:54.851" v="1675" actId="20577"/>
          <ac:spMkLst>
            <pc:docMk/>
            <pc:sldMk cId="1891357672" sldId="264"/>
            <ac:spMk id="3" creationId="{00000000-0000-0000-0000-000000000000}"/>
          </ac:spMkLst>
        </pc:spChg>
        <pc:picChg chg="add del mod">
          <ac:chgData name="Rayon Morris" userId="90bffcf7e663b05c" providerId="LiveId" clId="{93D5584A-3119-4B9B-9BF6-C33F058EA040}" dt="2021-08-04T02:53:14.813" v="2062" actId="478"/>
          <ac:picMkLst>
            <pc:docMk/>
            <pc:sldMk cId="1891357672" sldId="264"/>
            <ac:picMk id="5" creationId="{0D5EFEA6-62CF-4185-ABEA-225A46CA2543}"/>
          </ac:picMkLst>
        </pc:picChg>
        <pc:picChg chg="add mod">
          <ac:chgData name="Rayon Morris" userId="90bffcf7e663b05c" providerId="LiveId" clId="{93D5584A-3119-4B9B-9BF6-C33F058EA040}" dt="2021-08-04T02:54:52.219" v="2070" actId="14100"/>
          <ac:picMkLst>
            <pc:docMk/>
            <pc:sldMk cId="1891357672" sldId="264"/>
            <ac:picMk id="7" creationId="{4FFA6149-0F62-41E0-B80B-D4C51989F0B4}"/>
          </ac:picMkLst>
        </pc:picChg>
      </pc:sldChg>
      <pc:sldChg chg="modSp mod">
        <pc:chgData name="Rayon Morris" userId="90bffcf7e663b05c" providerId="LiveId" clId="{93D5584A-3119-4B9B-9BF6-C33F058EA040}" dt="2021-08-03T01:56:46.611" v="1920" actId="20577"/>
        <pc:sldMkLst>
          <pc:docMk/>
          <pc:sldMk cId="592845961" sldId="265"/>
        </pc:sldMkLst>
        <pc:spChg chg="mod">
          <ac:chgData name="Rayon Morris" userId="90bffcf7e663b05c" providerId="LiveId" clId="{93D5584A-3119-4B9B-9BF6-C33F058EA040}" dt="2021-08-03T01:55:08.914" v="1688" actId="20577"/>
          <ac:spMkLst>
            <pc:docMk/>
            <pc:sldMk cId="592845961" sldId="265"/>
            <ac:spMk id="2" creationId="{00000000-0000-0000-0000-000000000000}"/>
          </ac:spMkLst>
        </pc:spChg>
        <pc:spChg chg="mod">
          <ac:chgData name="Rayon Morris" userId="90bffcf7e663b05c" providerId="LiveId" clId="{93D5584A-3119-4B9B-9BF6-C33F058EA040}" dt="2021-08-03T01:56:46.611" v="1920" actId="20577"/>
          <ac:spMkLst>
            <pc:docMk/>
            <pc:sldMk cId="592845961" sldId="265"/>
            <ac:spMk id="3" creationId="{00000000-0000-0000-0000-000000000000}"/>
          </ac:spMkLst>
        </pc:spChg>
      </pc:sldChg>
      <pc:sldChg chg="addSp delSp modSp add mod">
        <pc:chgData name="Rayon Morris" userId="90bffcf7e663b05c" providerId="LiveId" clId="{93D5584A-3119-4B9B-9BF6-C33F058EA040}" dt="2021-08-04T03:52:38.784" v="2080" actId="1076"/>
        <pc:sldMkLst>
          <pc:docMk/>
          <pc:sldMk cId="2337076945" sldId="267"/>
        </pc:sldMkLst>
        <pc:spChg chg="mod">
          <ac:chgData name="Rayon Morris" userId="90bffcf7e663b05c" providerId="LiveId" clId="{93D5584A-3119-4B9B-9BF6-C33F058EA040}" dt="2021-08-01T23:41:58.491" v="157" actId="20577"/>
          <ac:spMkLst>
            <pc:docMk/>
            <pc:sldMk cId="2337076945" sldId="267"/>
            <ac:spMk id="2" creationId="{00000000-0000-0000-0000-000000000000}"/>
          </ac:spMkLst>
        </pc:spChg>
        <pc:spChg chg="mod">
          <ac:chgData name="Rayon Morris" userId="90bffcf7e663b05c" providerId="LiveId" clId="{93D5584A-3119-4B9B-9BF6-C33F058EA040}" dt="2021-08-02T03:18:08.384" v="264" actId="5793"/>
          <ac:spMkLst>
            <pc:docMk/>
            <pc:sldMk cId="2337076945" sldId="267"/>
            <ac:spMk id="3" creationId="{00000000-0000-0000-0000-000000000000}"/>
          </ac:spMkLst>
        </pc:spChg>
        <pc:spChg chg="add del">
          <ac:chgData name="Rayon Morris" userId="90bffcf7e663b05c" providerId="LiveId" clId="{93D5584A-3119-4B9B-9BF6-C33F058EA040}" dt="2021-08-02T00:31:25.127" v="249"/>
          <ac:spMkLst>
            <pc:docMk/>
            <pc:sldMk cId="2337076945" sldId="267"/>
            <ac:spMk id="4" creationId="{EBC34479-9789-44E8-BD2E-58AC5398D324}"/>
          </ac:spMkLst>
        </pc:spChg>
        <pc:graphicFrameChg chg="add mod modGraphic">
          <ac:chgData name="Rayon Morris" userId="90bffcf7e663b05c" providerId="LiveId" clId="{93D5584A-3119-4B9B-9BF6-C33F058EA040}" dt="2021-08-04T03:52:38.784" v="2080" actId="1076"/>
          <ac:graphicFrameMkLst>
            <pc:docMk/>
            <pc:sldMk cId="2337076945" sldId="267"/>
            <ac:graphicFrameMk id="6" creationId="{839CC0F0-1412-4ACB-B563-C363B17A1CDF}"/>
          </ac:graphicFrameMkLst>
        </pc:graphicFrameChg>
        <pc:picChg chg="add mod">
          <ac:chgData name="Rayon Morris" userId="90bffcf7e663b05c" providerId="LiveId" clId="{93D5584A-3119-4B9B-9BF6-C33F058EA040}" dt="2021-08-04T01:12:42.548" v="2012" actId="1076"/>
          <ac:picMkLst>
            <pc:docMk/>
            <pc:sldMk cId="2337076945" sldId="267"/>
            <ac:picMk id="4" creationId="{2C4F1EFB-54B1-4971-AF72-C8DFB15695D7}"/>
          </ac:picMkLst>
        </pc:picChg>
        <pc:picChg chg="add del mod">
          <ac:chgData name="Rayon Morris" userId="90bffcf7e663b05c" providerId="LiveId" clId="{93D5584A-3119-4B9B-9BF6-C33F058EA040}" dt="2021-08-02T00:31:36.027" v="253" actId="478"/>
          <ac:picMkLst>
            <pc:docMk/>
            <pc:sldMk cId="2337076945" sldId="267"/>
            <ac:picMk id="5" creationId="{D40F39DC-637B-4BB3-AE56-17E18103E99B}"/>
          </ac:picMkLst>
        </pc:picChg>
        <pc:picChg chg="add del mod">
          <ac:chgData name="Rayon Morris" userId="90bffcf7e663b05c" providerId="LiveId" clId="{93D5584A-3119-4B9B-9BF6-C33F058EA040}" dt="2021-08-02T00:42:01.755" v="257" actId="478"/>
          <ac:picMkLst>
            <pc:docMk/>
            <pc:sldMk cId="2337076945" sldId="267"/>
            <ac:picMk id="8" creationId="{1D3FB1CE-3BCA-4610-B8F4-1C84665176D1}"/>
          </ac:picMkLst>
        </pc:picChg>
        <pc:picChg chg="add del mod">
          <ac:chgData name="Rayon Morris" userId="90bffcf7e663b05c" providerId="LiveId" clId="{93D5584A-3119-4B9B-9BF6-C33F058EA040}" dt="2021-08-02T00:42:36.485" v="263" actId="478"/>
          <ac:picMkLst>
            <pc:docMk/>
            <pc:sldMk cId="2337076945" sldId="267"/>
            <ac:picMk id="10" creationId="{86443F0F-8EB1-4E80-8103-B8D9D5C450A8}"/>
          </ac:picMkLst>
        </pc:picChg>
      </pc:sldChg>
      <pc:sldChg chg="add">
        <pc:chgData name="Rayon Morris" userId="90bffcf7e663b05c" providerId="LiveId" clId="{93D5584A-3119-4B9B-9BF6-C33F058EA040}" dt="2021-08-04T01:27:35.553" v="2013" actId="2890"/>
        <pc:sldMkLst>
          <pc:docMk/>
          <pc:sldMk cId="1827478780" sldId="268"/>
        </pc:sldMkLst>
      </pc:sldChg>
      <pc:sldChg chg="new add del">
        <pc:chgData name="Rayon Morris" userId="90bffcf7e663b05c" providerId="LiveId" clId="{93D5584A-3119-4B9B-9BF6-C33F058EA040}" dt="2021-08-03T00:22:54.153" v="673" actId="680"/>
        <pc:sldMkLst>
          <pc:docMk/>
          <pc:sldMk cId="3738052844" sldId="268"/>
        </pc:sldMkLst>
      </pc:sldChg>
      <pc:sldChg chg="add">
        <pc:chgData name="Rayon Morris" userId="90bffcf7e663b05c" providerId="LiveId" clId="{93D5584A-3119-4B9B-9BF6-C33F058EA040}" dt="2021-08-04T02:36:24.234" v="2055" actId="2890"/>
        <pc:sldMkLst>
          <pc:docMk/>
          <pc:sldMk cId="4104643404" sldId="269"/>
        </pc:sldMkLst>
      </pc:sldChg>
      <pc:sldChg chg="add">
        <pc:chgData name="Rayon Morris" userId="90bffcf7e663b05c" providerId="LiveId" clId="{93D5584A-3119-4B9B-9BF6-C33F058EA040}" dt="2021-08-04T02:36:26.806" v="2056" actId="2890"/>
        <pc:sldMkLst>
          <pc:docMk/>
          <pc:sldMk cId="1648396024" sldId="270"/>
        </pc:sldMkLst>
      </pc:sldChg>
      <pc:sldMasterChg chg="del delSldLayout">
        <pc:chgData name="Rayon Morris" userId="90bffcf7e663b05c" providerId="LiveId" clId="{93D5584A-3119-4B9B-9BF6-C33F058EA040}" dt="2021-08-01T23:04:20.111" v="1" actId="47"/>
        <pc:sldMasterMkLst>
          <pc:docMk/>
          <pc:sldMasterMk cId="3184122265" sldId="2147483660"/>
        </pc:sldMasterMkLst>
        <pc:sldLayoutChg chg="del">
          <pc:chgData name="Rayon Morris" userId="90bffcf7e663b05c" providerId="LiveId" clId="{93D5584A-3119-4B9B-9BF6-C33F058EA040}" dt="2021-08-01T23:04:20.111" v="1" actId="47"/>
          <pc:sldLayoutMkLst>
            <pc:docMk/>
            <pc:sldMasterMk cId="3184122265" sldId="2147483660"/>
            <pc:sldLayoutMk cId="1885525206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4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I told you that we could predict Attrition by performing Data Analysis on your companies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50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9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1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6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9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1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en-US" dirty="0"/>
              <a:t>Rayon MORRIS</a:t>
            </a:r>
          </a:p>
          <a:p>
            <a:r>
              <a:rPr lang="en-US" dirty="0"/>
              <a:t>DDS ANALYTICS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673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5010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839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464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Attrition Facts</a:t>
            </a:r>
          </a:p>
          <a:p>
            <a:r>
              <a:rPr lang="en-US" dirty="0"/>
              <a:t>Attrition</a:t>
            </a:r>
          </a:p>
          <a:p>
            <a:r>
              <a:rPr lang="en-US"/>
              <a:t>Data Trends</a:t>
            </a:r>
            <a:endParaRPr lang="en-US" dirty="0"/>
          </a:p>
          <a:p>
            <a:r>
              <a:rPr lang="en-US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61944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370" y="1240076"/>
            <a:ext cx="6034827" cy="49164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Frito-Lay wants to prevent voluntary employee turnover by identifying the factors that leads to Attrition.  They’ve provided their current employee data (sans PII) for us to  perform our analysis. </a:t>
            </a:r>
          </a:p>
          <a:p>
            <a:pPr marL="0" indent="0">
              <a:buNone/>
            </a:pPr>
            <a:r>
              <a:rPr lang="en-US" dirty="0"/>
              <a:t> In this presentation, I’ll provide the top 3 factors that leads to Attrition;  Trends I observed in the data; and a regression model on the Monthly Income.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484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 1.  Loaded the data set provided (CaseStudy2-data.csv)</a:t>
            </a:r>
          </a:p>
          <a:p>
            <a:pPr marL="0" indent="0">
              <a:buNone/>
            </a:pPr>
            <a:r>
              <a:rPr lang="en-US" dirty="0"/>
              <a:t> 2.  Performed Exploratory Data Analysis to identify key factors that leads to Attrition and find explanatory variables for the Linear Regression Model.</a:t>
            </a:r>
          </a:p>
          <a:p>
            <a:pPr marL="0" indent="0">
              <a:buNone/>
            </a:pPr>
            <a:r>
              <a:rPr lang="en-US" dirty="0"/>
              <a:t>  3.  Used the Naive Bayes to achieve Classification</a:t>
            </a:r>
          </a:p>
          <a:p>
            <a:pPr marL="0" indent="0">
              <a:buNone/>
            </a:pPr>
            <a:r>
              <a:rPr lang="en-US" dirty="0"/>
              <a:t>  4.  Used Linear Regression to predict the Monthly Income.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240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Attrition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Attrition accounted for16% of the observations within the dataset.</a:t>
            </a:r>
          </a:p>
          <a:p>
            <a:endParaRPr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39CC0F0-1412-4ACB-B563-C363B17A1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10779"/>
              </p:ext>
            </p:extLst>
          </p:nvPr>
        </p:nvGraphicFramePr>
        <p:xfrm>
          <a:off x="5057628" y="2575034"/>
          <a:ext cx="5330758" cy="1543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690">
                  <a:extLst>
                    <a:ext uri="{9D8B030D-6E8A-4147-A177-3AD203B41FA5}">
                      <a16:colId xmlns:a16="http://schemas.microsoft.com/office/drawing/2014/main" val="4060491823"/>
                    </a:ext>
                  </a:extLst>
                </a:gridCol>
                <a:gridCol w="1312534">
                  <a:extLst>
                    <a:ext uri="{9D8B030D-6E8A-4147-A177-3AD203B41FA5}">
                      <a16:colId xmlns:a16="http://schemas.microsoft.com/office/drawing/2014/main" val="4151358649"/>
                    </a:ext>
                  </a:extLst>
                </a:gridCol>
                <a:gridCol w="1312534">
                  <a:extLst>
                    <a:ext uri="{9D8B030D-6E8A-4147-A177-3AD203B41FA5}">
                      <a16:colId xmlns:a16="http://schemas.microsoft.com/office/drawing/2014/main" val="3031392008"/>
                    </a:ext>
                  </a:extLst>
                </a:gridCol>
              </a:tblGrid>
              <a:tr h="4975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20747"/>
                  </a:ext>
                </a:extLst>
              </a:tr>
              <a:tr h="548531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801095"/>
                  </a:ext>
                </a:extLst>
              </a:tr>
              <a:tr h="497552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00687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C4F1EFB-54B1-4971-AF72-C8DFB1569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23" y="3903489"/>
            <a:ext cx="2207428" cy="260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7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Attrition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Top 3 Factors that leads to Attrition:</a:t>
            </a:r>
          </a:p>
          <a:p>
            <a:pPr lvl="1"/>
            <a:r>
              <a:rPr lang="en-US" dirty="0"/>
              <a:t>Overtime</a:t>
            </a:r>
          </a:p>
          <a:p>
            <a:pPr lvl="1"/>
            <a:r>
              <a:rPr lang="en-US" dirty="0"/>
              <a:t>Job Level</a:t>
            </a:r>
          </a:p>
          <a:p>
            <a:pPr lvl="1"/>
            <a:r>
              <a:rPr lang="en-US" dirty="0"/>
              <a:t>Monthly Income</a:t>
            </a:r>
          </a:p>
        </p:txBody>
      </p:sp>
    </p:spTree>
    <p:extLst>
      <p:ext uri="{BB962C8B-B14F-4D97-AF65-F5344CB8AC3E}">
        <p14:creationId xmlns:p14="http://schemas.microsoft.com/office/powerpoint/2010/main" val="182747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Overtime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57% of persons who voluntary left the company were working overtime.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46E2B0-9499-4B5F-B644-1A6A720DD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430" y="2612571"/>
            <a:ext cx="6984947" cy="375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6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Overtime is high within the following departments: Research and Development, and Sales.  Research Scientist and Sales Executives were the Job Roles that had the highest Overtime.</a:t>
            </a:r>
            <a:endParaRPr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FFA6149-0F62-41E0-B80B-D4C51989F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64" y="2773936"/>
            <a:ext cx="7146152" cy="384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5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/>
              <a:t>People who are in their role for a long period of time tend to stay with the company – why do they stay? Who are these people?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28459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Web38D8</Template>
  <TotalTime>1135</TotalTime>
  <Words>286</Words>
  <Application>Microsoft Office PowerPoint</Application>
  <PresentationFormat>Widescreen</PresentationFormat>
  <Paragraphs>47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Gallery</vt:lpstr>
      <vt:lpstr>Exploratory Data Analysis</vt:lpstr>
      <vt:lpstr>Contents</vt:lpstr>
      <vt:lpstr>Overview</vt:lpstr>
      <vt:lpstr>METHODOLOGY</vt:lpstr>
      <vt:lpstr>Attrition FACTS</vt:lpstr>
      <vt:lpstr>Attrition</vt:lpstr>
      <vt:lpstr>Overtime</vt:lpstr>
      <vt:lpstr>Data Trends</vt:lpstr>
      <vt:lpstr>Data TRENDS</vt:lpstr>
      <vt:lpstr>Works cited</vt:lpstr>
      <vt:lpstr>Works cited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Rayon Morris</dc:creator>
  <cp:lastModifiedBy>Rayon Morris</cp:lastModifiedBy>
  <cp:revision>1</cp:revision>
  <dcterms:created xsi:type="dcterms:W3CDTF">2021-08-01T23:01:15Z</dcterms:created>
  <dcterms:modified xsi:type="dcterms:W3CDTF">2021-08-04T03:53:05Z</dcterms:modified>
</cp:coreProperties>
</file>