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19"/>
  </p:notesMasterIdLst>
  <p:handoutMasterIdLst>
    <p:handoutMasterId r:id="rId20"/>
  </p:handoutMasterIdLst>
  <p:sldIdLst>
    <p:sldId id="297" r:id="rId5"/>
    <p:sldId id="299" r:id="rId6"/>
    <p:sldId id="301" r:id="rId7"/>
    <p:sldId id="302" r:id="rId8"/>
    <p:sldId id="300" r:id="rId9"/>
    <p:sldId id="303" r:id="rId10"/>
    <p:sldId id="305" r:id="rId11"/>
    <p:sldId id="306" r:id="rId12"/>
    <p:sldId id="311" r:id="rId13"/>
    <p:sldId id="309" r:id="rId14"/>
    <p:sldId id="315" r:id="rId15"/>
    <p:sldId id="314" r:id="rId16"/>
    <p:sldId id="316" r:id="rId17"/>
    <p:sldId id="31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7F7F7F"/>
    <a:srgbClr val="A6A6A6"/>
    <a:srgbClr val="BFBFBF"/>
    <a:srgbClr val="465359"/>
    <a:srgbClr val="757575"/>
    <a:srgbClr val="8B8B8B"/>
    <a:srgbClr val="B0B0B0"/>
    <a:srgbClr val="D3D3D3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C988CF-80CA-45D9-A17C-6A394656F769}" v="37" dt="2021-08-06T04:50:18.2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80505" autoAdjust="0"/>
  </p:normalViewPr>
  <p:slideViewPr>
    <p:cSldViewPr snapToGrid="0">
      <p:cViewPr varScale="1">
        <p:scale>
          <a:sx n="92" d="100"/>
          <a:sy n="92" d="100"/>
        </p:scale>
        <p:origin x="5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on Morris" userId="90bffcf7e663b05c" providerId="LiveId" clId="{A1C988CF-80CA-45D9-A17C-6A394656F769}"/>
    <pc:docChg chg="undo custSel addSld delSld modSld sldOrd">
      <pc:chgData name="Rayon Morris" userId="90bffcf7e663b05c" providerId="LiveId" clId="{A1C988CF-80CA-45D9-A17C-6A394656F769}" dt="2021-08-06T05:17:02.592" v="1569" actId="20577"/>
      <pc:docMkLst>
        <pc:docMk/>
      </pc:docMkLst>
      <pc:sldChg chg="del">
        <pc:chgData name="Rayon Morris" userId="90bffcf7e663b05c" providerId="LiveId" clId="{A1C988CF-80CA-45D9-A17C-6A394656F769}" dt="2021-08-04T04:45:07.685" v="197" actId="47"/>
        <pc:sldMkLst>
          <pc:docMk/>
          <pc:sldMk cId="2309165863" sldId="257"/>
        </pc:sldMkLst>
      </pc:sldChg>
      <pc:sldChg chg="del">
        <pc:chgData name="Rayon Morris" userId="90bffcf7e663b05c" providerId="LiveId" clId="{A1C988CF-80CA-45D9-A17C-6A394656F769}" dt="2021-08-04T04:45:07.685" v="197" actId="47"/>
        <pc:sldMkLst>
          <pc:docMk/>
          <pc:sldMk cId="195228844" sldId="259"/>
        </pc:sldMkLst>
      </pc:sldChg>
      <pc:sldChg chg="del">
        <pc:chgData name="Rayon Morris" userId="90bffcf7e663b05c" providerId="LiveId" clId="{A1C988CF-80CA-45D9-A17C-6A394656F769}" dt="2021-08-04T04:45:07.685" v="197" actId="47"/>
        <pc:sldMkLst>
          <pc:docMk/>
          <pc:sldMk cId="895914849" sldId="260"/>
        </pc:sldMkLst>
      </pc:sldChg>
      <pc:sldChg chg="addSp delSp modSp del mod setBg modClrScheme chgLayout">
        <pc:chgData name="Rayon Morris" userId="90bffcf7e663b05c" providerId="LiveId" clId="{A1C988CF-80CA-45D9-A17C-6A394656F769}" dt="2021-08-04T04:44:30.059" v="196" actId="47"/>
        <pc:sldMkLst>
          <pc:docMk/>
          <pc:sldMk cId="3626630362" sldId="261"/>
        </pc:sldMkLst>
        <pc:spChg chg="add del mod">
          <ac:chgData name="Rayon Morris" userId="90bffcf7e663b05c" providerId="LiveId" clId="{A1C988CF-80CA-45D9-A17C-6A394656F769}" dt="2021-08-04T03:44:07.113" v="5" actId="6264"/>
          <ac:spMkLst>
            <pc:docMk/>
            <pc:sldMk cId="3626630362" sldId="261"/>
            <ac:spMk id="2" creationId="{F95AA3A2-8FE1-488F-A42F-44C0EC2C3E09}"/>
          </ac:spMkLst>
        </pc:spChg>
        <pc:spChg chg="add del mod">
          <ac:chgData name="Rayon Morris" userId="90bffcf7e663b05c" providerId="LiveId" clId="{A1C988CF-80CA-45D9-A17C-6A394656F769}" dt="2021-08-04T03:44:07.113" v="5" actId="6264"/>
          <ac:spMkLst>
            <pc:docMk/>
            <pc:sldMk cId="3626630362" sldId="261"/>
            <ac:spMk id="3" creationId="{EDDA4FFE-6036-4DCB-A84C-17F989507E24}"/>
          </ac:spMkLst>
        </pc:spChg>
        <pc:spChg chg="mod ord">
          <ac:chgData name="Rayon Morris" userId="90bffcf7e663b05c" providerId="LiveId" clId="{A1C988CF-80CA-45D9-A17C-6A394656F769}" dt="2021-08-04T03:44:07.113" v="5" actId="6264"/>
          <ac:spMkLst>
            <pc:docMk/>
            <pc:sldMk cId="3626630362" sldId="261"/>
            <ac:spMk id="4" creationId="{00000000-0000-0000-0000-000000000000}"/>
          </ac:spMkLst>
        </pc:spChg>
        <pc:spChg chg="mod ord">
          <ac:chgData name="Rayon Morris" userId="90bffcf7e663b05c" providerId="LiveId" clId="{A1C988CF-80CA-45D9-A17C-6A394656F769}" dt="2021-08-04T03:44:07.113" v="5" actId="6264"/>
          <ac:spMkLst>
            <pc:docMk/>
            <pc:sldMk cId="3626630362" sldId="261"/>
            <ac:spMk id="5" creationId="{00000000-0000-0000-0000-000000000000}"/>
          </ac:spMkLst>
        </pc:spChg>
      </pc:sldChg>
      <pc:sldChg chg="del">
        <pc:chgData name="Rayon Morris" userId="90bffcf7e663b05c" providerId="LiveId" clId="{A1C988CF-80CA-45D9-A17C-6A394656F769}" dt="2021-08-04T04:45:07.685" v="197" actId="47"/>
        <pc:sldMkLst>
          <pc:docMk/>
          <pc:sldMk cId="2042889653" sldId="265"/>
        </pc:sldMkLst>
      </pc:sldChg>
      <pc:sldChg chg="del">
        <pc:chgData name="Rayon Morris" userId="90bffcf7e663b05c" providerId="LiveId" clId="{A1C988CF-80CA-45D9-A17C-6A394656F769}" dt="2021-08-04T04:45:07.685" v="197" actId="47"/>
        <pc:sldMkLst>
          <pc:docMk/>
          <pc:sldMk cId="3219125149" sldId="266"/>
        </pc:sldMkLst>
      </pc:sldChg>
      <pc:sldChg chg="del">
        <pc:chgData name="Rayon Morris" userId="90bffcf7e663b05c" providerId="LiveId" clId="{A1C988CF-80CA-45D9-A17C-6A394656F769}" dt="2021-08-04T04:45:07.685" v="197" actId="47"/>
        <pc:sldMkLst>
          <pc:docMk/>
          <pc:sldMk cId="1472603673" sldId="268"/>
        </pc:sldMkLst>
      </pc:sldChg>
      <pc:sldChg chg="del">
        <pc:chgData name="Rayon Morris" userId="90bffcf7e663b05c" providerId="LiveId" clId="{A1C988CF-80CA-45D9-A17C-6A394656F769}" dt="2021-08-04T04:45:07.685" v="197" actId="47"/>
        <pc:sldMkLst>
          <pc:docMk/>
          <pc:sldMk cId="3536249203" sldId="270"/>
        </pc:sldMkLst>
      </pc:sldChg>
      <pc:sldChg chg="del">
        <pc:chgData name="Rayon Morris" userId="90bffcf7e663b05c" providerId="LiveId" clId="{A1C988CF-80CA-45D9-A17C-6A394656F769}" dt="2021-08-04T04:45:07.685" v="197" actId="47"/>
        <pc:sldMkLst>
          <pc:docMk/>
          <pc:sldMk cId="1380674323" sldId="275"/>
        </pc:sldMkLst>
      </pc:sldChg>
      <pc:sldChg chg="del">
        <pc:chgData name="Rayon Morris" userId="90bffcf7e663b05c" providerId="LiveId" clId="{A1C988CF-80CA-45D9-A17C-6A394656F769}" dt="2021-08-04T04:45:07.685" v="197" actId="47"/>
        <pc:sldMkLst>
          <pc:docMk/>
          <pc:sldMk cId="441421817" sldId="280"/>
        </pc:sldMkLst>
      </pc:sldChg>
      <pc:sldChg chg="del">
        <pc:chgData name="Rayon Morris" userId="90bffcf7e663b05c" providerId="LiveId" clId="{A1C988CF-80CA-45D9-A17C-6A394656F769}" dt="2021-08-04T04:45:07.685" v="197" actId="47"/>
        <pc:sldMkLst>
          <pc:docMk/>
          <pc:sldMk cId="2540346908" sldId="282"/>
        </pc:sldMkLst>
      </pc:sldChg>
      <pc:sldChg chg="del">
        <pc:chgData name="Rayon Morris" userId="90bffcf7e663b05c" providerId="LiveId" clId="{A1C988CF-80CA-45D9-A17C-6A394656F769}" dt="2021-08-04T04:45:07.685" v="197" actId="47"/>
        <pc:sldMkLst>
          <pc:docMk/>
          <pc:sldMk cId="222688351" sldId="285"/>
        </pc:sldMkLst>
      </pc:sldChg>
      <pc:sldChg chg="del">
        <pc:chgData name="Rayon Morris" userId="90bffcf7e663b05c" providerId="LiveId" clId="{A1C988CF-80CA-45D9-A17C-6A394656F769}" dt="2021-08-04T04:45:07.685" v="197" actId="47"/>
        <pc:sldMkLst>
          <pc:docMk/>
          <pc:sldMk cId="2297582538" sldId="286"/>
        </pc:sldMkLst>
      </pc:sldChg>
      <pc:sldChg chg="del">
        <pc:chgData name="Rayon Morris" userId="90bffcf7e663b05c" providerId="LiveId" clId="{A1C988CF-80CA-45D9-A17C-6A394656F769}" dt="2021-08-04T04:45:07.685" v="197" actId="47"/>
        <pc:sldMkLst>
          <pc:docMk/>
          <pc:sldMk cId="1448949029" sldId="287"/>
        </pc:sldMkLst>
      </pc:sldChg>
      <pc:sldChg chg="del">
        <pc:chgData name="Rayon Morris" userId="90bffcf7e663b05c" providerId="LiveId" clId="{A1C988CF-80CA-45D9-A17C-6A394656F769}" dt="2021-08-04T04:45:07.685" v="197" actId="47"/>
        <pc:sldMkLst>
          <pc:docMk/>
          <pc:sldMk cId="1394840879" sldId="288"/>
        </pc:sldMkLst>
      </pc:sldChg>
      <pc:sldChg chg="del">
        <pc:chgData name="Rayon Morris" userId="90bffcf7e663b05c" providerId="LiveId" clId="{A1C988CF-80CA-45D9-A17C-6A394656F769}" dt="2021-08-04T04:45:07.685" v="197" actId="47"/>
        <pc:sldMkLst>
          <pc:docMk/>
          <pc:sldMk cId="623952945" sldId="289"/>
        </pc:sldMkLst>
      </pc:sldChg>
      <pc:sldChg chg="del">
        <pc:chgData name="Rayon Morris" userId="90bffcf7e663b05c" providerId="LiveId" clId="{A1C988CF-80CA-45D9-A17C-6A394656F769}" dt="2021-08-04T04:45:07.685" v="197" actId="47"/>
        <pc:sldMkLst>
          <pc:docMk/>
          <pc:sldMk cId="3274253949" sldId="290"/>
        </pc:sldMkLst>
      </pc:sldChg>
      <pc:sldChg chg="del">
        <pc:chgData name="Rayon Morris" userId="90bffcf7e663b05c" providerId="LiveId" clId="{A1C988CF-80CA-45D9-A17C-6A394656F769}" dt="2021-08-04T04:45:07.685" v="197" actId="47"/>
        <pc:sldMkLst>
          <pc:docMk/>
          <pc:sldMk cId="2192049545" sldId="295"/>
        </pc:sldMkLst>
      </pc:sldChg>
      <pc:sldChg chg="del">
        <pc:chgData name="Rayon Morris" userId="90bffcf7e663b05c" providerId="LiveId" clId="{A1C988CF-80CA-45D9-A17C-6A394656F769}" dt="2021-08-04T04:45:07.685" v="197" actId="47"/>
        <pc:sldMkLst>
          <pc:docMk/>
          <pc:sldMk cId="92594583" sldId="296"/>
        </pc:sldMkLst>
      </pc:sldChg>
      <pc:sldChg chg="modSp mod">
        <pc:chgData name="Rayon Morris" userId="90bffcf7e663b05c" providerId="LiveId" clId="{A1C988CF-80CA-45D9-A17C-6A394656F769}" dt="2021-08-04T03:44:43.329" v="10" actId="14100"/>
        <pc:sldMkLst>
          <pc:docMk/>
          <pc:sldMk cId="3899235329" sldId="297"/>
        </pc:sldMkLst>
        <pc:spChg chg="mod">
          <ac:chgData name="Rayon Morris" userId="90bffcf7e663b05c" providerId="LiveId" clId="{A1C988CF-80CA-45D9-A17C-6A394656F769}" dt="2021-08-04T03:44:10.350" v="6" actId="20577"/>
          <ac:spMkLst>
            <pc:docMk/>
            <pc:sldMk cId="3899235329" sldId="297"/>
            <ac:spMk id="3" creationId="{FF8C97C9-5129-4127-A751-A36DE74BEDCD}"/>
          </ac:spMkLst>
        </pc:spChg>
        <pc:picChg chg="mod">
          <ac:chgData name="Rayon Morris" userId="90bffcf7e663b05c" providerId="LiveId" clId="{A1C988CF-80CA-45D9-A17C-6A394656F769}" dt="2021-08-04T03:44:43.329" v="10" actId="14100"/>
          <ac:picMkLst>
            <pc:docMk/>
            <pc:sldMk cId="3899235329" sldId="297"/>
            <ac:picMk id="6" creationId="{58937522-64D0-4E81-BFF2-8192ADBF7E4C}"/>
          </ac:picMkLst>
        </pc:picChg>
      </pc:sldChg>
      <pc:sldChg chg="new del ord">
        <pc:chgData name="Rayon Morris" userId="90bffcf7e663b05c" providerId="LiveId" clId="{A1C988CF-80CA-45D9-A17C-6A394656F769}" dt="2021-08-04T04:01:58.575" v="154" actId="47"/>
        <pc:sldMkLst>
          <pc:docMk/>
          <pc:sldMk cId="52357539" sldId="298"/>
        </pc:sldMkLst>
      </pc:sldChg>
      <pc:sldChg chg="addSp modSp new mod">
        <pc:chgData name="Rayon Morris" userId="90bffcf7e663b05c" providerId="LiveId" clId="{A1C988CF-80CA-45D9-A17C-6A394656F769}" dt="2021-08-06T05:17:02.592" v="1569" actId="20577"/>
        <pc:sldMkLst>
          <pc:docMk/>
          <pc:sldMk cId="3162265337" sldId="299"/>
        </pc:sldMkLst>
        <pc:spChg chg="mod">
          <ac:chgData name="Rayon Morris" userId="90bffcf7e663b05c" providerId="LiveId" clId="{A1C988CF-80CA-45D9-A17C-6A394656F769}" dt="2021-08-04T03:46:38.607" v="24" actId="20577"/>
          <ac:spMkLst>
            <pc:docMk/>
            <pc:sldMk cId="3162265337" sldId="299"/>
            <ac:spMk id="2" creationId="{DF5B18D2-76A0-4AC6-A512-401D81C3B814}"/>
          </ac:spMkLst>
        </pc:spChg>
        <pc:spChg chg="add mod">
          <ac:chgData name="Rayon Morris" userId="90bffcf7e663b05c" providerId="LiveId" clId="{A1C988CF-80CA-45D9-A17C-6A394656F769}" dt="2021-08-06T05:17:02.592" v="1569" actId="20577"/>
          <ac:spMkLst>
            <pc:docMk/>
            <pc:sldMk cId="3162265337" sldId="299"/>
            <ac:spMk id="4" creationId="{B1B6956A-DC4B-4BBC-A2C9-4A2C27954D57}"/>
          </ac:spMkLst>
        </pc:spChg>
      </pc:sldChg>
      <pc:sldChg chg="addSp delSp modSp add mod ord modClrScheme chgLayout">
        <pc:chgData name="Rayon Morris" userId="90bffcf7e663b05c" providerId="LiveId" clId="{A1C988CF-80CA-45D9-A17C-6A394656F769}" dt="2021-08-06T03:56:07.259" v="1132" actId="26606"/>
        <pc:sldMkLst>
          <pc:docMk/>
          <pc:sldMk cId="2455640256" sldId="300"/>
        </pc:sldMkLst>
        <pc:spChg chg="mod">
          <ac:chgData name="Rayon Morris" userId="90bffcf7e663b05c" providerId="LiveId" clId="{A1C988CF-80CA-45D9-A17C-6A394656F769}" dt="2021-08-06T03:56:07.259" v="1132" actId="26606"/>
          <ac:spMkLst>
            <pc:docMk/>
            <pc:sldMk cId="2455640256" sldId="300"/>
            <ac:spMk id="2" creationId="{DF5B18D2-76A0-4AC6-A512-401D81C3B814}"/>
          </ac:spMkLst>
        </pc:spChg>
        <pc:spChg chg="add del mod">
          <ac:chgData name="Rayon Morris" userId="90bffcf7e663b05c" providerId="LiveId" clId="{A1C988CF-80CA-45D9-A17C-6A394656F769}" dt="2021-08-06T03:55:56.614" v="1131" actId="12084"/>
          <ac:spMkLst>
            <pc:docMk/>
            <pc:sldMk cId="2455640256" sldId="300"/>
            <ac:spMk id="4" creationId="{463AFAF8-662F-4BCB-AA1E-2871E97AAA82}"/>
          </ac:spMkLst>
        </pc:spChg>
        <pc:spChg chg="add del mod">
          <ac:chgData name="Rayon Morris" userId="90bffcf7e663b05c" providerId="LiveId" clId="{A1C988CF-80CA-45D9-A17C-6A394656F769}" dt="2021-08-05T04:52:26.554" v="1036" actId="26606"/>
          <ac:spMkLst>
            <pc:docMk/>
            <pc:sldMk cId="2455640256" sldId="300"/>
            <ac:spMk id="7" creationId="{0950296F-A158-413D-9542-B4CD40DD4125}"/>
          </ac:spMkLst>
        </pc:spChg>
        <pc:spChg chg="add del mod">
          <ac:chgData name="Rayon Morris" userId="90bffcf7e663b05c" providerId="LiveId" clId="{A1C988CF-80CA-45D9-A17C-6A394656F769}" dt="2021-08-05T04:44:55.900" v="1027" actId="26606"/>
          <ac:spMkLst>
            <pc:docMk/>
            <pc:sldMk cId="2455640256" sldId="300"/>
            <ac:spMk id="10" creationId="{18685D22-DBD8-48F4-9F49-733BB85E84F1}"/>
          </ac:spMkLst>
        </pc:spChg>
        <pc:graphicFrameChg chg="add mod modGraphic">
          <ac:chgData name="Rayon Morris" userId="90bffcf7e663b05c" providerId="LiveId" clId="{A1C988CF-80CA-45D9-A17C-6A394656F769}" dt="2021-08-06T03:56:07.259" v="1132" actId="26606"/>
          <ac:graphicFrameMkLst>
            <pc:docMk/>
            <pc:sldMk cId="2455640256" sldId="300"/>
            <ac:graphicFrameMk id="3" creationId="{350A1DF5-FF28-464D-9F7E-15225AA01492}"/>
          </ac:graphicFrameMkLst>
        </pc:graphicFrameChg>
        <pc:graphicFrameChg chg="add del mod">
          <ac:chgData name="Rayon Morris" userId="90bffcf7e663b05c" providerId="LiveId" clId="{A1C988CF-80CA-45D9-A17C-6A394656F769}" dt="2021-08-05T04:45:39.021" v="1033" actId="12084"/>
          <ac:graphicFrameMkLst>
            <pc:docMk/>
            <pc:sldMk cId="2455640256" sldId="300"/>
            <ac:graphicFrameMk id="3" creationId="{A98F1F58-8950-48B0-927E-EF6043E55313}"/>
          </ac:graphicFrameMkLst>
        </pc:graphicFrameChg>
        <pc:graphicFrameChg chg="add del">
          <ac:chgData name="Rayon Morris" userId="90bffcf7e663b05c" providerId="LiveId" clId="{A1C988CF-80CA-45D9-A17C-6A394656F769}" dt="2021-08-05T04:44:55.900" v="1027" actId="26606"/>
          <ac:graphicFrameMkLst>
            <pc:docMk/>
            <pc:sldMk cId="2455640256" sldId="300"/>
            <ac:graphicFrameMk id="6" creationId="{254AB1BE-F4CB-49ED-95F8-902EBBC4E07E}"/>
          </ac:graphicFrameMkLst>
        </pc:graphicFrameChg>
        <pc:graphicFrameChg chg="add del">
          <ac:chgData name="Rayon Morris" userId="90bffcf7e663b05c" providerId="LiveId" clId="{A1C988CF-80CA-45D9-A17C-6A394656F769}" dt="2021-08-05T04:52:26.554" v="1036" actId="26606"/>
          <ac:graphicFrameMkLst>
            <pc:docMk/>
            <pc:sldMk cId="2455640256" sldId="300"/>
            <ac:graphicFrameMk id="8" creationId="{6107C30C-2EE4-4659-9531-45E8D07E177B}"/>
          </ac:graphicFrameMkLst>
        </pc:graphicFrameChg>
      </pc:sldChg>
      <pc:sldChg chg="addSp modSp new mod">
        <pc:chgData name="Rayon Morris" userId="90bffcf7e663b05c" providerId="LiveId" clId="{A1C988CF-80CA-45D9-A17C-6A394656F769}" dt="2021-08-04T03:49:17.707" v="83" actId="12"/>
        <pc:sldMkLst>
          <pc:docMk/>
          <pc:sldMk cId="2052641652" sldId="301"/>
        </pc:sldMkLst>
        <pc:spChg chg="mod">
          <ac:chgData name="Rayon Morris" userId="90bffcf7e663b05c" providerId="LiveId" clId="{A1C988CF-80CA-45D9-A17C-6A394656F769}" dt="2021-08-04T03:48:07.293" v="50" actId="20577"/>
          <ac:spMkLst>
            <pc:docMk/>
            <pc:sldMk cId="2052641652" sldId="301"/>
            <ac:spMk id="2" creationId="{E71C3C60-368D-48ED-B7EB-C535E9061325}"/>
          </ac:spMkLst>
        </pc:spChg>
        <pc:spChg chg="add mod">
          <ac:chgData name="Rayon Morris" userId="90bffcf7e663b05c" providerId="LiveId" clId="{A1C988CF-80CA-45D9-A17C-6A394656F769}" dt="2021-08-04T03:49:17.707" v="83" actId="12"/>
          <ac:spMkLst>
            <pc:docMk/>
            <pc:sldMk cId="2052641652" sldId="301"/>
            <ac:spMk id="4" creationId="{6D16DBAC-ED74-4DC7-9784-806A1B03F24E}"/>
          </ac:spMkLst>
        </pc:spChg>
      </pc:sldChg>
      <pc:sldChg chg="addSp delSp modSp new mod modClrScheme chgLayout modNotesTx">
        <pc:chgData name="Rayon Morris" userId="90bffcf7e663b05c" providerId="LiveId" clId="{A1C988CF-80CA-45D9-A17C-6A394656F769}" dt="2021-08-06T04:08:51.923" v="1150" actId="14100"/>
        <pc:sldMkLst>
          <pc:docMk/>
          <pc:sldMk cId="935156451" sldId="302"/>
        </pc:sldMkLst>
        <pc:spChg chg="mod">
          <ac:chgData name="Rayon Morris" userId="90bffcf7e663b05c" providerId="LiveId" clId="{A1C988CF-80CA-45D9-A17C-6A394656F769}" dt="2021-08-06T04:07:30.476" v="1136" actId="26606"/>
          <ac:spMkLst>
            <pc:docMk/>
            <pc:sldMk cId="935156451" sldId="302"/>
            <ac:spMk id="2" creationId="{9E0F2B5D-A23E-4EEE-9A86-D290F2CEBD31}"/>
          </ac:spMkLst>
        </pc:spChg>
        <pc:spChg chg="add del mod">
          <ac:chgData name="Rayon Morris" userId="90bffcf7e663b05c" providerId="LiveId" clId="{A1C988CF-80CA-45D9-A17C-6A394656F769}" dt="2021-08-04T03:53:19.186" v="115" actId="21"/>
          <ac:spMkLst>
            <pc:docMk/>
            <pc:sldMk cId="935156451" sldId="302"/>
            <ac:spMk id="4" creationId="{456CE7A7-687E-4F91-B4B2-517FE0A888F9}"/>
          </ac:spMkLst>
        </pc:spChg>
        <pc:spChg chg="add del mod">
          <ac:chgData name="Rayon Morris" userId="90bffcf7e663b05c" providerId="LiveId" clId="{A1C988CF-80CA-45D9-A17C-6A394656F769}" dt="2021-08-04T22:19:09.788" v="457" actId="21"/>
          <ac:spMkLst>
            <pc:docMk/>
            <pc:sldMk cId="935156451" sldId="302"/>
            <ac:spMk id="7" creationId="{C59874EC-C0D1-466A-9A2A-C1EB34B4A95C}"/>
          </ac:spMkLst>
        </pc:spChg>
        <pc:spChg chg="add del mod">
          <ac:chgData name="Rayon Morris" userId="90bffcf7e663b05c" providerId="LiveId" clId="{A1C988CF-80CA-45D9-A17C-6A394656F769}" dt="2021-08-04T22:19:17.551" v="462"/>
          <ac:spMkLst>
            <pc:docMk/>
            <pc:sldMk cId="935156451" sldId="302"/>
            <ac:spMk id="8" creationId="{3A2235B5-9533-4F91-B5C9-0BE25228AF10}"/>
          </ac:spMkLst>
        </pc:spChg>
        <pc:graphicFrameChg chg="add mod modGraphic">
          <ac:chgData name="Rayon Morris" userId="90bffcf7e663b05c" providerId="LiveId" clId="{A1C988CF-80CA-45D9-A17C-6A394656F769}" dt="2021-08-06T04:08:33.390" v="1148"/>
          <ac:graphicFrameMkLst>
            <pc:docMk/>
            <pc:sldMk cId="935156451" sldId="302"/>
            <ac:graphicFrameMk id="5" creationId="{BB1C2F30-B80A-4CFD-AADA-CB7DA5A9EB45}"/>
          </ac:graphicFrameMkLst>
        </pc:graphicFrameChg>
        <pc:picChg chg="add mod ord">
          <ac:chgData name="Rayon Morris" userId="90bffcf7e663b05c" providerId="LiveId" clId="{A1C988CF-80CA-45D9-A17C-6A394656F769}" dt="2021-08-06T04:08:51.923" v="1150" actId="14100"/>
          <ac:picMkLst>
            <pc:docMk/>
            <pc:sldMk cId="935156451" sldId="302"/>
            <ac:picMk id="3" creationId="{0BDA9FC2-3E3B-4080-8EE6-CDBD166AF79B}"/>
          </ac:picMkLst>
        </pc:picChg>
        <pc:picChg chg="add del mod">
          <ac:chgData name="Rayon Morris" userId="90bffcf7e663b05c" providerId="LiveId" clId="{A1C988CF-80CA-45D9-A17C-6A394656F769}" dt="2021-08-05T04:35:47.741" v="840" actId="21"/>
          <ac:picMkLst>
            <pc:docMk/>
            <pc:sldMk cId="935156451" sldId="302"/>
            <ac:picMk id="3" creationId="{29C37E08-4630-46D5-9AF5-708C7BED8B09}"/>
          </ac:picMkLst>
        </pc:picChg>
        <pc:picChg chg="add del mod ord">
          <ac:chgData name="Rayon Morris" userId="90bffcf7e663b05c" providerId="LiveId" clId="{A1C988CF-80CA-45D9-A17C-6A394656F769}" dt="2021-08-06T04:07:13.532" v="1133" actId="478"/>
          <ac:picMkLst>
            <pc:docMk/>
            <pc:sldMk cId="935156451" sldId="302"/>
            <ac:picMk id="6" creationId="{E43E22A0-C8A4-4919-A8E5-B6326961FB4E}"/>
          </ac:picMkLst>
        </pc:picChg>
      </pc:sldChg>
      <pc:sldChg chg="addSp delSp modSp new mod modClrScheme chgLayout modNotesTx">
        <pc:chgData name="Rayon Morris" userId="90bffcf7e663b05c" providerId="LiveId" clId="{A1C988CF-80CA-45D9-A17C-6A394656F769}" dt="2021-08-06T04:22:20.242" v="1155" actId="14100"/>
        <pc:sldMkLst>
          <pc:docMk/>
          <pc:sldMk cId="2776154502" sldId="303"/>
        </pc:sldMkLst>
        <pc:spChg chg="mod">
          <ac:chgData name="Rayon Morris" userId="90bffcf7e663b05c" providerId="LiveId" clId="{A1C988CF-80CA-45D9-A17C-6A394656F769}" dt="2021-08-04T23:05:29.987" v="502" actId="20577"/>
          <ac:spMkLst>
            <pc:docMk/>
            <pc:sldMk cId="2776154502" sldId="303"/>
            <ac:spMk id="2" creationId="{42C427FC-09CE-4289-8A04-7CDD1A21F8B9}"/>
          </ac:spMkLst>
        </pc:spChg>
        <pc:spChg chg="add del mod">
          <ac:chgData name="Rayon Morris" userId="90bffcf7e663b05c" providerId="LiveId" clId="{A1C988CF-80CA-45D9-A17C-6A394656F769}" dt="2021-08-06T04:22:15.553" v="1152" actId="931"/>
          <ac:spMkLst>
            <pc:docMk/>
            <pc:sldMk cId="2776154502" sldId="303"/>
            <ac:spMk id="4" creationId="{2F259751-AC8F-4D12-907B-F9356F0CC9F6}"/>
          </ac:spMkLst>
        </pc:spChg>
        <pc:spChg chg="add del mod">
          <ac:chgData name="Rayon Morris" userId="90bffcf7e663b05c" providerId="LiveId" clId="{A1C988CF-80CA-45D9-A17C-6A394656F769}" dt="2021-08-04T04:51:55.652" v="199" actId="3680"/>
          <ac:spMkLst>
            <pc:docMk/>
            <pc:sldMk cId="2776154502" sldId="303"/>
            <ac:spMk id="6" creationId="{3AC8760E-552D-4D95-A2BF-1473C452F98A}"/>
          </ac:spMkLst>
        </pc:spChg>
        <pc:spChg chg="add del mod">
          <ac:chgData name="Rayon Morris" userId="90bffcf7e663b05c" providerId="LiveId" clId="{A1C988CF-80CA-45D9-A17C-6A394656F769}" dt="2021-08-04T22:18:25.470" v="454" actId="478"/>
          <ac:spMkLst>
            <pc:docMk/>
            <pc:sldMk cId="2776154502" sldId="303"/>
            <ac:spMk id="6" creationId="{CF951671-B440-4BFD-B59F-A13A93D7B137}"/>
          </ac:spMkLst>
        </pc:spChg>
        <pc:spChg chg="add del mod">
          <ac:chgData name="Rayon Morris" userId="90bffcf7e663b05c" providerId="LiveId" clId="{A1C988CF-80CA-45D9-A17C-6A394656F769}" dt="2021-08-05T17:29:57.480" v="1059" actId="478"/>
          <ac:spMkLst>
            <pc:docMk/>
            <pc:sldMk cId="2776154502" sldId="303"/>
            <ac:spMk id="7" creationId="{4C58C4BD-46B8-49B1-8695-7B26059DD4C9}"/>
          </ac:spMkLst>
        </pc:spChg>
        <pc:spChg chg="add del mod">
          <ac:chgData name="Rayon Morris" userId="90bffcf7e663b05c" providerId="LiveId" clId="{A1C988CF-80CA-45D9-A17C-6A394656F769}" dt="2021-08-04T04:43:48.763" v="194"/>
          <ac:spMkLst>
            <pc:docMk/>
            <pc:sldMk cId="2776154502" sldId="303"/>
            <ac:spMk id="8" creationId="{095B5E32-A295-4605-8E59-90FAF5B0F27E}"/>
          </ac:spMkLst>
        </pc:spChg>
        <pc:spChg chg="add del mod">
          <ac:chgData name="Rayon Morris" userId="90bffcf7e663b05c" providerId="LiveId" clId="{A1C988CF-80CA-45D9-A17C-6A394656F769}" dt="2021-08-05T17:23:57.283" v="1038" actId="931"/>
          <ac:spMkLst>
            <pc:docMk/>
            <pc:sldMk cId="2776154502" sldId="303"/>
            <ac:spMk id="9" creationId="{BE2E3118-F694-4996-A048-5A2A2FD7A22E}"/>
          </ac:spMkLst>
        </pc:spChg>
        <pc:spChg chg="add del mod">
          <ac:chgData name="Rayon Morris" userId="90bffcf7e663b05c" providerId="LiveId" clId="{A1C988CF-80CA-45D9-A17C-6A394656F769}" dt="2021-08-04T05:07:25.930" v="201" actId="931"/>
          <ac:spMkLst>
            <pc:docMk/>
            <pc:sldMk cId="2776154502" sldId="303"/>
            <ac:spMk id="10" creationId="{3837004E-9873-4417-8CAE-0D08B054D820}"/>
          </ac:spMkLst>
        </pc:spChg>
        <pc:spChg chg="add del mod">
          <ac:chgData name="Rayon Morris" userId="90bffcf7e663b05c" providerId="LiveId" clId="{A1C988CF-80CA-45D9-A17C-6A394656F769}" dt="2021-08-05T17:28:23.436" v="1050" actId="931"/>
          <ac:spMkLst>
            <pc:docMk/>
            <pc:sldMk cId="2776154502" sldId="303"/>
            <ac:spMk id="13" creationId="{D957BF3E-8099-40FF-92D1-452CD888126F}"/>
          </ac:spMkLst>
        </pc:spChg>
        <pc:spChg chg="add del mod">
          <ac:chgData name="Rayon Morris" userId="90bffcf7e663b05c" providerId="LiveId" clId="{A1C988CF-80CA-45D9-A17C-6A394656F769}" dt="2021-08-04T05:44:24.691" v="206" actId="931"/>
          <ac:spMkLst>
            <pc:docMk/>
            <pc:sldMk cId="2776154502" sldId="303"/>
            <ac:spMk id="14" creationId="{4A2F3BED-1DA7-4AF0-9FAE-6E84C3260A0C}"/>
          </ac:spMkLst>
        </pc:spChg>
        <pc:spChg chg="add del mod">
          <ac:chgData name="Rayon Morris" userId="90bffcf7e663b05c" providerId="LiveId" clId="{A1C988CF-80CA-45D9-A17C-6A394656F769}" dt="2021-08-05T17:29:03.197" v="1056" actId="931"/>
          <ac:spMkLst>
            <pc:docMk/>
            <pc:sldMk cId="2776154502" sldId="303"/>
            <ac:spMk id="18" creationId="{2B0DF068-9AB5-4F96-9CD2-B0C478C84794}"/>
          </ac:spMkLst>
        </pc:spChg>
        <pc:spChg chg="add del mod">
          <ac:chgData name="Rayon Morris" userId="90bffcf7e663b05c" providerId="LiveId" clId="{A1C988CF-80CA-45D9-A17C-6A394656F769}" dt="2021-08-04T22:24:34.719" v="468" actId="26606"/>
          <ac:spMkLst>
            <pc:docMk/>
            <pc:sldMk cId="2776154502" sldId="303"/>
            <ac:spMk id="21" creationId="{5F102D67-6498-4A8E-A115-14087A891240}"/>
          </ac:spMkLst>
        </pc:spChg>
        <pc:spChg chg="add del mod">
          <ac:chgData name="Rayon Morris" userId="90bffcf7e663b05c" providerId="LiveId" clId="{A1C988CF-80CA-45D9-A17C-6A394656F769}" dt="2021-08-04T22:24:34.719" v="468" actId="26606"/>
          <ac:spMkLst>
            <pc:docMk/>
            <pc:sldMk cId="2776154502" sldId="303"/>
            <ac:spMk id="23" creationId="{91C469FF-957B-4FB5-9B4F-E0CD3D43FAF4}"/>
          </ac:spMkLst>
        </pc:spChg>
        <pc:spChg chg="add del mod">
          <ac:chgData name="Rayon Morris" userId="90bffcf7e663b05c" providerId="LiveId" clId="{A1C988CF-80CA-45D9-A17C-6A394656F769}" dt="2021-08-04T22:24:34.719" v="468" actId="26606"/>
          <ac:spMkLst>
            <pc:docMk/>
            <pc:sldMk cId="2776154502" sldId="303"/>
            <ac:spMk id="25" creationId="{DD34887A-7A7A-4DEA-92A3-A694F19F7ABD}"/>
          </ac:spMkLst>
        </pc:spChg>
        <pc:spChg chg="add del mod">
          <ac:chgData name="Rayon Morris" userId="90bffcf7e663b05c" providerId="LiveId" clId="{A1C988CF-80CA-45D9-A17C-6A394656F769}" dt="2021-08-04T22:24:34.719" v="468" actId="26606"/>
          <ac:spMkLst>
            <pc:docMk/>
            <pc:sldMk cId="2776154502" sldId="303"/>
            <ac:spMk id="27" creationId="{4FFE2E93-F015-43A1-AE56-2E1F80B351A1}"/>
          </ac:spMkLst>
        </pc:spChg>
        <pc:spChg chg="add del mod">
          <ac:chgData name="Rayon Morris" userId="90bffcf7e663b05c" providerId="LiveId" clId="{A1C988CF-80CA-45D9-A17C-6A394656F769}" dt="2021-08-04T22:24:34.719" v="468" actId="26606"/>
          <ac:spMkLst>
            <pc:docMk/>
            <pc:sldMk cId="2776154502" sldId="303"/>
            <ac:spMk id="29" creationId="{160434BC-DA0E-4716-BBDC-FB4388F42ABB}"/>
          </ac:spMkLst>
        </pc:spChg>
        <pc:spChg chg="add del mod">
          <ac:chgData name="Rayon Morris" userId="90bffcf7e663b05c" providerId="LiveId" clId="{A1C988CF-80CA-45D9-A17C-6A394656F769}" dt="2021-08-04T22:24:34.719" v="468" actId="26606"/>
          <ac:spMkLst>
            <pc:docMk/>
            <pc:sldMk cId="2776154502" sldId="303"/>
            <ac:spMk id="31" creationId="{6A7C95DF-73C0-417A-8104-8CE22D0C9951}"/>
          </ac:spMkLst>
        </pc:spChg>
        <pc:spChg chg="add del mod">
          <ac:chgData name="Rayon Morris" userId="90bffcf7e663b05c" providerId="LiveId" clId="{A1C988CF-80CA-45D9-A17C-6A394656F769}" dt="2021-08-04T22:24:34.719" v="468" actId="26606"/>
          <ac:spMkLst>
            <pc:docMk/>
            <pc:sldMk cId="2776154502" sldId="303"/>
            <ac:spMk id="33" creationId="{248C5901-37D0-44B3-9FCC-E2C61FF365AC}"/>
          </ac:spMkLst>
        </pc:spChg>
        <pc:graphicFrameChg chg="add del mod ord modGraphic">
          <ac:chgData name="Rayon Morris" userId="90bffcf7e663b05c" providerId="LiveId" clId="{A1C988CF-80CA-45D9-A17C-6A394656F769}" dt="2021-08-04T05:07:18.117" v="200" actId="478"/>
          <ac:graphicFrameMkLst>
            <pc:docMk/>
            <pc:sldMk cId="2776154502" sldId="303"/>
            <ac:graphicFrameMk id="7" creationId="{F486ACBE-3E5B-4768-A463-9F541116D889}"/>
          </ac:graphicFrameMkLst>
        </pc:graphicFrameChg>
        <pc:picChg chg="add del mod ord">
          <ac:chgData name="Rayon Morris" userId="90bffcf7e663b05c" providerId="LiveId" clId="{A1C988CF-80CA-45D9-A17C-6A394656F769}" dt="2021-08-04T14:59:26.721" v="381" actId="478"/>
          <ac:picMkLst>
            <pc:docMk/>
            <pc:sldMk cId="2776154502" sldId="303"/>
            <ac:picMk id="3" creationId="{709CE99A-F052-4152-9E07-6B2C803FE80A}"/>
          </ac:picMkLst>
        </pc:picChg>
        <pc:picChg chg="add del mod">
          <ac:chgData name="Rayon Morris" userId="90bffcf7e663b05c" providerId="LiveId" clId="{A1C988CF-80CA-45D9-A17C-6A394656F769}" dt="2021-08-04T04:51:48.735" v="198" actId="478"/>
          <ac:picMkLst>
            <pc:docMk/>
            <pc:sldMk cId="2776154502" sldId="303"/>
            <ac:picMk id="4" creationId="{4DAFEDDB-4E2D-4F60-888C-C7037BE9A2CB}"/>
          </ac:picMkLst>
        </pc:picChg>
        <pc:picChg chg="add mod">
          <ac:chgData name="Rayon Morris" userId="90bffcf7e663b05c" providerId="LiveId" clId="{A1C988CF-80CA-45D9-A17C-6A394656F769}" dt="2021-08-04T23:05:39.941" v="505" actId="1076"/>
          <ac:picMkLst>
            <pc:docMk/>
            <pc:sldMk cId="2776154502" sldId="303"/>
            <ac:picMk id="5" creationId="{ACCE67FC-092E-49DA-A3B8-52462183EDB5}"/>
          </ac:picMkLst>
        </pc:picChg>
        <pc:picChg chg="add mod ord">
          <ac:chgData name="Rayon Morris" userId="90bffcf7e663b05c" providerId="LiveId" clId="{A1C988CF-80CA-45D9-A17C-6A394656F769}" dt="2021-08-06T04:22:20.242" v="1155" actId="14100"/>
          <ac:picMkLst>
            <pc:docMk/>
            <pc:sldMk cId="2776154502" sldId="303"/>
            <ac:picMk id="7" creationId="{6BC4EB68-8DA8-490E-8277-A17BCB3457B6}"/>
          </ac:picMkLst>
        </pc:picChg>
        <pc:picChg chg="add del mod ord">
          <ac:chgData name="Rayon Morris" userId="90bffcf7e663b05c" providerId="LiveId" clId="{A1C988CF-80CA-45D9-A17C-6A394656F769}" dt="2021-08-05T17:28:15.744" v="1049" actId="478"/>
          <ac:picMkLst>
            <pc:docMk/>
            <pc:sldMk cId="2776154502" sldId="303"/>
            <ac:picMk id="11" creationId="{E8F7942A-FBEC-46FA-9BBF-83E6DE8EDB22}"/>
          </ac:picMkLst>
        </pc:picChg>
        <pc:picChg chg="add del mod ord">
          <ac:chgData name="Rayon Morris" userId="90bffcf7e663b05c" providerId="LiveId" clId="{A1C988CF-80CA-45D9-A17C-6A394656F769}" dt="2021-08-04T05:07:41.347" v="203" actId="478"/>
          <ac:picMkLst>
            <pc:docMk/>
            <pc:sldMk cId="2776154502" sldId="303"/>
            <ac:picMk id="12" creationId="{7B10CD97-5016-4AFC-A44E-D7C2A8B05B61}"/>
          </ac:picMkLst>
        </pc:picChg>
        <pc:picChg chg="add del mod ord">
          <ac:chgData name="Rayon Morris" userId="90bffcf7e663b05c" providerId="LiveId" clId="{A1C988CF-80CA-45D9-A17C-6A394656F769}" dt="2021-08-05T17:28:31.306" v="1055" actId="478"/>
          <ac:picMkLst>
            <pc:docMk/>
            <pc:sldMk cId="2776154502" sldId="303"/>
            <ac:picMk id="15" creationId="{7AAD4481-C2C6-49C0-82FE-BBB4E552C191}"/>
          </ac:picMkLst>
        </pc:picChg>
        <pc:picChg chg="add del mod ord">
          <ac:chgData name="Rayon Morris" userId="90bffcf7e663b05c" providerId="LiveId" clId="{A1C988CF-80CA-45D9-A17C-6A394656F769}" dt="2021-08-05T17:23:40.225" v="1037" actId="478"/>
          <ac:picMkLst>
            <pc:docMk/>
            <pc:sldMk cId="2776154502" sldId="303"/>
            <ac:picMk id="16" creationId="{A42174DE-1F0B-4A0F-B30A-681888CCE9F5}"/>
          </ac:picMkLst>
        </pc:picChg>
        <pc:picChg chg="add del mod ord">
          <ac:chgData name="Rayon Morris" userId="90bffcf7e663b05c" providerId="LiveId" clId="{A1C988CF-80CA-45D9-A17C-6A394656F769}" dt="2021-08-06T04:22:05.875" v="1151" actId="478"/>
          <ac:picMkLst>
            <pc:docMk/>
            <pc:sldMk cId="2776154502" sldId="303"/>
            <ac:picMk id="20" creationId="{09E817E5-DDD1-432A-958A-B46EEDBCEE2E}"/>
          </ac:picMkLst>
        </pc:picChg>
      </pc:sldChg>
      <pc:sldChg chg="modSp new del mod">
        <pc:chgData name="Rayon Morris" userId="90bffcf7e663b05c" providerId="LiveId" clId="{A1C988CF-80CA-45D9-A17C-6A394656F769}" dt="2021-08-04T05:45:43.041" v="229" actId="47"/>
        <pc:sldMkLst>
          <pc:docMk/>
          <pc:sldMk cId="980276363" sldId="304"/>
        </pc:sldMkLst>
        <pc:spChg chg="mod">
          <ac:chgData name="Rayon Morris" userId="90bffcf7e663b05c" providerId="LiveId" clId="{A1C988CF-80CA-45D9-A17C-6A394656F769}" dt="2021-08-04T05:45:24.175" v="214" actId="20577"/>
          <ac:spMkLst>
            <pc:docMk/>
            <pc:sldMk cId="980276363" sldId="304"/>
            <ac:spMk id="2" creationId="{1ABD94CE-A2E5-48C4-AC00-5682B695627E}"/>
          </ac:spMkLst>
        </pc:spChg>
      </pc:sldChg>
      <pc:sldChg chg="addSp delSp modSp new mod ord modClrScheme chgLayout modNotesTx">
        <pc:chgData name="Rayon Morris" userId="90bffcf7e663b05c" providerId="LiveId" clId="{A1C988CF-80CA-45D9-A17C-6A394656F769}" dt="2021-08-05T02:10:50.187" v="834" actId="2085"/>
        <pc:sldMkLst>
          <pc:docMk/>
          <pc:sldMk cId="181233045" sldId="305"/>
        </pc:sldMkLst>
        <pc:spChg chg="mod">
          <ac:chgData name="Rayon Morris" userId="90bffcf7e663b05c" providerId="LiveId" clId="{A1C988CF-80CA-45D9-A17C-6A394656F769}" dt="2021-08-04T15:02:41.122" v="428" actId="20577"/>
          <ac:spMkLst>
            <pc:docMk/>
            <pc:sldMk cId="181233045" sldId="305"/>
            <ac:spMk id="2" creationId="{C3B5BD10-F1D6-488B-8381-91DB4EB23DD5}"/>
          </ac:spMkLst>
        </pc:spChg>
        <pc:spChg chg="add mod">
          <ac:chgData name="Rayon Morris" userId="90bffcf7e663b05c" providerId="LiveId" clId="{A1C988CF-80CA-45D9-A17C-6A394656F769}" dt="2021-08-04T22:58:05.731" v="500" actId="20577"/>
          <ac:spMkLst>
            <pc:docMk/>
            <pc:sldMk cId="181233045" sldId="305"/>
            <ac:spMk id="9" creationId="{F764B331-C834-41CB-AA20-9F1BFDEF98A9}"/>
          </ac:spMkLst>
        </pc:spChg>
        <pc:picChg chg="add del mod">
          <ac:chgData name="Rayon Morris" userId="90bffcf7e663b05c" providerId="LiveId" clId="{A1C988CF-80CA-45D9-A17C-6A394656F769}" dt="2021-08-04T05:51:50.484" v="254" actId="478"/>
          <ac:picMkLst>
            <pc:docMk/>
            <pc:sldMk cId="181233045" sldId="305"/>
            <ac:picMk id="4" creationId="{744FE74E-E561-45C3-9C21-2E111401C736}"/>
          </ac:picMkLst>
        </pc:picChg>
        <pc:picChg chg="add del mod">
          <ac:chgData name="Rayon Morris" userId="90bffcf7e663b05c" providerId="LiveId" clId="{A1C988CF-80CA-45D9-A17C-6A394656F769}" dt="2021-08-04T05:54:01.875" v="267" actId="478"/>
          <ac:picMkLst>
            <pc:docMk/>
            <pc:sldMk cId="181233045" sldId="305"/>
            <ac:picMk id="6" creationId="{42614DE7-9C8C-43FB-B60F-E5122464648C}"/>
          </ac:picMkLst>
        </pc:picChg>
        <pc:picChg chg="add mod">
          <ac:chgData name="Rayon Morris" userId="90bffcf7e663b05c" providerId="LiveId" clId="{A1C988CF-80CA-45D9-A17C-6A394656F769}" dt="2021-08-05T02:10:26.376" v="831" actId="1582"/>
          <ac:picMkLst>
            <pc:docMk/>
            <pc:sldMk cId="181233045" sldId="305"/>
            <ac:picMk id="8" creationId="{1D5D1CFA-78F6-4A1E-A9D7-50FC72018CC6}"/>
          </ac:picMkLst>
        </pc:picChg>
        <pc:picChg chg="add mod">
          <ac:chgData name="Rayon Morris" userId="90bffcf7e663b05c" providerId="LiveId" clId="{A1C988CF-80CA-45D9-A17C-6A394656F769}" dt="2021-08-05T02:10:50.187" v="834" actId="2085"/>
          <ac:picMkLst>
            <pc:docMk/>
            <pc:sldMk cId="181233045" sldId="305"/>
            <ac:picMk id="10" creationId="{482624B6-D16C-4905-A8A6-BD6F802FDE28}"/>
          </ac:picMkLst>
        </pc:picChg>
      </pc:sldChg>
      <pc:sldChg chg="addSp delSp modSp new mod modNotesTx">
        <pc:chgData name="Rayon Morris" userId="90bffcf7e663b05c" providerId="LiveId" clId="{A1C988CF-80CA-45D9-A17C-6A394656F769}" dt="2021-08-05T02:10:19.273" v="830" actId="1582"/>
        <pc:sldMkLst>
          <pc:docMk/>
          <pc:sldMk cId="1165365655" sldId="306"/>
        </pc:sldMkLst>
        <pc:spChg chg="mod">
          <ac:chgData name="Rayon Morris" userId="90bffcf7e663b05c" providerId="LiveId" clId="{A1C988CF-80CA-45D9-A17C-6A394656F769}" dt="2021-08-04T15:03:00.532" v="453" actId="20577"/>
          <ac:spMkLst>
            <pc:docMk/>
            <pc:sldMk cId="1165365655" sldId="306"/>
            <ac:spMk id="2" creationId="{52ACAD40-5E57-4A76-85EB-932DEDC3710B}"/>
          </ac:spMkLst>
        </pc:spChg>
        <pc:spChg chg="del">
          <ac:chgData name="Rayon Morris" userId="90bffcf7e663b05c" providerId="LiveId" clId="{A1C988CF-80CA-45D9-A17C-6A394656F769}" dt="2021-08-04T06:03:21.654" v="310" actId="931"/>
          <ac:spMkLst>
            <pc:docMk/>
            <pc:sldMk cId="1165365655" sldId="306"/>
            <ac:spMk id="3" creationId="{BD8FC56C-ACEB-4D3F-B410-1BEABCE924AF}"/>
          </ac:spMkLst>
        </pc:spChg>
        <pc:spChg chg="del">
          <ac:chgData name="Rayon Morris" userId="90bffcf7e663b05c" providerId="LiveId" clId="{A1C988CF-80CA-45D9-A17C-6A394656F769}" dt="2021-08-04T22:21:04.145" v="463"/>
          <ac:spMkLst>
            <pc:docMk/>
            <pc:sldMk cId="1165365655" sldId="306"/>
            <ac:spMk id="4" creationId="{9EBD2EBF-65E4-43A8-A325-DD1BBF1E2FBC}"/>
          </ac:spMkLst>
        </pc:spChg>
        <pc:picChg chg="add mod">
          <ac:chgData name="Rayon Morris" userId="90bffcf7e663b05c" providerId="LiveId" clId="{A1C988CF-80CA-45D9-A17C-6A394656F769}" dt="2021-08-05T02:10:14.978" v="829" actId="1582"/>
          <ac:picMkLst>
            <pc:docMk/>
            <pc:sldMk cId="1165365655" sldId="306"/>
            <ac:picMk id="3" creationId="{2AC1DC84-69A9-40AA-9E52-BCF42D1627D6}"/>
          </ac:picMkLst>
        </pc:picChg>
        <pc:picChg chg="add mod ord">
          <ac:chgData name="Rayon Morris" userId="90bffcf7e663b05c" providerId="LiveId" clId="{A1C988CF-80CA-45D9-A17C-6A394656F769}" dt="2021-08-05T02:10:19.273" v="830" actId="1582"/>
          <ac:picMkLst>
            <pc:docMk/>
            <pc:sldMk cId="1165365655" sldId="306"/>
            <ac:picMk id="6" creationId="{3EC51B26-9D9D-4B5A-B32E-51A59D635EB5}"/>
          </ac:picMkLst>
        </pc:picChg>
      </pc:sldChg>
      <pc:sldChg chg="addSp modSp new del mod ord">
        <pc:chgData name="Rayon Morris" userId="90bffcf7e663b05c" providerId="LiveId" clId="{A1C988CF-80CA-45D9-A17C-6A394656F769}" dt="2021-08-05T04:42:14.399" v="1016" actId="47"/>
        <pc:sldMkLst>
          <pc:docMk/>
          <pc:sldMk cId="366932752" sldId="307"/>
        </pc:sldMkLst>
        <pc:spChg chg="mod">
          <ac:chgData name="Rayon Morris" userId="90bffcf7e663b05c" providerId="LiveId" clId="{A1C988CF-80CA-45D9-A17C-6A394656F769}" dt="2021-08-04T06:08:09.176" v="372" actId="20577"/>
          <ac:spMkLst>
            <pc:docMk/>
            <pc:sldMk cId="366932752" sldId="307"/>
            <ac:spMk id="2" creationId="{947590AC-2AE4-4D94-8774-4E20760CF291}"/>
          </ac:spMkLst>
        </pc:spChg>
        <pc:spChg chg="add mod">
          <ac:chgData name="Rayon Morris" userId="90bffcf7e663b05c" providerId="LiveId" clId="{A1C988CF-80CA-45D9-A17C-6A394656F769}" dt="2021-08-05T01:37:25.363" v="791" actId="20577"/>
          <ac:spMkLst>
            <pc:docMk/>
            <pc:sldMk cId="366932752" sldId="307"/>
            <ac:spMk id="3" creationId="{89FAB21C-768E-4EF7-861D-97421D3CFA20}"/>
          </ac:spMkLst>
        </pc:spChg>
        <pc:picChg chg="add mod">
          <ac:chgData name="Rayon Morris" userId="90bffcf7e663b05c" providerId="LiveId" clId="{A1C988CF-80CA-45D9-A17C-6A394656F769}" dt="2021-08-04T06:09:22.059" v="380" actId="1076"/>
          <ac:picMkLst>
            <pc:docMk/>
            <pc:sldMk cId="366932752" sldId="307"/>
            <ac:picMk id="4" creationId="{539FCCB8-B50B-4703-B486-02D7608B33BB}"/>
          </ac:picMkLst>
        </pc:picChg>
      </pc:sldChg>
      <pc:sldChg chg="new del">
        <pc:chgData name="Rayon Morris" userId="90bffcf7e663b05c" providerId="LiveId" clId="{A1C988CF-80CA-45D9-A17C-6A394656F769}" dt="2021-08-04T06:07:41.278" v="315" actId="47"/>
        <pc:sldMkLst>
          <pc:docMk/>
          <pc:sldMk cId="2172647360" sldId="307"/>
        </pc:sldMkLst>
      </pc:sldChg>
      <pc:sldChg chg="addSp delSp modSp new del mod">
        <pc:chgData name="Rayon Morris" userId="90bffcf7e663b05c" providerId="LiveId" clId="{A1C988CF-80CA-45D9-A17C-6A394656F769}" dt="2021-08-05T00:25:16.021" v="527" actId="47"/>
        <pc:sldMkLst>
          <pc:docMk/>
          <pc:sldMk cId="428624122" sldId="308"/>
        </pc:sldMkLst>
        <pc:spChg chg="del">
          <ac:chgData name="Rayon Morris" userId="90bffcf7e663b05c" providerId="LiveId" clId="{A1C988CF-80CA-45D9-A17C-6A394656F769}" dt="2021-08-05T00:22:39.414" v="507" actId="931"/>
          <ac:spMkLst>
            <pc:docMk/>
            <pc:sldMk cId="428624122" sldId="308"/>
            <ac:spMk id="3" creationId="{7A4B4592-F6AC-4A64-8729-BA8AA51CC537}"/>
          </ac:spMkLst>
        </pc:spChg>
        <pc:spChg chg="add del mod">
          <ac:chgData name="Rayon Morris" userId="90bffcf7e663b05c" providerId="LiveId" clId="{A1C988CF-80CA-45D9-A17C-6A394656F769}" dt="2021-08-05T00:23:40.459" v="511" actId="931"/>
          <ac:spMkLst>
            <pc:docMk/>
            <pc:sldMk cId="428624122" sldId="308"/>
            <ac:spMk id="8" creationId="{A123491B-5207-413B-852D-04696C4E7C5C}"/>
          </ac:spMkLst>
        </pc:spChg>
        <pc:picChg chg="add del mod ord">
          <ac:chgData name="Rayon Morris" userId="90bffcf7e663b05c" providerId="LiveId" clId="{A1C988CF-80CA-45D9-A17C-6A394656F769}" dt="2021-08-05T00:23:33.327" v="510" actId="478"/>
          <ac:picMkLst>
            <pc:docMk/>
            <pc:sldMk cId="428624122" sldId="308"/>
            <ac:picMk id="6" creationId="{86D240CC-26FC-467F-B38C-E0F8F73E9CAE}"/>
          </ac:picMkLst>
        </pc:picChg>
        <pc:picChg chg="add mod ord">
          <ac:chgData name="Rayon Morris" userId="90bffcf7e663b05c" providerId="LiveId" clId="{A1C988CF-80CA-45D9-A17C-6A394656F769}" dt="2021-08-05T00:23:40.775" v="513" actId="962"/>
          <ac:picMkLst>
            <pc:docMk/>
            <pc:sldMk cId="428624122" sldId="308"/>
            <ac:picMk id="10" creationId="{93058F4E-E502-4A53-B7CE-9B887388A134}"/>
          </ac:picMkLst>
        </pc:picChg>
      </pc:sldChg>
      <pc:sldChg chg="addSp modSp new mod ord modNotesTx">
        <pc:chgData name="Rayon Morris" userId="90bffcf7e663b05c" providerId="LiveId" clId="{A1C988CF-80CA-45D9-A17C-6A394656F769}" dt="2021-08-06T04:46:55.576" v="1419" actId="20577"/>
        <pc:sldMkLst>
          <pc:docMk/>
          <pc:sldMk cId="149329246" sldId="309"/>
        </pc:sldMkLst>
        <pc:spChg chg="mod">
          <ac:chgData name="Rayon Morris" userId="90bffcf7e663b05c" providerId="LiveId" clId="{A1C988CF-80CA-45D9-A17C-6A394656F769}" dt="2021-08-06T04:46:55.576" v="1419" actId="20577"/>
          <ac:spMkLst>
            <pc:docMk/>
            <pc:sldMk cId="149329246" sldId="309"/>
            <ac:spMk id="2" creationId="{F479B1C8-A78A-4ED2-B2CD-B440E57BC651}"/>
          </ac:spMkLst>
        </pc:spChg>
        <pc:picChg chg="add mod">
          <ac:chgData name="Rayon Morris" userId="90bffcf7e663b05c" providerId="LiveId" clId="{A1C988CF-80CA-45D9-A17C-6A394656F769}" dt="2021-08-05T01:53:43.971" v="798" actId="14100"/>
          <ac:picMkLst>
            <pc:docMk/>
            <pc:sldMk cId="149329246" sldId="309"/>
            <ac:picMk id="4" creationId="{559B2D7C-0789-43E3-9EC5-0536562257DF}"/>
          </ac:picMkLst>
        </pc:picChg>
      </pc:sldChg>
      <pc:sldChg chg="addSp delSp modSp new del mod">
        <pc:chgData name="Rayon Morris" userId="90bffcf7e663b05c" providerId="LiveId" clId="{A1C988CF-80CA-45D9-A17C-6A394656F769}" dt="2021-08-05T00:25:04.941" v="523" actId="47"/>
        <pc:sldMkLst>
          <pc:docMk/>
          <pc:sldMk cId="1027882141" sldId="309"/>
        </pc:sldMkLst>
        <pc:picChg chg="add del mod">
          <ac:chgData name="Rayon Morris" userId="90bffcf7e663b05c" providerId="LiveId" clId="{A1C988CF-80CA-45D9-A17C-6A394656F769}" dt="2021-08-05T00:25:01.825" v="522" actId="478"/>
          <ac:picMkLst>
            <pc:docMk/>
            <pc:sldMk cId="1027882141" sldId="309"/>
            <ac:picMk id="3" creationId="{C68921D8-E1D7-4C93-B42D-9822779E3B3E}"/>
          </ac:picMkLst>
        </pc:picChg>
      </pc:sldChg>
      <pc:sldChg chg="addSp delSp modSp new del mod">
        <pc:chgData name="Rayon Morris" userId="90bffcf7e663b05c" providerId="LiveId" clId="{A1C988CF-80CA-45D9-A17C-6A394656F769}" dt="2021-08-06T04:37:05.300" v="1380" actId="47"/>
        <pc:sldMkLst>
          <pc:docMk/>
          <pc:sldMk cId="4221250374" sldId="310"/>
        </pc:sldMkLst>
        <pc:spChg chg="mod">
          <ac:chgData name="Rayon Morris" userId="90bffcf7e663b05c" providerId="LiveId" clId="{A1C988CF-80CA-45D9-A17C-6A394656F769}" dt="2021-08-06T03:45:28.377" v="1093" actId="313"/>
          <ac:spMkLst>
            <pc:docMk/>
            <pc:sldMk cId="4221250374" sldId="310"/>
            <ac:spMk id="2" creationId="{2272CB13-C534-4C67-BA6C-EB6289E3EF79}"/>
          </ac:spMkLst>
        </pc:spChg>
        <pc:spChg chg="add del mod">
          <ac:chgData name="Rayon Morris" userId="90bffcf7e663b05c" providerId="LiveId" clId="{A1C988CF-80CA-45D9-A17C-6A394656F769}" dt="2021-08-06T03:44:42.429" v="1066" actId="478"/>
          <ac:spMkLst>
            <pc:docMk/>
            <pc:sldMk cId="4221250374" sldId="310"/>
            <ac:spMk id="4" creationId="{F041CC8D-A757-41D3-B7EB-19AABE7AF61A}"/>
          </ac:spMkLst>
        </pc:spChg>
        <pc:picChg chg="add mod">
          <ac:chgData name="Rayon Morris" userId="90bffcf7e663b05c" providerId="LiveId" clId="{A1C988CF-80CA-45D9-A17C-6A394656F769}" dt="2021-08-06T03:45:36.334" v="1094" actId="14100"/>
          <ac:picMkLst>
            <pc:docMk/>
            <pc:sldMk cId="4221250374" sldId="310"/>
            <ac:picMk id="6" creationId="{AD046874-A296-43AA-97C5-2097DFE173A6}"/>
          </ac:picMkLst>
        </pc:picChg>
      </pc:sldChg>
      <pc:sldChg chg="addSp delSp modSp new mod ord">
        <pc:chgData name="Rayon Morris" userId="90bffcf7e663b05c" providerId="LiveId" clId="{A1C988CF-80CA-45D9-A17C-6A394656F769}" dt="2021-08-06T04:32:19.248" v="1188"/>
        <pc:sldMkLst>
          <pc:docMk/>
          <pc:sldMk cId="604987830" sldId="311"/>
        </pc:sldMkLst>
        <pc:spChg chg="mod">
          <ac:chgData name="Rayon Morris" userId="90bffcf7e663b05c" providerId="LiveId" clId="{A1C988CF-80CA-45D9-A17C-6A394656F769}" dt="2021-08-06T04:32:19.248" v="1188"/>
          <ac:spMkLst>
            <pc:docMk/>
            <pc:sldMk cId="604987830" sldId="311"/>
            <ac:spMk id="2" creationId="{A2823E5D-9C11-4F19-A273-458F4AEBA805}"/>
          </ac:spMkLst>
        </pc:spChg>
        <pc:picChg chg="add del mod">
          <ac:chgData name="Rayon Morris" userId="90bffcf7e663b05c" providerId="LiveId" clId="{A1C988CF-80CA-45D9-A17C-6A394656F769}" dt="2021-08-06T04:30:11.581" v="1161" actId="478"/>
          <ac:picMkLst>
            <pc:docMk/>
            <pc:sldMk cId="604987830" sldId="311"/>
            <ac:picMk id="3" creationId="{7680D96C-B7E7-4A50-A9A0-CD0186CF6873}"/>
          </ac:picMkLst>
        </pc:picChg>
        <pc:picChg chg="add mod">
          <ac:chgData name="Rayon Morris" userId="90bffcf7e663b05c" providerId="LiveId" clId="{A1C988CF-80CA-45D9-A17C-6A394656F769}" dt="2021-08-06T04:31:58.732" v="1171" actId="1076"/>
          <ac:picMkLst>
            <pc:docMk/>
            <pc:sldMk cId="604987830" sldId="311"/>
            <ac:picMk id="5" creationId="{30D80426-D020-4DB2-ABD5-1A8BEF3E2536}"/>
          </ac:picMkLst>
        </pc:picChg>
      </pc:sldChg>
      <pc:sldChg chg="addSp modSp new del mod">
        <pc:chgData name="Rayon Morris" userId="90bffcf7e663b05c" providerId="LiveId" clId="{A1C988CF-80CA-45D9-A17C-6A394656F769}" dt="2021-08-06T03:54:43.537" v="1095" actId="47"/>
        <pc:sldMkLst>
          <pc:docMk/>
          <pc:sldMk cId="3359081811" sldId="312"/>
        </pc:sldMkLst>
        <pc:spChg chg="mod">
          <ac:chgData name="Rayon Morris" userId="90bffcf7e663b05c" providerId="LiveId" clId="{A1C988CF-80CA-45D9-A17C-6A394656F769}" dt="2021-08-05T04:36:56.781" v="869" actId="20577"/>
          <ac:spMkLst>
            <pc:docMk/>
            <pc:sldMk cId="3359081811" sldId="312"/>
            <ac:spMk id="2" creationId="{76CF1086-8E8F-4981-A74E-AD47AFC9DF7E}"/>
          </ac:spMkLst>
        </pc:spChg>
        <pc:spChg chg="add mod">
          <ac:chgData name="Rayon Morris" userId="90bffcf7e663b05c" providerId="LiveId" clId="{A1C988CF-80CA-45D9-A17C-6A394656F769}" dt="2021-08-05T04:38:30.420" v="941" actId="20577"/>
          <ac:spMkLst>
            <pc:docMk/>
            <pc:sldMk cId="3359081811" sldId="312"/>
            <ac:spMk id="4" creationId="{D2E4532E-FF7D-4452-BD82-E6839B0FBDEB}"/>
          </ac:spMkLst>
        </pc:spChg>
        <pc:picChg chg="add mod">
          <ac:chgData name="Rayon Morris" userId="90bffcf7e663b05c" providerId="LiveId" clId="{A1C988CF-80CA-45D9-A17C-6A394656F769}" dt="2021-08-05T04:37:00.779" v="870" actId="14100"/>
          <ac:picMkLst>
            <pc:docMk/>
            <pc:sldMk cId="3359081811" sldId="312"/>
            <ac:picMk id="3" creationId="{8A008CB0-D578-4371-9E7E-D002011450A5}"/>
          </ac:picMkLst>
        </pc:picChg>
      </pc:sldChg>
      <pc:sldChg chg="addSp delSp modSp add mod modNotesTx">
        <pc:chgData name="Rayon Morris" userId="90bffcf7e663b05c" providerId="LiveId" clId="{A1C988CF-80CA-45D9-A17C-6A394656F769}" dt="2021-08-06T05:14:18.307" v="1503" actId="20577"/>
        <pc:sldMkLst>
          <pc:docMk/>
          <pc:sldMk cId="1179911630" sldId="314"/>
        </pc:sldMkLst>
        <pc:spChg chg="mod">
          <ac:chgData name="Rayon Morris" userId="90bffcf7e663b05c" providerId="LiveId" clId="{A1C988CF-80CA-45D9-A17C-6A394656F769}" dt="2021-08-05T04:40:53.647" v="1003" actId="20577"/>
          <ac:spMkLst>
            <pc:docMk/>
            <pc:sldMk cId="1179911630" sldId="314"/>
            <ac:spMk id="5" creationId="{AE06BB7E-63F0-FA44-990C-582AD24AAA8A}"/>
          </ac:spMkLst>
        </pc:spChg>
        <pc:spChg chg="add del mod">
          <ac:chgData name="Rayon Morris" userId="90bffcf7e663b05c" providerId="LiveId" clId="{A1C988CF-80CA-45D9-A17C-6A394656F769}" dt="2021-08-05T04:42:02.519" v="1015" actId="26606"/>
          <ac:spMkLst>
            <pc:docMk/>
            <pc:sldMk cId="1179911630" sldId="314"/>
            <ac:spMk id="6" creationId="{5190D186-807D-446B-9791-2C1200FA9B69}"/>
          </ac:spMkLst>
        </pc:spChg>
        <pc:spChg chg="mod ord">
          <ac:chgData name="Rayon Morris" userId="90bffcf7e663b05c" providerId="LiveId" clId="{A1C988CF-80CA-45D9-A17C-6A394656F769}" dt="2021-08-06T05:14:18.307" v="1503" actId="20577"/>
          <ac:spMkLst>
            <pc:docMk/>
            <pc:sldMk cId="1179911630" sldId="314"/>
            <ac:spMk id="21" creationId="{BF9D9D71-B8A3-4CCD-88FD-D2F50A89C153}"/>
          </ac:spMkLst>
        </pc:spChg>
        <pc:graphicFrameChg chg="del mod">
          <ac:chgData name="Rayon Morris" userId="90bffcf7e663b05c" providerId="LiveId" clId="{A1C988CF-80CA-45D9-A17C-6A394656F769}" dt="2021-08-05T04:41:46.952" v="1014" actId="478"/>
          <ac:graphicFrameMkLst>
            <pc:docMk/>
            <pc:sldMk cId="1179911630" sldId="314"/>
            <ac:graphicFrameMk id="14" creationId="{C87E315E-54D8-4A79-922E-FB2FA7DB7F00}"/>
          </ac:graphicFrameMkLst>
        </pc:graphicFrameChg>
        <pc:picChg chg="add mod">
          <ac:chgData name="Rayon Morris" userId="90bffcf7e663b05c" providerId="LiveId" clId="{A1C988CF-80CA-45D9-A17C-6A394656F769}" dt="2021-08-05T04:42:02.519" v="1015" actId="26606"/>
          <ac:picMkLst>
            <pc:docMk/>
            <pc:sldMk cId="1179911630" sldId="314"/>
            <ac:picMk id="3" creationId="{8CF591D1-4DDC-473B-9906-88E55AC9145F}"/>
          </ac:picMkLst>
        </pc:picChg>
      </pc:sldChg>
      <pc:sldChg chg="addSp delSp modSp new mod">
        <pc:chgData name="Rayon Morris" userId="90bffcf7e663b05c" providerId="LiveId" clId="{A1C988CF-80CA-45D9-A17C-6A394656F769}" dt="2021-08-06T04:46:47.160" v="1409" actId="20577"/>
        <pc:sldMkLst>
          <pc:docMk/>
          <pc:sldMk cId="274070352" sldId="315"/>
        </pc:sldMkLst>
        <pc:spChg chg="mod">
          <ac:chgData name="Rayon Morris" userId="90bffcf7e663b05c" providerId="LiveId" clId="{A1C988CF-80CA-45D9-A17C-6A394656F769}" dt="2021-08-06T04:46:47.160" v="1409" actId="20577"/>
          <ac:spMkLst>
            <pc:docMk/>
            <pc:sldMk cId="274070352" sldId="315"/>
            <ac:spMk id="2" creationId="{5E2EEC31-A2C0-4F3E-B398-60139721FC56}"/>
          </ac:spMkLst>
        </pc:spChg>
        <pc:picChg chg="add del mod">
          <ac:chgData name="Rayon Morris" userId="90bffcf7e663b05c" providerId="LiveId" clId="{A1C988CF-80CA-45D9-A17C-6A394656F769}" dt="2021-08-06T04:45:41.045" v="1381" actId="478"/>
          <ac:picMkLst>
            <pc:docMk/>
            <pc:sldMk cId="274070352" sldId="315"/>
            <ac:picMk id="3" creationId="{3CD57024-660D-42B8-98FB-7B2AD207591B}"/>
          </ac:picMkLst>
        </pc:picChg>
        <pc:picChg chg="add mod">
          <ac:chgData name="Rayon Morris" userId="90bffcf7e663b05c" providerId="LiveId" clId="{A1C988CF-80CA-45D9-A17C-6A394656F769}" dt="2021-08-06T04:45:50.240" v="1385" actId="14100"/>
          <ac:picMkLst>
            <pc:docMk/>
            <pc:sldMk cId="274070352" sldId="315"/>
            <ac:picMk id="4" creationId="{ECED09E3-AB58-4FBE-B1DB-E8E85053C6A7}"/>
          </ac:picMkLst>
        </pc:picChg>
      </pc:sldChg>
      <pc:sldChg chg="addSp delSp modSp add mod">
        <pc:chgData name="Rayon Morris" userId="90bffcf7e663b05c" providerId="LiveId" clId="{A1C988CF-80CA-45D9-A17C-6A394656F769}" dt="2021-08-06T04:36:34.845" v="1363" actId="1076"/>
        <pc:sldMkLst>
          <pc:docMk/>
          <pc:sldMk cId="1865776837" sldId="316"/>
        </pc:sldMkLst>
        <pc:spChg chg="mod">
          <ac:chgData name="Rayon Morris" userId="90bffcf7e663b05c" providerId="LiveId" clId="{A1C988CF-80CA-45D9-A17C-6A394656F769}" dt="2021-08-06T04:34:46.310" v="1240" actId="20577"/>
          <ac:spMkLst>
            <pc:docMk/>
            <pc:sldMk cId="1865776837" sldId="316"/>
            <ac:spMk id="5" creationId="{AE06BB7E-63F0-FA44-990C-582AD24AAA8A}"/>
          </ac:spMkLst>
        </pc:spChg>
        <pc:spChg chg="mod">
          <ac:chgData name="Rayon Morris" userId="90bffcf7e663b05c" providerId="LiveId" clId="{A1C988CF-80CA-45D9-A17C-6A394656F769}" dt="2021-08-06T04:36:30.282" v="1362" actId="27636"/>
          <ac:spMkLst>
            <pc:docMk/>
            <pc:sldMk cId="1865776837" sldId="316"/>
            <ac:spMk id="21" creationId="{BF9D9D71-B8A3-4CCD-88FD-D2F50A89C153}"/>
          </ac:spMkLst>
        </pc:spChg>
        <pc:picChg chg="add mod">
          <ac:chgData name="Rayon Morris" userId="90bffcf7e663b05c" providerId="LiveId" clId="{A1C988CF-80CA-45D9-A17C-6A394656F769}" dt="2021-08-06T04:36:34.845" v="1363" actId="1076"/>
          <ac:picMkLst>
            <pc:docMk/>
            <pc:sldMk cId="1865776837" sldId="316"/>
            <ac:picMk id="2" creationId="{1E0C12DE-4FE0-4024-8A99-968DE726339C}"/>
          </ac:picMkLst>
        </pc:picChg>
        <pc:picChg chg="del">
          <ac:chgData name="Rayon Morris" userId="90bffcf7e663b05c" providerId="LiveId" clId="{A1C988CF-80CA-45D9-A17C-6A394656F769}" dt="2021-08-06T04:34:28.987" v="1207" actId="478"/>
          <ac:picMkLst>
            <pc:docMk/>
            <pc:sldMk cId="1865776837" sldId="316"/>
            <ac:picMk id="3" creationId="{8CF591D1-4DDC-473B-9906-88E55AC9145F}"/>
          </ac:picMkLst>
        </pc:picChg>
      </pc:sldChg>
      <pc:sldChg chg="addSp modSp new mod">
        <pc:chgData name="Rayon Morris" userId="90bffcf7e663b05c" providerId="LiveId" clId="{A1C988CF-80CA-45D9-A17C-6A394656F769}" dt="2021-08-06T04:50:49.990" v="1488" actId="20577"/>
        <pc:sldMkLst>
          <pc:docMk/>
          <pc:sldMk cId="2392876030" sldId="317"/>
        </pc:sldMkLst>
        <pc:spChg chg="mod">
          <ac:chgData name="Rayon Morris" userId="90bffcf7e663b05c" providerId="LiveId" clId="{A1C988CF-80CA-45D9-A17C-6A394656F769}" dt="2021-08-06T04:48:36.566" v="1429" actId="20577"/>
          <ac:spMkLst>
            <pc:docMk/>
            <pc:sldMk cId="2392876030" sldId="317"/>
            <ac:spMk id="2" creationId="{045E0AA3-1205-42A6-B8A2-1F87EC05E9A1}"/>
          </ac:spMkLst>
        </pc:spChg>
        <pc:spChg chg="add mod">
          <ac:chgData name="Rayon Morris" userId="90bffcf7e663b05c" providerId="LiveId" clId="{A1C988CF-80CA-45D9-A17C-6A394656F769}" dt="2021-08-06T04:50:49.990" v="1488" actId="20577"/>
          <ac:spMkLst>
            <pc:docMk/>
            <pc:sldMk cId="2392876030" sldId="317"/>
            <ac:spMk id="4" creationId="{82214E56-2668-438F-B41A-A7E5BE584EE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C684D2-8EFD-4D54-8704-CA8527D2AA6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F8164BD-FD42-49E6-8487-73D8F46DFA90}">
      <dgm:prSet/>
      <dgm:spPr/>
      <dgm:t>
        <a:bodyPr/>
        <a:lstStyle/>
        <a:p>
          <a:r>
            <a:rPr lang="en-US"/>
            <a:t>Overtime</a:t>
          </a:r>
        </a:p>
      </dgm:t>
    </dgm:pt>
    <dgm:pt modelId="{377C3E9F-2E71-42F0-A569-46F61995BB01}" type="parTrans" cxnId="{98C6B8A5-AB70-4C63-84B3-EAD53696ECFE}">
      <dgm:prSet/>
      <dgm:spPr/>
      <dgm:t>
        <a:bodyPr/>
        <a:lstStyle/>
        <a:p>
          <a:endParaRPr lang="en-US"/>
        </a:p>
      </dgm:t>
    </dgm:pt>
    <dgm:pt modelId="{69717664-F50E-4308-AA0E-E353C27DB045}" type="sibTrans" cxnId="{98C6B8A5-AB70-4C63-84B3-EAD53696ECFE}">
      <dgm:prSet/>
      <dgm:spPr/>
      <dgm:t>
        <a:bodyPr/>
        <a:lstStyle/>
        <a:p>
          <a:endParaRPr lang="en-US"/>
        </a:p>
      </dgm:t>
    </dgm:pt>
    <dgm:pt modelId="{AF72CAA5-DB5C-483C-93DF-1BFCEA36DDA4}">
      <dgm:prSet/>
      <dgm:spPr/>
      <dgm:t>
        <a:bodyPr/>
        <a:lstStyle/>
        <a:p>
          <a:r>
            <a:rPr lang="en-US"/>
            <a:t>Job Level</a:t>
          </a:r>
        </a:p>
      </dgm:t>
    </dgm:pt>
    <dgm:pt modelId="{535166F9-2317-4E1D-BE34-695638A64748}" type="parTrans" cxnId="{D46BC71A-6812-4259-A0BD-5B2AE7F9E02E}">
      <dgm:prSet/>
      <dgm:spPr/>
      <dgm:t>
        <a:bodyPr/>
        <a:lstStyle/>
        <a:p>
          <a:endParaRPr lang="en-US"/>
        </a:p>
      </dgm:t>
    </dgm:pt>
    <dgm:pt modelId="{EB694D05-85EC-4CBE-BFCB-A68E215D9A0B}" type="sibTrans" cxnId="{D46BC71A-6812-4259-A0BD-5B2AE7F9E02E}">
      <dgm:prSet/>
      <dgm:spPr/>
      <dgm:t>
        <a:bodyPr/>
        <a:lstStyle/>
        <a:p>
          <a:endParaRPr lang="en-US"/>
        </a:p>
      </dgm:t>
    </dgm:pt>
    <dgm:pt modelId="{A31CC125-3738-40AA-8FFC-BA9FA2B75DBF}">
      <dgm:prSet/>
      <dgm:spPr/>
      <dgm:t>
        <a:bodyPr/>
        <a:lstStyle/>
        <a:p>
          <a:r>
            <a:rPr lang="en-US"/>
            <a:t>Monthly Income</a:t>
          </a:r>
        </a:p>
      </dgm:t>
    </dgm:pt>
    <dgm:pt modelId="{7CCAA928-320C-41AE-9B20-0B07EDCB1D88}" type="parTrans" cxnId="{A03DA921-3414-45D0-882A-B49457ABE377}">
      <dgm:prSet/>
      <dgm:spPr/>
      <dgm:t>
        <a:bodyPr/>
        <a:lstStyle/>
        <a:p>
          <a:endParaRPr lang="en-US"/>
        </a:p>
      </dgm:t>
    </dgm:pt>
    <dgm:pt modelId="{2E67B7E5-C01C-4A59-8BB1-61C3AF3FD30F}" type="sibTrans" cxnId="{A03DA921-3414-45D0-882A-B49457ABE377}">
      <dgm:prSet/>
      <dgm:spPr/>
      <dgm:t>
        <a:bodyPr/>
        <a:lstStyle/>
        <a:p>
          <a:endParaRPr lang="en-US"/>
        </a:p>
      </dgm:t>
    </dgm:pt>
    <dgm:pt modelId="{9771DCDF-BCDC-431C-8E16-C045733FD21F}" type="pres">
      <dgm:prSet presAssocID="{E7C684D2-8EFD-4D54-8704-CA8527D2AA6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4867A78-FAD4-46C8-916B-912BCBC43F64}" type="pres">
      <dgm:prSet presAssocID="{DF8164BD-FD42-49E6-8487-73D8F46DFA90}" presName="hierRoot1" presStyleCnt="0"/>
      <dgm:spPr/>
    </dgm:pt>
    <dgm:pt modelId="{2DB7E060-6731-401D-9B38-5565C9495B45}" type="pres">
      <dgm:prSet presAssocID="{DF8164BD-FD42-49E6-8487-73D8F46DFA90}" presName="composite" presStyleCnt="0"/>
      <dgm:spPr/>
    </dgm:pt>
    <dgm:pt modelId="{87D05CE2-EB39-465F-B590-EA054DEADF10}" type="pres">
      <dgm:prSet presAssocID="{DF8164BD-FD42-49E6-8487-73D8F46DFA90}" presName="background" presStyleLbl="node0" presStyleIdx="0" presStyleCnt="3"/>
      <dgm:spPr/>
    </dgm:pt>
    <dgm:pt modelId="{F6E8394F-D0F3-4142-8003-DD714DA9DBD9}" type="pres">
      <dgm:prSet presAssocID="{DF8164BD-FD42-49E6-8487-73D8F46DFA90}" presName="text" presStyleLbl="fgAcc0" presStyleIdx="0" presStyleCnt="3">
        <dgm:presLayoutVars>
          <dgm:chPref val="3"/>
        </dgm:presLayoutVars>
      </dgm:prSet>
      <dgm:spPr/>
    </dgm:pt>
    <dgm:pt modelId="{8D0E0E38-88C9-4215-9027-FABBC061EC7F}" type="pres">
      <dgm:prSet presAssocID="{DF8164BD-FD42-49E6-8487-73D8F46DFA90}" presName="hierChild2" presStyleCnt="0"/>
      <dgm:spPr/>
    </dgm:pt>
    <dgm:pt modelId="{D937571F-C20D-4BA3-ABA0-1842522296D6}" type="pres">
      <dgm:prSet presAssocID="{AF72CAA5-DB5C-483C-93DF-1BFCEA36DDA4}" presName="hierRoot1" presStyleCnt="0"/>
      <dgm:spPr/>
    </dgm:pt>
    <dgm:pt modelId="{A6832A63-E444-41E1-BBF3-3FEFB9A99B64}" type="pres">
      <dgm:prSet presAssocID="{AF72CAA5-DB5C-483C-93DF-1BFCEA36DDA4}" presName="composite" presStyleCnt="0"/>
      <dgm:spPr/>
    </dgm:pt>
    <dgm:pt modelId="{7446EBB3-E5E6-4BCA-96C4-0E39FD2CF4BD}" type="pres">
      <dgm:prSet presAssocID="{AF72CAA5-DB5C-483C-93DF-1BFCEA36DDA4}" presName="background" presStyleLbl="node0" presStyleIdx="1" presStyleCnt="3"/>
      <dgm:spPr/>
    </dgm:pt>
    <dgm:pt modelId="{A497F10A-5112-45E1-B484-EC41175071B5}" type="pres">
      <dgm:prSet presAssocID="{AF72CAA5-DB5C-483C-93DF-1BFCEA36DDA4}" presName="text" presStyleLbl="fgAcc0" presStyleIdx="1" presStyleCnt="3">
        <dgm:presLayoutVars>
          <dgm:chPref val="3"/>
        </dgm:presLayoutVars>
      </dgm:prSet>
      <dgm:spPr/>
    </dgm:pt>
    <dgm:pt modelId="{6B53980B-B696-45A5-A3A8-F46F076CD38E}" type="pres">
      <dgm:prSet presAssocID="{AF72CAA5-DB5C-483C-93DF-1BFCEA36DDA4}" presName="hierChild2" presStyleCnt="0"/>
      <dgm:spPr/>
    </dgm:pt>
    <dgm:pt modelId="{F0291DA2-6B40-44F8-9CFF-AC600A0A9AAC}" type="pres">
      <dgm:prSet presAssocID="{A31CC125-3738-40AA-8FFC-BA9FA2B75DBF}" presName="hierRoot1" presStyleCnt="0"/>
      <dgm:spPr/>
    </dgm:pt>
    <dgm:pt modelId="{3C9C3815-FC52-40AB-BFEC-E11EBAA48F4E}" type="pres">
      <dgm:prSet presAssocID="{A31CC125-3738-40AA-8FFC-BA9FA2B75DBF}" presName="composite" presStyleCnt="0"/>
      <dgm:spPr/>
    </dgm:pt>
    <dgm:pt modelId="{4580CE94-6F54-4CB6-9F43-6DEF5A804445}" type="pres">
      <dgm:prSet presAssocID="{A31CC125-3738-40AA-8FFC-BA9FA2B75DBF}" presName="background" presStyleLbl="node0" presStyleIdx="2" presStyleCnt="3"/>
      <dgm:spPr/>
    </dgm:pt>
    <dgm:pt modelId="{DE9B0583-ED65-4A12-8050-0D9A25DA918A}" type="pres">
      <dgm:prSet presAssocID="{A31CC125-3738-40AA-8FFC-BA9FA2B75DBF}" presName="text" presStyleLbl="fgAcc0" presStyleIdx="2" presStyleCnt="3">
        <dgm:presLayoutVars>
          <dgm:chPref val="3"/>
        </dgm:presLayoutVars>
      </dgm:prSet>
      <dgm:spPr/>
    </dgm:pt>
    <dgm:pt modelId="{1AE2395D-8E14-4DF4-AF64-545AAE65554E}" type="pres">
      <dgm:prSet presAssocID="{A31CC125-3738-40AA-8FFC-BA9FA2B75DBF}" presName="hierChild2" presStyleCnt="0"/>
      <dgm:spPr/>
    </dgm:pt>
  </dgm:ptLst>
  <dgm:cxnLst>
    <dgm:cxn modelId="{D46BC71A-6812-4259-A0BD-5B2AE7F9E02E}" srcId="{E7C684D2-8EFD-4D54-8704-CA8527D2AA60}" destId="{AF72CAA5-DB5C-483C-93DF-1BFCEA36DDA4}" srcOrd="1" destOrd="0" parTransId="{535166F9-2317-4E1D-BE34-695638A64748}" sibTransId="{EB694D05-85EC-4CBE-BFCB-A68E215D9A0B}"/>
    <dgm:cxn modelId="{A03DA921-3414-45D0-882A-B49457ABE377}" srcId="{E7C684D2-8EFD-4D54-8704-CA8527D2AA60}" destId="{A31CC125-3738-40AA-8FFC-BA9FA2B75DBF}" srcOrd="2" destOrd="0" parTransId="{7CCAA928-320C-41AE-9B20-0B07EDCB1D88}" sibTransId="{2E67B7E5-C01C-4A59-8BB1-61C3AF3FD30F}"/>
    <dgm:cxn modelId="{05875A5B-1021-4CCF-83AE-A3A104567301}" type="presOf" srcId="{A31CC125-3738-40AA-8FFC-BA9FA2B75DBF}" destId="{DE9B0583-ED65-4A12-8050-0D9A25DA918A}" srcOrd="0" destOrd="0" presId="urn:microsoft.com/office/officeart/2005/8/layout/hierarchy1"/>
    <dgm:cxn modelId="{1150C581-DBC2-4E6D-AC23-D216AD993CFD}" type="presOf" srcId="{DF8164BD-FD42-49E6-8487-73D8F46DFA90}" destId="{F6E8394F-D0F3-4142-8003-DD714DA9DBD9}" srcOrd="0" destOrd="0" presId="urn:microsoft.com/office/officeart/2005/8/layout/hierarchy1"/>
    <dgm:cxn modelId="{98C6B8A5-AB70-4C63-84B3-EAD53696ECFE}" srcId="{E7C684D2-8EFD-4D54-8704-CA8527D2AA60}" destId="{DF8164BD-FD42-49E6-8487-73D8F46DFA90}" srcOrd="0" destOrd="0" parTransId="{377C3E9F-2E71-42F0-A569-46F61995BB01}" sibTransId="{69717664-F50E-4308-AA0E-E353C27DB045}"/>
    <dgm:cxn modelId="{D9D531D3-C5E8-4698-99F3-7572EAEADD15}" type="presOf" srcId="{AF72CAA5-DB5C-483C-93DF-1BFCEA36DDA4}" destId="{A497F10A-5112-45E1-B484-EC41175071B5}" srcOrd="0" destOrd="0" presId="urn:microsoft.com/office/officeart/2005/8/layout/hierarchy1"/>
    <dgm:cxn modelId="{313EC5E8-EDC3-40F8-8666-8EB3B56DA946}" type="presOf" srcId="{E7C684D2-8EFD-4D54-8704-CA8527D2AA60}" destId="{9771DCDF-BCDC-431C-8E16-C045733FD21F}" srcOrd="0" destOrd="0" presId="urn:microsoft.com/office/officeart/2005/8/layout/hierarchy1"/>
    <dgm:cxn modelId="{59CEC16D-8128-45E9-AEAC-BC7836EFCDAB}" type="presParOf" srcId="{9771DCDF-BCDC-431C-8E16-C045733FD21F}" destId="{24867A78-FAD4-46C8-916B-912BCBC43F64}" srcOrd="0" destOrd="0" presId="urn:microsoft.com/office/officeart/2005/8/layout/hierarchy1"/>
    <dgm:cxn modelId="{E2839D80-4A6F-4667-908B-7F3806AF5176}" type="presParOf" srcId="{24867A78-FAD4-46C8-916B-912BCBC43F64}" destId="{2DB7E060-6731-401D-9B38-5565C9495B45}" srcOrd="0" destOrd="0" presId="urn:microsoft.com/office/officeart/2005/8/layout/hierarchy1"/>
    <dgm:cxn modelId="{B06C71F1-1377-4107-A0BF-96549AA1FC48}" type="presParOf" srcId="{2DB7E060-6731-401D-9B38-5565C9495B45}" destId="{87D05CE2-EB39-465F-B590-EA054DEADF10}" srcOrd="0" destOrd="0" presId="urn:microsoft.com/office/officeart/2005/8/layout/hierarchy1"/>
    <dgm:cxn modelId="{88945420-12CF-45A0-9BF8-EF2B624F6FE0}" type="presParOf" srcId="{2DB7E060-6731-401D-9B38-5565C9495B45}" destId="{F6E8394F-D0F3-4142-8003-DD714DA9DBD9}" srcOrd="1" destOrd="0" presId="urn:microsoft.com/office/officeart/2005/8/layout/hierarchy1"/>
    <dgm:cxn modelId="{F38E0F2F-51EF-489B-8362-50C49015E5F7}" type="presParOf" srcId="{24867A78-FAD4-46C8-916B-912BCBC43F64}" destId="{8D0E0E38-88C9-4215-9027-FABBC061EC7F}" srcOrd="1" destOrd="0" presId="urn:microsoft.com/office/officeart/2005/8/layout/hierarchy1"/>
    <dgm:cxn modelId="{C6283EF9-2FBD-4A20-A86F-BA0E6E0ECADE}" type="presParOf" srcId="{9771DCDF-BCDC-431C-8E16-C045733FD21F}" destId="{D937571F-C20D-4BA3-ABA0-1842522296D6}" srcOrd="1" destOrd="0" presId="urn:microsoft.com/office/officeart/2005/8/layout/hierarchy1"/>
    <dgm:cxn modelId="{C09CD895-98A5-435C-B71C-859F4EC35D35}" type="presParOf" srcId="{D937571F-C20D-4BA3-ABA0-1842522296D6}" destId="{A6832A63-E444-41E1-BBF3-3FEFB9A99B64}" srcOrd="0" destOrd="0" presId="urn:microsoft.com/office/officeart/2005/8/layout/hierarchy1"/>
    <dgm:cxn modelId="{83845CE5-A363-4C22-9B94-4927BA350809}" type="presParOf" srcId="{A6832A63-E444-41E1-BBF3-3FEFB9A99B64}" destId="{7446EBB3-E5E6-4BCA-96C4-0E39FD2CF4BD}" srcOrd="0" destOrd="0" presId="urn:microsoft.com/office/officeart/2005/8/layout/hierarchy1"/>
    <dgm:cxn modelId="{C3DBC952-0500-4973-B5D3-6B9A4A3F5CBB}" type="presParOf" srcId="{A6832A63-E444-41E1-BBF3-3FEFB9A99B64}" destId="{A497F10A-5112-45E1-B484-EC41175071B5}" srcOrd="1" destOrd="0" presId="urn:microsoft.com/office/officeart/2005/8/layout/hierarchy1"/>
    <dgm:cxn modelId="{09080628-D05D-42CB-AB6C-8F7B8C830E61}" type="presParOf" srcId="{D937571F-C20D-4BA3-ABA0-1842522296D6}" destId="{6B53980B-B696-45A5-A3A8-F46F076CD38E}" srcOrd="1" destOrd="0" presId="urn:microsoft.com/office/officeart/2005/8/layout/hierarchy1"/>
    <dgm:cxn modelId="{1DE2FD44-00EF-43E9-800C-F1732365015D}" type="presParOf" srcId="{9771DCDF-BCDC-431C-8E16-C045733FD21F}" destId="{F0291DA2-6B40-44F8-9CFF-AC600A0A9AAC}" srcOrd="2" destOrd="0" presId="urn:microsoft.com/office/officeart/2005/8/layout/hierarchy1"/>
    <dgm:cxn modelId="{5CFD4AAB-7B92-4D4B-B2EF-8F1412481311}" type="presParOf" srcId="{F0291DA2-6B40-44F8-9CFF-AC600A0A9AAC}" destId="{3C9C3815-FC52-40AB-BFEC-E11EBAA48F4E}" srcOrd="0" destOrd="0" presId="urn:microsoft.com/office/officeart/2005/8/layout/hierarchy1"/>
    <dgm:cxn modelId="{FAAD1661-57BF-4E3A-80E0-91FF7A7E71C1}" type="presParOf" srcId="{3C9C3815-FC52-40AB-BFEC-E11EBAA48F4E}" destId="{4580CE94-6F54-4CB6-9F43-6DEF5A804445}" srcOrd="0" destOrd="0" presId="urn:microsoft.com/office/officeart/2005/8/layout/hierarchy1"/>
    <dgm:cxn modelId="{C2A6525D-2063-460E-AD33-85D587EF95BE}" type="presParOf" srcId="{3C9C3815-FC52-40AB-BFEC-E11EBAA48F4E}" destId="{DE9B0583-ED65-4A12-8050-0D9A25DA918A}" srcOrd="1" destOrd="0" presId="urn:microsoft.com/office/officeart/2005/8/layout/hierarchy1"/>
    <dgm:cxn modelId="{ED2BC8F6-D473-4BDE-8327-C42A8DA08077}" type="presParOf" srcId="{F0291DA2-6B40-44F8-9CFF-AC600A0A9AAC}" destId="{1AE2395D-8E14-4DF4-AF64-545AAE65554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D05CE2-EB39-465F-B590-EA054DEADF10}">
      <dsp:nvSpPr>
        <dsp:cNvPr id="0" name=""/>
        <dsp:cNvSpPr/>
      </dsp:nvSpPr>
      <dsp:spPr>
        <a:xfrm>
          <a:off x="0" y="668612"/>
          <a:ext cx="3102079" cy="19698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E8394F-D0F3-4142-8003-DD714DA9DBD9}">
      <dsp:nvSpPr>
        <dsp:cNvPr id="0" name=""/>
        <dsp:cNvSpPr/>
      </dsp:nvSpPr>
      <dsp:spPr>
        <a:xfrm>
          <a:off x="344675" y="996053"/>
          <a:ext cx="3102079" cy="19698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Overtime</a:t>
          </a:r>
        </a:p>
      </dsp:txBody>
      <dsp:txXfrm>
        <a:off x="402369" y="1053747"/>
        <a:ext cx="2986691" cy="1854432"/>
      </dsp:txXfrm>
    </dsp:sp>
    <dsp:sp modelId="{7446EBB3-E5E6-4BCA-96C4-0E39FD2CF4BD}">
      <dsp:nvSpPr>
        <dsp:cNvPr id="0" name=""/>
        <dsp:cNvSpPr/>
      </dsp:nvSpPr>
      <dsp:spPr>
        <a:xfrm>
          <a:off x="3791430" y="668612"/>
          <a:ext cx="3102079" cy="19698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97F10A-5112-45E1-B484-EC41175071B5}">
      <dsp:nvSpPr>
        <dsp:cNvPr id="0" name=""/>
        <dsp:cNvSpPr/>
      </dsp:nvSpPr>
      <dsp:spPr>
        <a:xfrm>
          <a:off x="4136105" y="996053"/>
          <a:ext cx="3102079" cy="19698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Job Level</a:t>
          </a:r>
        </a:p>
      </dsp:txBody>
      <dsp:txXfrm>
        <a:off x="4193799" y="1053747"/>
        <a:ext cx="2986691" cy="1854432"/>
      </dsp:txXfrm>
    </dsp:sp>
    <dsp:sp modelId="{4580CE94-6F54-4CB6-9F43-6DEF5A804445}">
      <dsp:nvSpPr>
        <dsp:cNvPr id="0" name=""/>
        <dsp:cNvSpPr/>
      </dsp:nvSpPr>
      <dsp:spPr>
        <a:xfrm>
          <a:off x="7582860" y="668612"/>
          <a:ext cx="3102079" cy="19698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9B0583-ED65-4A12-8050-0D9A25DA918A}">
      <dsp:nvSpPr>
        <dsp:cNvPr id="0" name=""/>
        <dsp:cNvSpPr/>
      </dsp:nvSpPr>
      <dsp:spPr>
        <a:xfrm>
          <a:off x="7927535" y="996053"/>
          <a:ext cx="3102079" cy="19698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Monthly Income</a:t>
          </a:r>
        </a:p>
      </dsp:txBody>
      <dsp:txXfrm>
        <a:off x="7985229" y="1053747"/>
        <a:ext cx="2986691" cy="18544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366289-7251-4248-8185-9FEDE67FEB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11AAB-DA95-4CED-94BD-874BA4394E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2D0D4-6341-4059-9D73-098573890B8F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222C7-E745-4972-ADB2-26864641F2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0AA558-CC6A-4543-8082-2ECED10B3D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EEF11-4551-44CC-8138-2C9C44119E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764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64C05-FCBF-48B1-ABC9-9F817F02AAEB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8E5D6-E240-4AB4-B03F-F45C58F87E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306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Attrition accounted for 16% of the observations within the dataset.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120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999988"/>
                </a:solidFill>
                <a:effectLst/>
              </a:rPr>
              <a:t># 29% of all employees work Overtime</a:t>
            </a:r>
            <a:r>
              <a:rPr lang="en-US" dirty="0"/>
              <a:t> </a:t>
            </a:r>
          </a:p>
          <a:p>
            <a:r>
              <a:rPr lang="en-US" i="1" dirty="0">
                <a:solidFill>
                  <a:srgbClr val="999988"/>
                </a:solidFill>
                <a:effectLst/>
              </a:rPr>
              <a:t># 71% of all employees do not work Overtime</a:t>
            </a:r>
          </a:p>
          <a:p>
            <a:r>
              <a:rPr lang="en-US" dirty="0"/>
              <a:t># 57% of persons who left the company were working overtime! This will be one of the factors that leads to Attrition</a:t>
            </a:r>
          </a:p>
          <a:p>
            <a:r>
              <a:rPr lang="en-US" dirty="0"/>
              <a:t># Attrition was highest in the group of employees that worked overtime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10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# JobLevel is a factor for Attrition. As Job level increases, Attrition decreases. More Attrition occurred with folks at the lowest job level.</a:t>
            </a:r>
          </a:p>
          <a:p>
            <a:r>
              <a:rPr lang="en-US" b="0" dirty="0"/>
              <a:t># 38% of the workforce is a Job Level 1. The Recommendation would be to assess your strong employees and Promote them as quickly as possible.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174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Employees with lower monthly incomes are more like to leave to the company. The average MonthlyIncome was way lower than those who stayed with the company. Monthly Income is a factor for Attrition</a:t>
            </a:r>
          </a:p>
          <a:p>
            <a:r>
              <a:rPr lang="en-US" dirty="0"/>
              <a:t>the people with salary less than $5,000 is greatest among the Research and Development Department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513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Research Scientist Job Role had the most Overtime at 26%</a:t>
            </a:r>
          </a:p>
          <a:p>
            <a:r>
              <a:rPr lang="en-US" dirty="0"/>
              <a:t># Research Scientist are the highest among those making less than $5,000. They start out a little higher than other roles. but only less than 5 are making over $10,000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69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74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21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DB4ED54-5B5E-4A04-93D3-5772E3CE3818}" type="datetime1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5245130"/>
            <a:ext cx="12192000" cy="161287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75894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429849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6283804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9137758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988377"/>
            <a:ext cx="2492830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84516"/>
            <a:ext cx="2492828" cy="16562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8472" y="2988377"/>
            <a:ext cx="2492830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6298471" y="3584516"/>
            <a:ext cx="2492830" cy="16562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4"/>
          </p:nvPr>
        </p:nvSpPr>
        <p:spPr>
          <a:xfrm>
            <a:off x="3444517" y="2988377"/>
            <a:ext cx="2492830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5"/>
          </p:nvPr>
        </p:nvSpPr>
        <p:spPr>
          <a:xfrm>
            <a:off x="3444519" y="3584516"/>
            <a:ext cx="2492828" cy="16562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9138807" y="2988377"/>
            <a:ext cx="2492830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0" name="Content Placeholder 5"/>
          <p:cNvSpPr>
            <a:spLocks noGrp="1"/>
          </p:cNvSpPr>
          <p:nvPr>
            <p:ph sz="quarter" idx="17"/>
          </p:nvPr>
        </p:nvSpPr>
        <p:spPr>
          <a:xfrm>
            <a:off x="9138806" y="3584516"/>
            <a:ext cx="2492830" cy="16562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/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 userDrawn="1"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581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8/5/2021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195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232275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0927" y="709565"/>
            <a:ext cx="6650991" cy="699407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632857"/>
            <a:ext cx="6650991" cy="4205188"/>
          </a:xfrm>
        </p:spPr>
        <p:txBody>
          <a:bodyPr anchor="t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8/5/2021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701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8622917" y="3322281"/>
            <a:ext cx="3367862" cy="33678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 Watermark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768350" y="2312987"/>
            <a:ext cx="731520" cy="73152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2647728"/>
            <a:ext cx="3031852" cy="1722419"/>
          </a:xfr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8/5/2021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9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2647728"/>
            <a:ext cx="3031852" cy="1722419"/>
          </a:xfr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82884F1-FFEA-405F-9602-3DCA865EDA4E}" type="datetime1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 rot="5400000">
            <a:off x="1415595" y="3435840"/>
            <a:ext cx="57607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5955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349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914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8/5/2021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84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46534" y="4284627"/>
            <a:ext cx="11292840" cy="201167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5695849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46534" y="4114808"/>
            <a:ext cx="1129284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4220835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34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905648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80809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905649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3580809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B94070D-8484-4B7B-ADE0-4CCDD6380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8626" y="5120639"/>
            <a:ext cx="12200626" cy="17326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59402" y="5330449"/>
            <a:ext cx="1938528" cy="55778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rgbClr val="465359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59405" y="5958718"/>
            <a:ext cx="1938528" cy="633065"/>
          </a:xfr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3642897" y="5330449"/>
            <a:ext cx="1938528" cy="55778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3642900" y="5958718"/>
            <a:ext cx="1938528" cy="633065"/>
          </a:xfr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526392" y="5330449"/>
            <a:ext cx="1938528" cy="55778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30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6526395" y="5958718"/>
            <a:ext cx="1938528" cy="633065"/>
          </a:xfr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9409888" y="5330449"/>
            <a:ext cx="1938528" cy="55778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32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9409891" y="5958718"/>
            <a:ext cx="1938528" cy="633065"/>
          </a:xfr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553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DB4ED54-5B5E-4A04-93D3-5772E3CE3818}" type="datetime1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5245130"/>
            <a:ext cx="12192000" cy="161287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529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7" r:id="rId2"/>
    <p:sldLayoutId id="2147483675" r:id="rId3"/>
    <p:sldLayoutId id="2147483676" r:id="rId4"/>
    <p:sldLayoutId id="2147483677" r:id="rId5"/>
    <p:sldLayoutId id="2147483684" r:id="rId6"/>
    <p:sldLayoutId id="2147483678" r:id="rId7"/>
    <p:sldLayoutId id="2147483692" r:id="rId8"/>
    <p:sldLayoutId id="2147483690" r:id="rId9"/>
    <p:sldLayoutId id="2147483691" r:id="rId10"/>
    <p:sldLayoutId id="2147483679" r:id="rId11"/>
    <p:sldLayoutId id="2147483680" r:id="rId12"/>
    <p:sldLayoutId id="2147483688" r:id="rId13"/>
    <p:sldLayoutId id="2147483686" r:id="rId14"/>
    <p:sldLayoutId id="2147483689" r:id="rId15"/>
    <p:sldLayoutId id="2147483683" r:id="rId16"/>
    <p:sldLayoutId id="2147483681" r:id="rId17"/>
    <p:sldLayoutId id="2147483682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ayonm.github.io/index.html" TargetMode="External"/><Relationship Id="rId2" Type="http://schemas.openxmlformats.org/officeDocument/2006/relationships/hyperlink" Target="https://github.com/RayonM/CaseStudy2DD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Diagram&#10;&#10;Description automatically generated">
            <a:extLst>
              <a:ext uri="{FF2B5EF4-FFF2-40B4-BE49-F238E27FC236}">
                <a16:creationId xmlns:a16="http://schemas.microsoft.com/office/drawing/2014/main" id="{58937522-64D0-4E81-BFF2-8192ADBF7E4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3119" b="3119"/>
          <a:stretch>
            <a:fillRect/>
          </a:stretch>
        </p:blipFill>
        <p:spPr>
          <a:xfrm>
            <a:off x="443552" y="209973"/>
            <a:ext cx="11286699" cy="3813387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F8C97C9-5129-4127-A751-A36DE74BED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FRITO LAY Attrition Analysis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DC6BB4-3C78-4E7D-AAF2-EAEF50FE21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Study 2</a:t>
            </a:r>
          </a:p>
        </p:txBody>
      </p:sp>
    </p:spTree>
    <p:extLst>
      <p:ext uri="{BB962C8B-B14F-4D97-AF65-F5344CB8AC3E}">
        <p14:creationId xmlns:p14="http://schemas.microsoft.com/office/powerpoint/2010/main" val="3899235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9B1C8-A78A-4ED2-B2CD-B440E57BC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ROLE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559B2D7C-0789-43E3-9EC5-053656225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29" y="1811387"/>
            <a:ext cx="10957243" cy="463555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329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EEC31-A2C0-4F3E-B398-60139721F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 RARELY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ED09E3-AB58-4FBE-B1DB-E8E85053C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27" y="1774062"/>
            <a:ext cx="9676152" cy="462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70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06BB7E-63F0-FA44-990C-582AD24AA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/>
          <a:p>
            <a:r>
              <a:rPr lang="en-US" dirty="0"/>
              <a:t>NAÏVE BAYES Classification </a:t>
            </a:r>
          </a:p>
        </p:txBody>
      </p:sp>
      <p:pic>
        <p:nvPicPr>
          <p:cNvPr id="3" name="Picture 2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8CF591D1-4DDC-473B-9906-88E55AC91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222" y="1179829"/>
            <a:ext cx="4942403" cy="4658216"/>
          </a:xfrm>
          <a:prstGeom prst="rect">
            <a:avLst/>
          </a:prstGeom>
          <a:noFill/>
        </p:spPr>
      </p:pic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BF9D9D71-B8A3-4CCD-88FD-D2F50A89C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/>
          <a:p>
            <a:r>
              <a:rPr lang="en-US" dirty="0"/>
              <a:t>Response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Attrition</a:t>
            </a:r>
          </a:p>
          <a:p>
            <a:endParaRPr lang="en-US" dirty="0"/>
          </a:p>
          <a:p>
            <a:r>
              <a:rPr lang="en-US" dirty="0"/>
              <a:t>Explanatory Variables: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Monthly 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 Level</a:t>
            </a:r>
          </a:p>
        </p:txBody>
      </p:sp>
    </p:spTree>
    <p:extLst>
      <p:ext uri="{BB962C8B-B14F-4D97-AF65-F5344CB8AC3E}">
        <p14:creationId xmlns:p14="http://schemas.microsoft.com/office/powerpoint/2010/main" val="1179911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06BB7E-63F0-FA44-990C-582AD24AA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/>
          <a:p>
            <a:r>
              <a:rPr lang="en-US" dirty="0"/>
              <a:t>Linear Regression Model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BF9D9D71-B8A3-4CCD-88FD-D2F50A89C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 fontScale="92500" lnSpcReduction="10000"/>
          </a:bodyPr>
          <a:lstStyle/>
          <a:p>
            <a:r>
              <a:rPr lang="en-US" dirty="0"/>
              <a:t>Response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Monthly Income</a:t>
            </a:r>
          </a:p>
          <a:p>
            <a:endParaRPr lang="en-US" dirty="0"/>
          </a:p>
          <a:p>
            <a:r>
              <a:rPr lang="en-US" dirty="0"/>
              <a:t>Explanatory Variables: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 Level</a:t>
            </a:r>
          </a:p>
          <a:p>
            <a:endParaRPr lang="en-US" dirty="0"/>
          </a:p>
          <a:p>
            <a:r>
              <a:rPr lang="en-US" dirty="0"/>
              <a:t>RMSE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$1330.695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0C12DE-4FE0-4024-8A99-968DE7263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187" y="1145850"/>
            <a:ext cx="6023370" cy="456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776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E0AA3-1205-42A6-B8A2-1F87EC05E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214E56-2668-438F-B41A-A7E5BE584EE6}"/>
              </a:ext>
            </a:extLst>
          </p:cNvPr>
          <p:cNvSpPr txBox="1"/>
          <p:nvPr/>
        </p:nvSpPr>
        <p:spPr>
          <a:xfrm>
            <a:off x="651793" y="2150454"/>
            <a:ext cx="75551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GitHub Repository: </a:t>
            </a:r>
            <a:r>
              <a:rPr lang="en-US" dirty="0">
                <a:hlinkClick r:id="rId2"/>
              </a:rPr>
              <a:t>https://github.com/RayonM/CaseStudy2DDS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GitHub Website: </a:t>
            </a:r>
            <a:r>
              <a:rPr lang="en-US" dirty="0">
                <a:hlinkClick r:id="rId3"/>
              </a:rPr>
              <a:t>https://rayonm.github.io/index.html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392876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18D2-76A0-4AC6-A512-401D81C3B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B6956A-DC4B-4BBC-A2C9-4A2C27954D57}"/>
              </a:ext>
            </a:extLst>
          </p:cNvPr>
          <p:cNvSpPr txBox="1"/>
          <p:nvPr/>
        </p:nvSpPr>
        <p:spPr>
          <a:xfrm>
            <a:off x="575894" y="2085884"/>
            <a:ext cx="1102961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/>
              <a:t>Frito-Lay wants to prevent voluntary employee turnover by identifying the factors that leads to Attrition.  They’ve provided their current employee data (sans PII) for us to  perform our analysis.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In this presentation, I’ll provide the top 3 factors that leads to Attrition;  Trends I observed in the data; a Naïve Bayes model to classify Attrition, and a regression model to predict Monthly Income. </a:t>
            </a:r>
          </a:p>
        </p:txBody>
      </p:sp>
    </p:spTree>
    <p:extLst>
      <p:ext uri="{BB962C8B-B14F-4D97-AF65-F5344CB8AC3E}">
        <p14:creationId xmlns:p14="http://schemas.microsoft.com/office/powerpoint/2010/main" val="3162265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C3C60-368D-48ED-B7EB-C535E906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16DBAC-ED74-4DC7-9784-806A1B03F24E}"/>
              </a:ext>
            </a:extLst>
          </p:cNvPr>
          <p:cNvSpPr txBox="1"/>
          <p:nvPr/>
        </p:nvSpPr>
        <p:spPr>
          <a:xfrm>
            <a:off x="452565" y="2082280"/>
            <a:ext cx="115087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Loaded the data set provided (CaseStudy2-data.csv)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Performed Exploratory Data Analysis to identify key factors that leads to Attrition and find explanatory variables for the Linear Regression Model.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Used the Naive Bayes to achieve Classification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Used Linear Regression to predict the Monthly Income.</a:t>
            </a:r>
          </a:p>
        </p:txBody>
      </p:sp>
    </p:spTree>
    <p:extLst>
      <p:ext uri="{BB962C8B-B14F-4D97-AF65-F5344CB8AC3E}">
        <p14:creationId xmlns:p14="http://schemas.microsoft.com/office/powerpoint/2010/main" val="2052641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F2B5D-A23E-4EEE-9A86-D290F2CE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Facts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1C2F30-B80A-4CFD-AADA-CB7DA5A9E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449843"/>
              </p:ext>
            </p:extLst>
          </p:nvPr>
        </p:nvGraphicFramePr>
        <p:xfrm>
          <a:off x="586491" y="2204332"/>
          <a:ext cx="4137909" cy="1528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906">
                  <a:extLst>
                    <a:ext uri="{9D8B030D-6E8A-4147-A177-3AD203B41FA5}">
                      <a16:colId xmlns:a16="http://schemas.microsoft.com/office/drawing/2014/main" val="4060491823"/>
                    </a:ext>
                  </a:extLst>
                </a:gridCol>
                <a:gridCol w="1034094">
                  <a:extLst>
                    <a:ext uri="{9D8B030D-6E8A-4147-A177-3AD203B41FA5}">
                      <a16:colId xmlns:a16="http://schemas.microsoft.com/office/drawing/2014/main" val="4151358649"/>
                    </a:ext>
                  </a:extLst>
                </a:gridCol>
                <a:gridCol w="1246909">
                  <a:extLst>
                    <a:ext uri="{9D8B030D-6E8A-4147-A177-3AD203B41FA5}">
                      <a16:colId xmlns:a16="http://schemas.microsoft.com/office/drawing/2014/main" val="3031392008"/>
                    </a:ext>
                  </a:extLst>
                </a:gridCol>
              </a:tblGrid>
              <a:tr h="49258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Attrition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Count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Percent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98620747"/>
                  </a:ext>
                </a:extLst>
              </a:tr>
              <a:tr h="543053"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84%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66801095"/>
                  </a:ext>
                </a:extLst>
              </a:tr>
              <a:tr h="492583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140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16%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2006876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BDA9FC2-3E3B-4080-8EE6-CDBD166AF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489" y="2204332"/>
            <a:ext cx="6413634" cy="410777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35156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18D2-76A0-4AC6-A512-401D81C3B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anchor="b">
            <a:normAutofit/>
          </a:bodyPr>
          <a:lstStyle/>
          <a:p>
            <a:r>
              <a:rPr lang="en-US" dirty="0"/>
              <a:t>TOP 3 FACTORS LEADING TO ATTRITION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50A1DF5-FF28-464D-9F7E-15225AA014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4238671"/>
              </p:ext>
            </p:extLst>
          </p:nvPr>
        </p:nvGraphicFramePr>
        <p:xfrm>
          <a:off x="581192" y="2340864"/>
          <a:ext cx="11029615" cy="363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5640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427FC-09CE-4289-8A04-7CDD1A21F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US" dirty="0"/>
              <a:t>Attrition Factor - Overtime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ACCE67FC-092E-49DA-A3B8-52462183E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067" y="2093090"/>
            <a:ext cx="2574600" cy="363304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6BC4EB68-8DA8-490E-8277-A17BCB3457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966085" y="2648811"/>
            <a:ext cx="5644890" cy="3032775"/>
          </a:xfrm>
        </p:spPr>
      </p:pic>
    </p:spTree>
    <p:extLst>
      <p:ext uri="{BB962C8B-B14F-4D97-AF65-F5344CB8AC3E}">
        <p14:creationId xmlns:p14="http://schemas.microsoft.com/office/powerpoint/2010/main" val="2776154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5BD10-F1D6-488B-8381-91DB4EB23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US" dirty="0"/>
              <a:t>ATTRITION FACTOR - job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F764B331-C834-41CB-AA20-9F1BFDEF9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8331" y="1918741"/>
            <a:ext cx="5194769" cy="988332"/>
          </a:xfrm>
        </p:spPr>
        <p:txBody>
          <a:bodyPr anchor="t"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As Job level increases,  Attrition decreases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Attrition occurred at the lowest job level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1D5D1CFA-78F6-4A1E-A9D7-50FC72018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1918741"/>
            <a:ext cx="4440514" cy="469574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2624B6-D16C-4905-A8A6-BD6F802FDE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7569" y="3058297"/>
            <a:ext cx="5136292" cy="3503142"/>
          </a:xfrm>
          <a:prstGeom prst="rect">
            <a:avLst/>
          </a:prstGeom>
          <a:ln w="3175">
            <a:noFill/>
          </a:ln>
        </p:spPr>
      </p:pic>
    </p:spTree>
    <p:extLst>
      <p:ext uri="{BB962C8B-B14F-4D97-AF65-F5344CB8AC3E}">
        <p14:creationId xmlns:p14="http://schemas.microsoft.com/office/powerpoint/2010/main" val="181233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AD40-5E57-4A76-85EB-932DEDC37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FACTOR - Monthly Income</a:t>
            </a:r>
          </a:p>
        </p:txBody>
      </p:sp>
      <p:pic>
        <p:nvPicPr>
          <p:cNvPr id="6" name="Content Placeholder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3EC51B26-9D9D-4B5A-B32E-51A59D635EB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875289" y="2227263"/>
            <a:ext cx="2605771" cy="3633787"/>
          </a:xfrm>
          <a:ln w="3175">
            <a:solidFill>
              <a:schemeClr val="tx1"/>
            </a:solidFill>
          </a:ln>
        </p:spPr>
      </p:pic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AC1DC84-69A9-40AA-9E52-BCF42D1627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70174" y="2227263"/>
            <a:ext cx="5087301" cy="363378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65365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23E5D-9C11-4F19-A273-458F4AEB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FACTOR - Monthly Income</a:t>
            </a: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30D80426-D020-4DB2-ABD5-1A8BEF3E2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782" y="1842681"/>
            <a:ext cx="8136859" cy="462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98783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duct Summary_Win32_RS v2" id="{4A4BC7BA-E104-48CF-9F11-CBBDF04784BE}" vid="{45BAD27F-A2E8-4282-99F2-C6ED447BF4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A6C788-C4FC-4FDC-8A35-3D0FEBD2EC4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F46A686-309E-4CB8-8B43-0618CA3DC8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043F881-A283-4804-BC69-C2CA14CA788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Product summary presentation</Template>
  <TotalTime>2787</TotalTime>
  <Words>474</Words>
  <Application>Microsoft Office PowerPoint</Application>
  <PresentationFormat>Widescreen</PresentationFormat>
  <Paragraphs>73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Gill Sans MT</vt:lpstr>
      <vt:lpstr>Wingdings 2</vt:lpstr>
      <vt:lpstr>DividendVTI</vt:lpstr>
      <vt:lpstr>Case Study 2</vt:lpstr>
      <vt:lpstr>Overview</vt:lpstr>
      <vt:lpstr>METHODOLOGY</vt:lpstr>
      <vt:lpstr>Attrition Facts</vt:lpstr>
      <vt:lpstr>TOP 3 FACTORS LEADING TO ATTRITION</vt:lpstr>
      <vt:lpstr>Attrition Factor - Overtime</vt:lpstr>
      <vt:lpstr>ATTRITION FACTOR - job Level</vt:lpstr>
      <vt:lpstr>ATTRITION FACTOR - Monthly Income</vt:lpstr>
      <vt:lpstr>ATTRITION FACTOR - Monthly Income</vt:lpstr>
      <vt:lpstr>JOB ROLE</vt:lpstr>
      <vt:lpstr>TRAVEL RARELY</vt:lpstr>
      <vt:lpstr>NAÏVE BAYES Classification </vt:lpstr>
      <vt:lpstr>Linear Regression Model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2</dc:title>
  <dc:creator>Rayon Morris</dc:creator>
  <cp:lastModifiedBy>Rayon Morris</cp:lastModifiedBy>
  <cp:revision>1</cp:revision>
  <dcterms:created xsi:type="dcterms:W3CDTF">2021-08-04T03:37:04Z</dcterms:created>
  <dcterms:modified xsi:type="dcterms:W3CDTF">2021-08-06T05:17:05Z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