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2CF17-4B72-49C0-90C2-3DEA6F9473C0}" v="4" dt="2023-05-11T08:31:4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based on Review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EC2E2-E7D2-C57E-C9FD-1E952DB40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691"/>
            <a:ext cx="3665149" cy="1790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CAC77-81D0-2391-76B5-97AA7AEF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3" y="3924149"/>
            <a:ext cx="4324572" cy="2933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17311-BDD3-DEE6-DC20-6B81138AFF67}"/>
              </a:ext>
            </a:extLst>
          </p:cNvPr>
          <p:cNvSpPr txBox="1"/>
          <p:nvPr/>
        </p:nvSpPr>
        <p:spPr>
          <a:xfrm>
            <a:off x="9799608" y="6211019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Skytrax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077C9-22FE-4D37-351F-9FE2366EE189}"/>
              </a:ext>
            </a:extLst>
          </p:cNvPr>
          <p:cNvSpPr txBox="1"/>
          <p:nvPr/>
        </p:nvSpPr>
        <p:spPr>
          <a:xfrm>
            <a:off x="4951562" y="2139351"/>
            <a:ext cx="602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our source British Airways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6760AE-CDDC-EB79-BBD0-FE2782356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389" y="2773681"/>
            <a:ext cx="7407215" cy="2962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Review Analysis</vt:lpstr>
      <vt:lpstr>Insights based on Review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Cwen Fernandes</cp:lastModifiedBy>
  <cp:revision>2</cp:revision>
  <dcterms:created xsi:type="dcterms:W3CDTF">2022-12-06T11:13:27Z</dcterms:created>
  <dcterms:modified xsi:type="dcterms:W3CDTF">2023-05-11T08:34:29Z</dcterms:modified>
</cp:coreProperties>
</file>