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British airways Technology, DATA and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Cwen Fernandes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8EBF-B684-EEE1-7EED-A1651415E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14.96% Successful/ COMPLETED BOOKING</a:t>
            </a:r>
          </a:p>
        </p:txBody>
      </p:sp>
    </p:spTree>
    <p:extLst>
      <p:ext uri="{BB962C8B-B14F-4D97-AF65-F5344CB8AC3E}">
        <p14:creationId xmlns:p14="http://schemas.microsoft.com/office/powerpoint/2010/main" val="19119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B1D2-0DE8-7743-C5D2-6BB5753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countries with FLIGHT BOOKINGS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88DB3B61-B888-2F1C-0B1C-5F33521FCF66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C025-13D0-68CE-385E-C505839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506D-2E74-BF83-E261-AC1DED01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EDD9-FE1F-679C-748E-6292190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B9FA9-FF86-BD20-B05A-34B9DCC8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" y="1556235"/>
            <a:ext cx="11792310" cy="46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7A8-2B80-769F-AC84-351AC43C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WITH RESPECT TO FLIGHT DURATION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1130AB67-85AF-9336-6252-9DACB0FBF22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DAD0-F36D-3ABE-6D11-BFA1465F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A7CC-40B0-7B48-E978-987AAA9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F438-B7A7-FDF7-3B93-88DAAC89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D0E06-AC5D-B9CC-88D9-10840445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690688"/>
            <a:ext cx="11680166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2E90-40CA-E503-FBF4-2963DDA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based on day of the week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1D471EC8-F00C-3405-29B9-2FB4CF92489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CB22-EF6D-41BA-E7A0-9D122DE4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C4CE-1556-88DA-47BF-31CD1212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6F84-7DA8-1859-A864-FD31B3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C3967-C69F-F1DA-D78B-040428FA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2070340"/>
            <a:ext cx="11222965" cy="38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886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33</TotalTime>
  <Words>46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Monoline</vt:lpstr>
      <vt:lpstr>British airways Technology, DATA and insights</vt:lpstr>
      <vt:lpstr>14.96% Successful/ COMPLETED BOOKING</vt:lpstr>
      <vt:lpstr>Top 10 countries with FLIGHT BOOKINGS</vt:lpstr>
      <vt:lpstr>BOOKING WITH RESPECT TO FLIGHT DURATION</vt:lpstr>
      <vt:lpstr>Booking based on day of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Technology, DATA and insights</dc:title>
  <dc:creator>Cwen Fernandes</dc:creator>
  <cp:lastModifiedBy>Cwen Fernandes</cp:lastModifiedBy>
  <cp:revision>1</cp:revision>
  <dcterms:created xsi:type="dcterms:W3CDTF">2023-06-12T07:48:43Z</dcterms:created>
  <dcterms:modified xsi:type="dcterms:W3CDTF">2023-06-12T08:21:53Z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