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6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3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8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0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2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92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7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2A1E-F459-449F-834C-7D39C6E3AD09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D1A-E9C4-4944-9018-2D39890FA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1781" y="127819"/>
            <a:ext cx="859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OlymPIC</a:t>
            </a:r>
            <a:r>
              <a:rPr lang="en-US" altLang="ja-JP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Torch </a:t>
            </a:r>
            <a:r>
              <a:rPr lang="en-US" altLang="ja-JP" sz="5400" dirty="0">
                <a:solidFill>
                  <a:srgbClr val="00B050"/>
                </a:solidFill>
                <a:latin typeface="Arial Black" panose="020B0A04020102020204" pitchFamily="34" charset="0"/>
              </a:rPr>
              <a:t>R</a:t>
            </a:r>
            <a:r>
              <a:rPr lang="en-US" altLang="ja-JP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elay</a:t>
            </a:r>
            <a:endParaRPr kumimoji="1" lang="ja-JP" altLang="en-US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310" y="1138465"/>
            <a:ext cx="2536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He</a:t>
            </a:r>
            <a:r>
              <a:rPr kumimoji="1" lang="en-US" altLang="ja-JP" sz="2400" dirty="0" smtClean="0"/>
              <a:t> is </a:t>
            </a:r>
            <a:r>
              <a:rPr kumimoji="1" lang="en-US" altLang="ja-JP" sz="2400" dirty="0" err="1" smtClean="0"/>
              <a:t>OlymPIC</a:t>
            </a:r>
            <a:r>
              <a:rPr kumimoji="1" lang="en-US" altLang="ja-JP" sz="2400" dirty="0" smtClean="0"/>
              <a:t> torch relay runner.</a:t>
            </a:r>
          </a:p>
          <a:p>
            <a:r>
              <a:rPr kumimoji="1" lang="en-US" altLang="ja-JP" sz="2400" dirty="0" smtClean="0"/>
              <a:t>He</a:t>
            </a:r>
            <a:r>
              <a:rPr kumimoji="1" lang="en-US" altLang="ja-JP" sz="2400" dirty="0" smtClean="0"/>
              <a:t> has </a:t>
            </a:r>
            <a:r>
              <a:rPr kumimoji="1" lang="en-US" altLang="ja-JP" sz="2400" dirty="0" smtClean="0"/>
              <a:t>to carry the </a:t>
            </a:r>
            <a:r>
              <a:rPr kumimoji="1" lang="en-US" altLang="ja-JP" sz="2400" dirty="0" smtClean="0"/>
              <a:t>torch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59508" y="1138465"/>
            <a:ext cx="247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But, during </a:t>
            </a:r>
            <a:r>
              <a:rPr kumimoji="1" lang="en-US" altLang="ja-JP" sz="2400" dirty="0" smtClean="0"/>
              <a:t>his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journey, there are some obstacles.</a:t>
            </a:r>
            <a:endParaRPr kumimoji="1"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481781" y="3224980"/>
            <a:ext cx="5427406" cy="3421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19317" y="3608439"/>
            <a:ext cx="4537585" cy="272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317" y="4301616"/>
            <a:ext cx="1460088" cy="146008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8"/>
          <a:stretch/>
        </p:blipFill>
        <p:spPr>
          <a:xfrm>
            <a:off x="3195484" y="3818755"/>
            <a:ext cx="2180303" cy="81219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9405" y="5569181"/>
            <a:ext cx="768758" cy="76875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0" y="5562073"/>
            <a:ext cx="816999" cy="81699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35" y="5548622"/>
            <a:ext cx="768758" cy="76875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728020" y="3679027"/>
            <a:ext cx="3156155" cy="1829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795254" y="3679027"/>
            <a:ext cx="1088921" cy="18545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43715" y="1138465"/>
            <a:ext cx="2925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Choose pictogram,</a:t>
            </a:r>
          </a:p>
          <a:p>
            <a:r>
              <a:rPr kumimoji="1" lang="en-US" altLang="ja-JP" sz="2400" dirty="0"/>
              <a:t>w</a:t>
            </a:r>
            <a:r>
              <a:rPr kumimoji="1" lang="en-US" altLang="ja-JP" sz="2400" dirty="0" smtClean="0"/>
              <a:t>ard off danger and</a:t>
            </a:r>
          </a:p>
          <a:p>
            <a:r>
              <a:rPr kumimoji="1" lang="en-US" altLang="ja-JP" sz="2400" dirty="0"/>
              <a:t>r</a:t>
            </a:r>
            <a:r>
              <a:rPr kumimoji="1" lang="en-US" altLang="ja-JP" sz="2400" dirty="0" smtClean="0"/>
              <a:t>un toward finish line.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5364" y="5608361"/>
            <a:ext cx="802860" cy="8028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09" y="2250873"/>
            <a:ext cx="896587" cy="8965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97"/>
          <a:stretch/>
        </p:blipFill>
        <p:spPr>
          <a:xfrm flipH="1">
            <a:off x="3209771" y="2732829"/>
            <a:ext cx="758075" cy="245639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121919" y="5852413"/>
            <a:ext cx="122480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78607" y="5852413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 Tap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here</a:t>
            </a:r>
            <a:endParaRPr kumimoji="1" lang="ja-JP" altLang="en-US" sz="2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0422" y="3692383"/>
            <a:ext cx="1379920" cy="137992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2447" y="3743011"/>
            <a:ext cx="1288649" cy="1288649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254829" y="5045276"/>
            <a:ext cx="255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Action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character</a:t>
            </a:r>
            <a:endParaRPr kumimoji="1" lang="ja-JP" altLang="en-US" sz="2400" dirty="0"/>
          </a:p>
        </p:txBody>
      </p:sp>
      <p:sp>
        <p:nvSpPr>
          <p:cNvPr id="24" name="右矢印 23"/>
          <p:cNvSpPr/>
          <p:nvPr/>
        </p:nvSpPr>
        <p:spPr>
          <a:xfrm>
            <a:off x="6994658" y="4218292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2354" y="2234400"/>
            <a:ext cx="984616" cy="9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9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48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m0117067d</dc:creator>
  <cp:lastModifiedBy>m0117067d</cp:lastModifiedBy>
  <cp:revision>12</cp:revision>
  <dcterms:created xsi:type="dcterms:W3CDTF">2019-10-08T15:03:45Z</dcterms:created>
  <dcterms:modified xsi:type="dcterms:W3CDTF">2019-10-09T07:12:38Z</dcterms:modified>
</cp:coreProperties>
</file>