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8" r:id="rId4"/>
    <p:sldId id="259" r:id="rId5"/>
    <p:sldId id="260" r:id="rId6"/>
    <p:sldId id="261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3810D-A251-4635-8EBC-081B46B938F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CF8-D586-4B69-B658-CE63D0A5F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887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56A15-0D01-4DFE-A4B3-40D9E6BF6F5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EB53A-34BC-4D0A-B088-5150294CC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37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-4763"/>
            <a:ext cx="12192000" cy="1524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47637"/>
            <a:ext cx="12196116" cy="82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6" name="Group 10"/>
          <p:cNvGrpSpPr>
            <a:grpSpLocks/>
          </p:cNvGrpSpPr>
          <p:nvPr userDrawn="1"/>
        </p:nvGrpSpPr>
        <p:grpSpPr bwMode="auto">
          <a:xfrm>
            <a:off x="0" y="6783388"/>
            <a:ext cx="12192000" cy="92075"/>
            <a:chOff x="1" y="6096362"/>
            <a:chExt cx="9224209" cy="191046"/>
          </a:xfrm>
        </p:grpSpPr>
        <p:sp>
          <p:nvSpPr>
            <p:cNvPr id="17" name="Rectangle 16"/>
            <p:cNvSpPr/>
            <p:nvPr/>
          </p:nvSpPr>
          <p:spPr>
            <a:xfrm>
              <a:off x="3417042" y="6096362"/>
              <a:ext cx="2902983" cy="1910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20025" y="6096362"/>
              <a:ext cx="2904185" cy="191046"/>
            </a:xfrm>
            <a:prstGeom prst="rect">
              <a:avLst/>
            </a:prstGeom>
            <a:solidFill>
              <a:srgbClr val="373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" y="6096362"/>
              <a:ext cx="3417041" cy="191046"/>
            </a:xfrm>
            <a:prstGeom prst="rect">
              <a:avLst/>
            </a:prstGeom>
            <a:solidFill>
              <a:srgbClr val="373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094" y="6356350"/>
            <a:ext cx="5385486" cy="365125"/>
          </a:xfrm>
        </p:spPr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1454C-81F4-3160-BD72-A56B1492E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2101"/>
            <a:ext cx="300079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9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3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7914" y="6356350"/>
            <a:ext cx="5385486" cy="365125"/>
          </a:xfrm>
        </p:spPr>
        <p:txBody>
          <a:bodyPr/>
          <a:lstStyle/>
          <a:p>
            <a:r>
              <a:rPr lang="en-US" dirty="0"/>
              <a:t>ANRF and SERB Sponsored International Conference,                                                             Faculty of Pharmacy, Parul University, Vadodara-391760, Gujarat, India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4763"/>
            <a:ext cx="12192000" cy="1524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47637"/>
            <a:ext cx="12196116" cy="82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0" y="6783388"/>
            <a:ext cx="12192000" cy="92075"/>
            <a:chOff x="1" y="6096362"/>
            <a:chExt cx="9224209" cy="191046"/>
          </a:xfrm>
        </p:grpSpPr>
        <p:sp>
          <p:nvSpPr>
            <p:cNvPr id="12" name="Rectangle 11"/>
            <p:cNvSpPr/>
            <p:nvPr/>
          </p:nvSpPr>
          <p:spPr>
            <a:xfrm>
              <a:off x="3417042" y="6096362"/>
              <a:ext cx="2902983" cy="1910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0025" y="6096362"/>
              <a:ext cx="2904185" cy="191046"/>
            </a:xfrm>
            <a:prstGeom prst="rect">
              <a:avLst/>
            </a:prstGeom>
            <a:solidFill>
              <a:srgbClr val="373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" y="6096362"/>
              <a:ext cx="3417041" cy="191046"/>
            </a:xfrm>
            <a:prstGeom prst="rect">
              <a:avLst/>
            </a:prstGeom>
            <a:solidFill>
              <a:srgbClr val="373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2421924" y="6339874"/>
            <a:ext cx="6104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42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0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8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4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14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2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28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8BAD-10D7-47EA-A83F-D3A50BAFE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99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1" y="6356350"/>
            <a:ext cx="5385486" cy="365125"/>
          </a:xfrm>
        </p:spPr>
        <p:txBody>
          <a:bodyPr/>
          <a:lstStyle/>
          <a:p>
            <a:r>
              <a:rPr lang="en-US" dirty="0"/>
              <a:t>ANRF and SERB Sponsored International Conference,                                                             Faculty of Pharmacy, Parul University, Vadodara-391760, Gujarat, India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4522177" y="509591"/>
            <a:ext cx="2986454" cy="4048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Oral  Presentation ID: XXX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1548713"/>
            <a:ext cx="9144000" cy="552649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Presentation (Shall be in bold sentence case)</a:t>
            </a:r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1524001" y="2700444"/>
            <a:ext cx="91440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IN" altLang="en-US" sz="22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Presenting Author* (Shall be in un-bold sentence case)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67242-B6C6-A470-4B79-2C75458A33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8" b="28341"/>
          <a:stretch/>
        </p:blipFill>
        <p:spPr>
          <a:xfrm>
            <a:off x="10195648" y="245912"/>
            <a:ext cx="1996352" cy="8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presenter will be given a time slot of 10 minutes in total, which is distributed as 7 minutes of presentation and 3 minutes for question answer.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 or 2 slides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ANRF and SERB Sponsored International Conference,                                                             Faculty of Pharmacy, Parul University, Vadodara-391760, Gujarat, India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2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9490A-560F-748B-BE4E-9F8A7F288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8" b="28341"/>
          <a:stretch/>
        </p:blipFill>
        <p:spPr>
          <a:xfrm>
            <a:off x="10195648" y="245912"/>
            <a:ext cx="1996352" cy="8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89A9-2936-60F4-087C-65E1780A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5220-18F5-1E37-F390-3BDC476BD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 slide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65193-6BDB-C321-F2C3-832E3CAD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B202C-5D4F-743B-09F1-8F83F2C8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3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46AB0-C700-A85D-C252-E9378C8427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8" b="28341"/>
          <a:stretch/>
        </p:blipFill>
        <p:spPr>
          <a:xfrm>
            <a:off x="10195648" y="245912"/>
            <a:ext cx="1996352" cy="8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7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Aim and Objectives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Slide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4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98C50-0087-AAD6-8A44-375627AFF5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8" b="28341"/>
          <a:stretch/>
        </p:blipFill>
        <p:spPr>
          <a:xfrm>
            <a:off x="10195648" y="245912"/>
            <a:ext cx="1996352" cy="8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1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Materials and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2 Slides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5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30448-9E55-FF04-B690-04788421D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8" b="28341"/>
          <a:stretch/>
        </p:blipFill>
        <p:spPr>
          <a:xfrm>
            <a:off x="10195648" y="245912"/>
            <a:ext cx="1996352" cy="8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Results and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Max. 4 Slides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6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92C0D-665C-C274-1A6E-38F143FF07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8" b="28341"/>
          <a:stretch/>
        </p:blipFill>
        <p:spPr>
          <a:xfrm>
            <a:off x="10195648" y="245912"/>
            <a:ext cx="1996352" cy="8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8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Summary and 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Slide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7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08E04-B567-F2EB-6C97-8DC389996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8" b="28341"/>
          <a:stretch/>
        </p:blipFill>
        <p:spPr>
          <a:xfrm>
            <a:off x="10195648" y="245912"/>
            <a:ext cx="1996352" cy="8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7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Acknowledgements (</a:t>
            </a:r>
            <a:r>
              <a:rPr lang="en-IN" altLang="en-US" dirty="0">
                <a:highlight>
                  <a:srgbClr val="FFFF00"/>
                </a:highlight>
              </a:rPr>
              <a:t>Optional</a:t>
            </a:r>
            <a:r>
              <a:rPr lang="en-IN" alt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8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99674-9FFA-2D58-7859-B94EC67E02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8" b="28341"/>
          <a:stretch/>
        </p:blipFill>
        <p:spPr>
          <a:xfrm>
            <a:off x="10195648" y="245912"/>
            <a:ext cx="1996352" cy="8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References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Slide (Only Important References)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ANRF and SERB Sponsored International Conference,                                                             Faculty of Pharmacy, Parul University, Vadodara-391760, Gujarat, India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BAD-10D7-47EA-A83F-D3A50BAFED80}" type="slidenum">
              <a:rPr lang="en-IN" smtClean="0"/>
              <a:t>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854BD-D260-6C40-BED7-BFC701F733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8" b="28341"/>
          <a:stretch/>
        </p:blipFill>
        <p:spPr>
          <a:xfrm>
            <a:off x="10195648" y="245912"/>
            <a:ext cx="1996352" cy="8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9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283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Yu Gothic</vt:lpstr>
      <vt:lpstr>Arial</vt:lpstr>
      <vt:lpstr>Calibri</vt:lpstr>
      <vt:lpstr>Calibri Light</vt:lpstr>
      <vt:lpstr>Times New Roman</vt:lpstr>
      <vt:lpstr>Office Theme</vt:lpstr>
      <vt:lpstr>Oral  Presentation ID: XXX</vt:lpstr>
      <vt:lpstr>Introduction</vt:lpstr>
      <vt:lpstr>Rationale</vt:lpstr>
      <vt:lpstr>Aim and Objectives </vt:lpstr>
      <vt:lpstr>Materials and Methods </vt:lpstr>
      <vt:lpstr>Results and Discussion</vt:lpstr>
      <vt:lpstr>Summary and Conclusion </vt:lpstr>
      <vt:lpstr>Acknowledgements (Optional)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DIPTI HITESHKUMAR PATEL</dc:creator>
  <cp:lastModifiedBy>Tanvi Dodiya</cp:lastModifiedBy>
  <cp:revision>46</cp:revision>
  <dcterms:created xsi:type="dcterms:W3CDTF">2022-08-22T10:07:04Z</dcterms:created>
  <dcterms:modified xsi:type="dcterms:W3CDTF">2024-12-31T09:04:17Z</dcterms:modified>
</cp:coreProperties>
</file>