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38484175" cy="38484175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21">
          <p15:clr>
            <a:srgbClr val="A4A3A4"/>
          </p15:clr>
        </p15:guide>
        <p15:guide id="2" pos="1212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7lFggloZzRUf0bEGtLlA0tGZj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616" y="610"/>
      </p:cViewPr>
      <p:guideLst>
        <p:guide orient="horz" pos="12121"/>
        <p:guide pos="12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86125" y="51435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680"/>
              </a:spcBef>
              <a:spcAft>
                <a:spcPts val="0"/>
              </a:spcAft>
              <a:buSzPts val="1400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80"/>
              </a:spcBef>
              <a:spcAft>
                <a:spcPts val="0"/>
              </a:spcAft>
              <a:buSzPts val="1400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80"/>
              </a:spcBef>
              <a:spcAft>
                <a:spcPts val="0"/>
              </a:spcAft>
              <a:buSzPts val="1400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680"/>
              </a:spcBef>
              <a:spcAft>
                <a:spcPts val="0"/>
              </a:spcAft>
              <a:buSzPts val="1400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680"/>
              </a:spcBef>
              <a:spcAft>
                <a:spcPts val="0"/>
              </a:spcAft>
              <a:buSzPts val="1400"/>
              <a:buNone/>
              <a:defRPr sz="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e9314e98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1ae9314e98f_0_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94"/>
          </a:p>
        </p:txBody>
      </p:sp>
      <p:sp>
        <p:nvSpPr>
          <p:cNvPr id="162" name="Google Shape;162;g1ae9314e98f_0_2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E0AA409A-AB1F-BF03-EE37-843E291A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e9314e98f_0_23:notes">
            <a:extLst>
              <a:ext uri="{FF2B5EF4-FFF2-40B4-BE49-F238E27FC236}">
                <a16:creationId xmlns:a16="http://schemas.microsoft.com/office/drawing/2014/main" id="{4376DC89-825C-CFDF-51A4-2541640B6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1ae9314e98f_0_23:notes">
            <a:extLst>
              <a:ext uri="{FF2B5EF4-FFF2-40B4-BE49-F238E27FC236}">
                <a16:creationId xmlns:a16="http://schemas.microsoft.com/office/drawing/2014/main" id="{B868AD30-10A0-6C2F-3DF0-5E4812084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94"/>
          </a:p>
        </p:txBody>
      </p:sp>
      <p:sp>
        <p:nvSpPr>
          <p:cNvPr id="162" name="Google Shape;162;g1ae9314e98f_0_23:notes">
            <a:extLst>
              <a:ext uri="{FF2B5EF4-FFF2-40B4-BE49-F238E27FC236}">
                <a16:creationId xmlns:a16="http://schemas.microsoft.com/office/drawing/2014/main" id="{19AC89B9-C3F4-31CC-2729-5365460118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23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07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924050" y="8980488"/>
            <a:ext cx="34636075" cy="2539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07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6543675" y="4360863"/>
            <a:ext cx="25396825" cy="3463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1612956" y="37434102"/>
            <a:ext cx="100878426" cy="3547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0340400" y="2273866"/>
            <a:ext cx="100878426" cy="10579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4861a7c10_3_6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2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1a4861a7c10_3_6"/>
          <p:cNvSpPr txBox="1">
            <a:spLocks noGrp="1"/>
          </p:cNvSpPr>
          <p:nvPr>
            <p:ph type="body" idx="1"/>
          </p:nvPr>
        </p:nvSpPr>
        <p:spPr>
          <a:xfrm>
            <a:off x="1924050" y="8980488"/>
            <a:ext cx="34636200" cy="25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1a4861a7c10_3_6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1a4861a7c10_3_6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a4861a7c10_3_6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4861a7c10_3_12"/>
          <p:cNvSpPr txBox="1">
            <a:spLocks noGrp="1"/>
          </p:cNvSpPr>
          <p:nvPr>
            <p:ph type="ctrTitle"/>
          </p:nvPr>
        </p:nvSpPr>
        <p:spPr>
          <a:xfrm>
            <a:off x="2886315" y="11955046"/>
            <a:ext cx="32711400" cy="8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a4861a7c10_3_12"/>
          <p:cNvSpPr txBox="1">
            <a:spLocks noGrp="1"/>
          </p:cNvSpPr>
          <p:nvPr>
            <p:ph type="subTitle" idx="1"/>
          </p:nvPr>
        </p:nvSpPr>
        <p:spPr>
          <a:xfrm>
            <a:off x="5772628" y="21807705"/>
            <a:ext cx="26938800" cy="9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lvl="0" algn="ctr" rtl="0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g1a4861a7c10_3_12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1a4861a7c10_3_12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4861a7c10_3_12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4861a7c10_3_18"/>
          <p:cNvSpPr txBox="1">
            <a:spLocks noGrp="1"/>
          </p:cNvSpPr>
          <p:nvPr>
            <p:ph type="title"/>
          </p:nvPr>
        </p:nvSpPr>
        <p:spPr>
          <a:xfrm>
            <a:off x="3039987" y="24729651"/>
            <a:ext cx="32711400" cy="7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3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4861a7c10_3_18"/>
          <p:cNvSpPr txBox="1">
            <a:spLocks noGrp="1"/>
          </p:cNvSpPr>
          <p:nvPr>
            <p:ph type="body" idx="1"/>
          </p:nvPr>
        </p:nvSpPr>
        <p:spPr>
          <a:xfrm>
            <a:off x="3039987" y="16311244"/>
            <a:ext cx="32711400" cy="8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 sz="4801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868"/>
              </a:spcBef>
              <a:spcAft>
                <a:spcPts val="0"/>
              </a:spcAft>
              <a:buClr>
                <a:srgbClr val="888888"/>
              </a:buClr>
              <a:buSzPts val="4341"/>
              <a:buNone/>
              <a:defRPr sz="4341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776"/>
              </a:spcBef>
              <a:spcAft>
                <a:spcPts val="0"/>
              </a:spcAft>
              <a:buClr>
                <a:srgbClr val="888888"/>
              </a:buClr>
              <a:buSzPts val="3881"/>
              <a:buNone/>
              <a:defRPr sz="3881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a4861a7c10_3_18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a4861a7c10_3_18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4861a7c10_3_18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4861a7c10_3_24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2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4861a7c10_3_24"/>
          <p:cNvSpPr txBox="1">
            <a:spLocks noGrp="1"/>
          </p:cNvSpPr>
          <p:nvPr>
            <p:ph type="body" idx="1"/>
          </p:nvPr>
        </p:nvSpPr>
        <p:spPr>
          <a:xfrm>
            <a:off x="7883915" y="27589246"/>
            <a:ext cx="70627800" cy="78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654685" algn="l" rtl="0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•"/>
              <a:defRPr sz="6710"/>
            </a:lvl1pPr>
            <a:lvl2pPr marL="914400" lvl="1" indent="-596074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–"/>
              <a:defRPr sz="5787"/>
            </a:lvl2pPr>
            <a:lvl3pPr marL="1371600" lvl="2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3pPr>
            <a:lvl4pPr marL="1828800" lvl="3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–"/>
              <a:defRPr sz="4341"/>
            </a:lvl4pPr>
            <a:lvl5pPr marL="2286000" lvl="4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»"/>
              <a:defRPr sz="4341"/>
            </a:lvl5pPr>
            <a:lvl6pPr marL="2743200" lvl="5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6pPr>
            <a:lvl7pPr marL="3200400" lvl="6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7pPr>
            <a:lvl8pPr marL="3657600" lvl="7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8pPr>
            <a:lvl9pPr marL="4114800" lvl="8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9pPr>
          </a:lstStyle>
          <a:p>
            <a:endParaRPr/>
          </a:p>
        </p:txBody>
      </p:sp>
      <p:sp>
        <p:nvSpPr>
          <p:cNvPr id="111" name="Google Shape;111;g1a4861a7c10_3_24"/>
          <p:cNvSpPr txBox="1">
            <a:spLocks noGrp="1"/>
          </p:cNvSpPr>
          <p:nvPr>
            <p:ph type="body" idx="2"/>
          </p:nvPr>
        </p:nvSpPr>
        <p:spPr>
          <a:xfrm>
            <a:off x="79153133" y="27589246"/>
            <a:ext cx="70634400" cy="78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654685" algn="l" rtl="0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•"/>
              <a:defRPr sz="6710"/>
            </a:lvl1pPr>
            <a:lvl2pPr marL="914400" lvl="1" indent="-596074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–"/>
              <a:defRPr sz="5787"/>
            </a:lvl2pPr>
            <a:lvl3pPr marL="1371600" lvl="2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3pPr>
            <a:lvl4pPr marL="1828800" lvl="3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–"/>
              <a:defRPr sz="4341"/>
            </a:lvl4pPr>
            <a:lvl5pPr marL="2286000" lvl="4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»"/>
              <a:defRPr sz="4341"/>
            </a:lvl5pPr>
            <a:lvl6pPr marL="2743200" lvl="5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6pPr>
            <a:lvl7pPr marL="3200400" lvl="6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7pPr>
            <a:lvl8pPr marL="3657600" lvl="7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8pPr>
            <a:lvl9pPr marL="4114800" lvl="8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9pPr>
          </a:lstStyle>
          <a:p>
            <a:endParaRPr/>
          </a:p>
        </p:txBody>
      </p:sp>
      <p:sp>
        <p:nvSpPr>
          <p:cNvPr id="112" name="Google Shape;112;g1a4861a7c10_3_24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4861a7c10_3_24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a4861a7c10_3_24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861a7c10_3_31"/>
          <p:cNvSpPr txBox="1">
            <a:spLocks noGrp="1"/>
          </p:cNvSpPr>
          <p:nvPr>
            <p:ph type="title"/>
          </p:nvPr>
        </p:nvSpPr>
        <p:spPr>
          <a:xfrm>
            <a:off x="1924211" y="1541151"/>
            <a:ext cx="34635900" cy="6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a4861a7c10_3_31"/>
          <p:cNvSpPr txBox="1">
            <a:spLocks noGrp="1"/>
          </p:cNvSpPr>
          <p:nvPr>
            <p:ph type="body" idx="1"/>
          </p:nvPr>
        </p:nvSpPr>
        <p:spPr>
          <a:xfrm>
            <a:off x="1924214" y="8614405"/>
            <a:ext cx="170040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None/>
              <a:defRPr sz="5787" b="1"/>
            </a:lvl1pPr>
            <a:lvl2pPr marL="91440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None/>
              <a:defRPr sz="4801" b="1"/>
            </a:lvl2pPr>
            <a:lvl3pPr marL="1371600" lvl="2" indent="-228600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None/>
              <a:defRPr sz="4341" b="1"/>
            </a:lvl3pPr>
            <a:lvl4pPr marL="1828800" lvl="3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4pPr>
            <a:lvl5pPr marL="2286000" lvl="4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5pPr>
            <a:lvl6pPr marL="2743200" lvl="5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6pPr>
            <a:lvl7pPr marL="3200400" lvl="6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7pPr>
            <a:lvl8pPr marL="3657600" lvl="7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8pPr>
            <a:lvl9pPr marL="4114800" lvl="8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9pPr>
          </a:lstStyle>
          <a:p>
            <a:endParaRPr/>
          </a:p>
        </p:txBody>
      </p:sp>
      <p:sp>
        <p:nvSpPr>
          <p:cNvPr id="118" name="Google Shape;118;g1a4861a7c10_3_31"/>
          <p:cNvSpPr txBox="1">
            <a:spLocks noGrp="1"/>
          </p:cNvSpPr>
          <p:nvPr>
            <p:ph type="body" idx="2"/>
          </p:nvPr>
        </p:nvSpPr>
        <p:spPr>
          <a:xfrm>
            <a:off x="1924214" y="12204475"/>
            <a:ext cx="17004000" cy="22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596074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1pPr>
            <a:lvl2pPr marL="914400" lvl="1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2pPr>
            <a:lvl3pPr marL="1371600" lvl="2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3pPr>
            <a:lvl4pPr marL="1828800" lvl="3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–"/>
              <a:defRPr sz="3881"/>
            </a:lvl4pPr>
            <a:lvl5pPr marL="2286000" lvl="4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»"/>
              <a:defRPr sz="3881"/>
            </a:lvl5pPr>
            <a:lvl6pPr marL="2743200" lvl="5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6pPr>
            <a:lvl7pPr marL="3200400" lvl="6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7pPr>
            <a:lvl8pPr marL="3657600" lvl="7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8pPr>
            <a:lvl9pPr marL="4114800" lvl="8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9pPr>
          </a:lstStyle>
          <a:p>
            <a:endParaRPr/>
          </a:p>
        </p:txBody>
      </p:sp>
      <p:sp>
        <p:nvSpPr>
          <p:cNvPr id="119" name="Google Shape;119;g1a4861a7c10_3_31"/>
          <p:cNvSpPr txBox="1">
            <a:spLocks noGrp="1"/>
          </p:cNvSpPr>
          <p:nvPr>
            <p:ph type="body" idx="3"/>
          </p:nvPr>
        </p:nvSpPr>
        <p:spPr>
          <a:xfrm>
            <a:off x="19549429" y="8614405"/>
            <a:ext cx="170106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None/>
              <a:defRPr sz="5787" b="1"/>
            </a:lvl1pPr>
            <a:lvl2pPr marL="914400" lvl="1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None/>
              <a:defRPr sz="4801" b="1"/>
            </a:lvl2pPr>
            <a:lvl3pPr marL="1371600" lvl="2" indent="-228600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None/>
              <a:defRPr sz="4341" b="1"/>
            </a:lvl3pPr>
            <a:lvl4pPr marL="1828800" lvl="3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4pPr>
            <a:lvl5pPr marL="2286000" lvl="4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5pPr>
            <a:lvl6pPr marL="2743200" lvl="5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6pPr>
            <a:lvl7pPr marL="3200400" lvl="6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7pPr>
            <a:lvl8pPr marL="3657600" lvl="7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8pPr>
            <a:lvl9pPr marL="4114800" lvl="8" indent="-228600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9pPr>
          </a:lstStyle>
          <a:p>
            <a:endParaRPr/>
          </a:p>
        </p:txBody>
      </p:sp>
      <p:sp>
        <p:nvSpPr>
          <p:cNvPr id="120" name="Google Shape;120;g1a4861a7c10_3_31"/>
          <p:cNvSpPr txBox="1">
            <a:spLocks noGrp="1"/>
          </p:cNvSpPr>
          <p:nvPr>
            <p:ph type="body" idx="4"/>
          </p:nvPr>
        </p:nvSpPr>
        <p:spPr>
          <a:xfrm>
            <a:off x="19549429" y="12204475"/>
            <a:ext cx="17010600" cy="22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596074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1pPr>
            <a:lvl2pPr marL="914400" lvl="1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2pPr>
            <a:lvl3pPr marL="1371600" lvl="2" indent="-504253" algn="l" rtl="0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3pPr>
            <a:lvl4pPr marL="1828800" lvl="3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–"/>
              <a:defRPr sz="3881"/>
            </a:lvl4pPr>
            <a:lvl5pPr marL="2286000" lvl="4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»"/>
              <a:defRPr sz="3881"/>
            </a:lvl5pPr>
            <a:lvl6pPr marL="2743200" lvl="5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6pPr>
            <a:lvl7pPr marL="3200400" lvl="6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7pPr>
            <a:lvl8pPr marL="3657600" lvl="7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8pPr>
            <a:lvl9pPr marL="4114800" lvl="8" indent="-475043" algn="l" rtl="0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9pPr>
          </a:lstStyle>
          <a:p>
            <a:endParaRPr/>
          </a:p>
        </p:txBody>
      </p:sp>
      <p:sp>
        <p:nvSpPr>
          <p:cNvPr id="121" name="Google Shape;121;g1a4861a7c10_3_31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a4861a7c10_3_31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a4861a7c10_3_31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4861a7c10_3_40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2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a4861a7c10_3_40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1a4861a7c10_3_40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a4861a7c10_3_40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861a7c10_3_45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4861a7c10_3_45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a4861a7c10_3_45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4861a7c10_3_49"/>
          <p:cNvSpPr txBox="1">
            <a:spLocks noGrp="1"/>
          </p:cNvSpPr>
          <p:nvPr>
            <p:ph type="title"/>
          </p:nvPr>
        </p:nvSpPr>
        <p:spPr>
          <a:xfrm>
            <a:off x="1924215" y="1532246"/>
            <a:ext cx="12660900" cy="6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4861a7c10_3_49"/>
          <p:cNvSpPr txBox="1">
            <a:spLocks noGrp="1"/>
          </p:cNvSpPr>
          <p:nvPr>
            <p:ph type="body" idx="1"/>
          </p:nvPr>
        </p:nvSpPr>
        <p:spPr>
          <a:xfrm>
            <a:off x="15046247" y="1532251"/>
            <a:ext cx="21513600" cy="328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717232" algn="l" rtl="0">
              <a:spcBef>
                <a:spcPts val="1539"/>
              </a:spcBef>
              <a:spcAft>
                <a:spcPts val="0"/>
              </a:spcAft>
              <a:buClr>
                <a:schemeClr val="dk1"/>
              </a:buClr>
              <a:buSzPts val="7695"/>
              <a:buChar char="•"/>
              <a:defRPr sz="7694"/>
            </a:lvl1pPr>
            <a:lvl2pPr marL="914400" lvl="1" indent="-654685" algn="l" rtl="0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–"/>
              <a:defRPr sz="6710"/>
            </a:lvl2pPr>
            <a:lvl3pPr marL="1371600" lvl="2" indent="-596074" algn="l" rtl="0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3pPr>
            <a:lvl4pPr marL="1828800" lvl="3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4pPr>
            <a:lvl5pPr marL="2286000" lvl="4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»"/>
              <a:defRPr sz="4801"/>
            </a:lvl5pPr>
            <a:lvl6pPr marL="2743200" lvl="5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6pPr>
            <a:lvl7pPr marL="3200400" lvl="6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7pPr>
            <a:lvl8pPr marL="3657600" lvl="7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8pPr>
            <a:lvl9pPr marL="4114800" lvl="8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9pPr>
          </a:lstStyle>
          <a:p>
            <a:endParaRPr/>
          </a:p>
        </p:txBody>
      </p:sp>
      <p:sp>
        <p:nvSpPr>
          <p:cNvPr id="136" name="Google Shape;136;g1a4861a7c10_3_49"/>
          <p:cNvSpPr txBox="1">
            <a:spLocks noGrp="1"/>
          </p:cNvSpPr>
          <p:nvPr>
            <p:ph type="body" idx="2"/>
          </p:nvPr>
        </p:nvSpPr>
        <p:spPr>
          <a:xfrm>
            <a:off x="1924215" y="8053176"/>
            <a:ext cx="12660900" cy="26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228600" algn="l" rtl="0">
              <a:spcBef>
                <a:spcPts val="671"/>
              </a:spcBef>
              <a:spcAft>
                <a:spcPts val="0"/>
              </a:spcAft>
              <a:buClr>
                <a:schemeClr val="dk1"/>
              </a:buClr>
              <a:buSzPts val="3354"/>
              <a:buNone/>
              <a:defRPr sz="3354"/>
            </a:lvl1pPr>
            <a:lvl2pPr marL="914400" lvl="1" indent="-228600" algn="l" rtl="0"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893"/>
              <a:buNone/>
              <a:defRPr sz="2893"/>
            </a:lvl2pPr>
            <a:lvl3pPr marL="1371600" lvl="2" indent="-228600" algn="l" rtl="0"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4pPr>
            <a:lvl5pPr marL="2286000" lvl="4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5pPr>
            <a:lvl6pPr marL="2743200" lvl="5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6pPr>
            <a:lvl7pPr marL="3200400" lvl="6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7pPr>
            <a:lvl8pPr marL="3657600" lvl="7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8pPr>
            <a:lvl9pPr marL="4114800" lvl="8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9pPr>
          </a:lstStyle>
          <a:p>
            <a:endParaRPr/>
          </a:p>
        </p:txBody>
      </p:sp>
      <p:sp>
        <p:nvSpPr>
          <p:cNvPr id="137" name="Google Shape;137;g1a4861a7c10_3_49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4861a7c10_3_49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a4861a7c10_3_49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2886315" y="11955046"/>
            <a:ext cx="32711549" cy="824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5772628" y="21807705"/>
            <a:ext cx="26938923" cy="983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lvl="0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4861a7c10_3_56"/>
          <p:cNvSpPr txBox="1">
            <a:spLocks noGrp="1"/>
          </p:cNvSpPr>
          <p:nvPr>
            <p:ph type="title"/>
          </p:nvPr>
        </p:nvSpPr>
        <p:spPr>
          <a:xfrm>
            <a:off x="7543169" y="26938923"/>
            <a:ext cx="23090400" cy="3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1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4861a7c10_3_56"/>
          <p:cNvSpPr>
            <a:spLocks noGrp="1"/>
          </p:cNvSpPr>
          <p:nvPr>
            <p:ph type="pic" idx="2"/>
          </p:nvPr>
        </p:nvSpPr>
        <p:spPr>
          <a:xfrm>
            <a:off x="7543169" y="3438633"/>
            <a:ext cx="23090400" cy="23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a4861a7c10_3_56"/>
          <p:cNvSpPr txBox="1">
            <a:spLocks noGrp="1"/>
          </p:cNvSpPr>
          <p:nvPr>
            <p:ph type="body" idx="1"/>
          </p:nvPr>
        </p:nvSpPr>
        <p:spPr>
          <a:xfrm>
            <a:off x="7543169" y="30119219"/>
            <a:ext cx="23090400" cy="4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228600" algn="l" rtl="0">
              <a:spcBef>
                <a:spcPts val="671"/>
              </a:spcBef>
              <a:spcAft>
                <a:spcPts val="0"/>
              </a:spcAft>
              <a:buClr>
                <a:schemeClr val="dk1"/>
              </a:buClr>
              <a:buSzPts val="3354"/>
              <a:buNone/>
              <a:defRPr sz="3354"/>
            </a:lvl1pPr>
            <a:lvl2pPr marL="914400" lvl="1" indent="-228600" algn="l" rtl="0"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893"/>
              <a:buNone/>
              <a:defRPr sz="2893"/>
            </a:lvl2pPr>
            <a:lvl3pPr marL="1371600" lvl="2" indent="-228600" algn="l" rtl="0"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4pPr>
            <a:lvl5pPr marL="2286000" lvl="4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5pPr>
            <a:lvl6pPr marL="2743200" lvl="5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6pPr>
            <a:lvl7pPr marL="3200400" lvl="6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7pPr>
            <a:lvl8pPr marL="3657600" lvl="7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8pPr>
            <a:lvl9pPr marL="4114800" lvl="8" indent="-2286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9pPr>
          </a:lstStyle>
          <a:p>
            <a:endParaRPr/>
          </a:p>
        </p:txBody>
      </p:sp>
      <p:sp>
        <p:nvSpPr>
          <p:cNvPr id="144" name="Google Shape;144;g1a4861a7c10_3_56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4861a7c10_3_56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a4861a7c10_3_56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4861a7c10_3_63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2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a4861a7c10_3_63"/>
          <p:cNvSpPr txBox="1">
            <a:spLocks noGrp="1"/>
          </p:cNvSpPr>
          <p:nvPr>
            <p:ph type="body" idx="1"/>
          </p:nvPr>
        </p:nvSpPr>
        <p:spPr>
          <a:xfrm rot="5400000">
            <a:off x="6543625" y="4360788"/>
            <a:ext cx="25396800" cy="34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1a4861a7c10_3_63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a4861a7c10_3_63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a4861a7c10_3_63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4861a7c10_3_69"/>
          <p:cNvSpPr txBox="1">
            <a:spLocks noGrp="1"/>
          </p:cNvSpPr>
          <p:nvPr>
            <p:ph type="title"/>
          </p:nvPr>
        </p:nvSpPr>
        <p:spPr>
          <a:xfrm rot="5400000">
            <a:off x="81613079" y="37434099"/>
            <a:ext cx="100878300" cy="35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a4861a7c10_3_69"/>
          <p:cNvSpPr txBox="1">
            <a:spLocks noGrp="1"/>
          </p:cNvSpPr>
          <p:nvPr>
            <p:ph type="body" idx="1"/>
          </p:nvPr>
        </p:nvSpPr>
        <p:spPr>
          <a:xfrm rot="5400000">
            <a:off x="10340460" y="2273799"/>
            <a:ext cx="100878300" cy="105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1a4861a7c10_3_69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1a4861a7c10_3_69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a4861a7c10_3_69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039987" y="24729651"/>
            <a:ext cx="32711549" cy="764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60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039987" y="16311244"/>
            <a:ext cx="32711549" cy="841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1"/>
              <a:buNone/>
              <a:defRPr sz="4801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868"/>
              </a:spcBef>
              <a:spcAft>
                <a:spcPts val="0"/>
              </a:spcAft>
              <a:buClr>
                <a:srgbClr val="888888"/>
              </a:buClr>
              <a:buSzPts val="4341"/>
              <a:buNone/>
              <a:defRPr sz="4341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76"/>
              </a:spcBef>
              <a:spcAft>
                <a:spcPts val="0"/>
              </a:spcAft>
              <a:buClr>
                <a:srgbClr val="888888"/>
              </a:buClr>
              <a:buSzPts val="3881"/>
              <a:buNone/>
              <a:defRPr sz="3881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71"/>
              </a:spcBef>
              <a:spcAft>
                <a:spcPts val="0"/>
              </a:spcAft>
              <a:buClr>
                <a:srgbClr val="888888"/>
              </a:buClr>
              <a:buSzPts val="3354"/>
              <a:buNone/>
              <a:defRPr sz="335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07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883915" y="27589246"/>
            <a:ext cx="70627817" cy="7801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654685" algn="l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•"/>
              <a:defRPr sz="6710"/>
            </a:lvl1pPr>
            <a:lvl2pPr marL="914400" lvl="1" indent="-596074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–"/>
              <a:defRPr sz="5787"/>
            </a:lvl2pPr>
            <a:lvl3pPr marL="1371600" lvl="2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3pPr>
            <a:lvl4pPr marL="1828800" lvl="3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–"/>
              <a:defRPr sz="4341"/>
            </a:lvl4pPr>
            <a:lvl5pPr marL="2286000" lvl="4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»"/>
              <a:defRPr sz="4341"/>
            </a:lvl5pPr>
            <a:lvl6pPr marL="2743200" lvl="5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6pPr>
            <a:lvl7pPr marL="3200400" lvl="6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7pPr>
            <a:lvl8pPr marL="3657600" lvl="7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8pPr>
            <a:lvl9pPr marL="4114800" lvl="8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79153133" y="27589246"/>
            <a:ext cx="70634497" cy="7801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654685" algn="l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•"/>
              <a:defRPr sz="6710"/>
            </a:lvl1pPr>
            <a:lvl2pPr marL="914400" lvl="1" indent="-596074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–"/>
              <a:defRPr sz="5787"/>
            </a:lvl2pPr>
            <a:lvl3pPr marL="1371600" lvl="2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3pPr>
            <a:lvl4pPr marL="1828800" lvl="3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–"/>
              <a:defRPr sz="4341"/>
            </a:lvl4pPr>
            <a:lvl5pPr marL="2286000" lvl="4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»"/>
              <a:defRPr sz="4341"/>
            </a:lvl5pPr>
            <a:lvl6pPr marL="2743200" lvl="5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6pPr>
            <a:lvl7pPr marL="3200400" lvl="6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7pPr>
            <a:lvl8pPr marL="3657600" lvl="7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8pPr>
            <a:lvl9pPr marL="4114800" lvl="8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924211" y="1541151"/>
            <a:ext cx="34635757" cy="641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924214" y="8614405"/>
            <a:ext cx="17003860" cy="359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None/>
              <a:defRPr sz="5787" b="1"/>
            </a:lvl1pPr>
            <a:lvl2pPr marL="914400" lvl="1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None/>
              <a:defRPr sz="4801" b="1"/>
            </a:lvl2pPr>
            <a:lvl3pPr marL="1371600" lvl="2" indent="-228600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None/>
              <a:defRPr sz="4341" b="1"/>
            </a:lvl3pPr>
            <a:lvl4pPr marL="1828800" lvl="3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4pPr>
            <a:lvl5pPr marL="2286000" lvl="4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5pPr>
            <a:lvl6pPr marL="2743200" lvl="5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6pPr>
            <a:lvl7pPr marL="3200400" lvl="6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7pPr>
            <a:lvl8pPr marL="3657600" lvl="7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8pPr>
            <a:lvl9pPr marL="4114800" lvl="8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924214" y="12204475"/>
            <a:ext cx="17003860" cy="2217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596074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1pPr>
            <a:lvl2pPr marL="914400" lvl="1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2pPr>
            <a:lvl3pPr marL="1371600" lvl="2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3pPr>
            <a:lvl4pPr marL="1828800" lvl="3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–"/>
              <a:defRPr sz="3881"/>
            </a:lvl4pPr>
            <a:lvl5pPr marL="2286000" lvl="4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»"/>
              <a:defRPr sz="3881"/>
            </a:lvl5pPr>
            <a:lvl6pPr marL="2743200" lvl="5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6pPr>
            <a:lvl7pPr marL="3200400" lvl="6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7pPr>
            <a:lvl8pPr marL="3657600" lvl="7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8pPr>
            <a:lvl9pPr marL="4114800" lvl="8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549429" y="8614405"/>
            <a:ext cx="17010540" cy="359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marL="457200" lvl="0" indent="-228600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None/>
              <a:defRPr sz="5787" b="1"/>
            </a:lvl1pPr>
            <a:lvl2pPr marL="914400" lvl="1" indent="-228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None/>
              <a:defRPr sz="4801" b="1"/>
            </a:lvl2pPr>
            <a:lvl3pPr marL="1371600" lvl="2" indent="-228600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None/>
              <a:defRPr sz="4341" b="1"/>
            </a:lvl3pPr>
            <a:lvl4pPr marL="1828800" lvl="3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4pPr>
            <a:lvl5pPr marL="2286000" lvl="4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5pPr>
            <a:lvl6pPr marL="2743200" lvl="5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6pPr>
            <a:lvl7pPr marL="3200400" lvl="6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7pPr>
            <a:lvl8pPr marL="3657600" lvl="7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8pPr>
            <a:lvl9pPr marL="4114800" lvl="8" indent="-228600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None/>
              <a:defRPr sz="3881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549429" y="12204475"/>
            <a:ext cx="17010540" cy="2217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596074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1pPr>
            <a:lvl2pPr marL="914400" lvl="1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2pPr>
            <a:lvl3pPr marL="1371600" lvl="2" indent="-504253" algn="l"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4341"/>
              <a:buChar char="•"/>
              <a:defRPr sz="4341"/>
            </a:lvl3pPr>
            <a:lvl4pPr marL="1828800" lvl="3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–"/>
              <a:defRPr sz="3881"/>
            </a:lvl4pPr>
            <a:lvl5pPr marL="2286000" lvl="4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»"/>
              <a:defRPr sz="3881"/>
            </a:lvl5pPr>
            <a:lvl6pPr marL="2743200" lvl="5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6pPr>
            <a:lvl7pPr marL="3200400" lvl="6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7pPr>
            <a:lvl8pPr marL="3657600" lvl="7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8pPr>
            <a:lvl9pPr marL="4114800" lvl="8" indent="-475043" algn="l">
              <a:spcBef>
                <a:spcPts val="776"/>
              </a:spcBef>
              <a:spcAft>
                <a:spcPts val="0"/>
              </a:spcAft>
              <a:buClr>
                <a:schemeClr val="dk1"/>
              </a:buClr>
              <a:buSzPts val="3881"/>
              <a:buChar char="•"/>
              <a:defRPr sz="388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07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924215" y="1532246"/>
            <a:ext cx="12661027" cy="652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1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5046247" y="1532251"/>
            <a:ext cx="21513723" cy="3284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717232" algn="l">
              <a:spcBef>
                <a:spcPts val="1539"/>
              </a:spcBef>
              <a:spcAft>
                <a:spcPts val="0"/>
              </a:spcAft>
              <a:buClr>
                <a:schemeClr val="dk1"/>
              </a:buClr>
              <a:buSzPts val="7695"/>
              <a:buChar char="•"/>
              <a:defRPr sz="7694"/>
            </a:lvl1pPr>
            <a:lvl2pPr marL="914400" lvl="1" indent="-654685" algn="l">
              <a:spcBef>
                <a:spcPts val="1342"/>
              </a:spcBef>
              <a:spcAft>
                <a:spcPts val="0"/>
              </a:spcAft>
              <a:buClr>
                <a:schemeClr val="dk1"/>
              </a:buClr>
              <a:buSzPts val="6710"/>
              <a:buChar char="–"/>
              <a:defRPr sz="6710"/>
            </a:lvl2pPr>
            <a:lvl3pPr marL="1371600" lvl="2" indent="-596074" algn="l">
              <a:spcBef>
                <a:spcPts val="1157"/>
              </a:spcBef>
              <a:spcAft>
                <a:spcPts val="0"/>
              </a:spcAft>
              <a:buClr>
                <a:schemeClr val="dk1"/>
              </a:buClr>
              <a:buSzPts val="5787"/>
              <a:buChar char="•"/>
              <a:defRPr sz="5787"/>
            </a:lvl3pPr>
            <a:lvl4pPr marL="1828800" lvl="3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–"/>
              <a:defRPr sz="4801"/>
            </a:lvl4pPr>
            <a:lvl5pPr marL="2286000" lvl="4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»"/>
              <a:defRPr sz="4801"/>
            </a:lvl5pPr>
            <a:lvl6pPr marL="2743200" lvl="5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6pPr>
            <a:lvl7pPr marL="3200400" lvl="6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7pPr>
            <a:lvl8pPr marL="3657600" lvl="7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8pPr>
            <a:lvl9pPr marL="4114800" lvl="8" indent="-533463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Char char="•"/>
              <a:defRPr sz="480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924215" y="8053176"/>
            <a:ext cx="12661027" cy="263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228600" algn="l">
              <a:spcBef>
                <a:spcPts val="671"/>
              </a:spcBef>
              <a:spcAft>
                <a:spcPts val="0"/>
              </a:spcAft>
              <a:buClr>
                <a:schemeClr val="dk1"/>
              </a:buClr>
              <a:buSzPts val="3354"/>
              <a:buNone/>
              <a:defRPr sz="3354"/>
            </a:lvl1pPr>
            <a:lvl2pPr marL="914400" lvl="1" indent="-228600" algn="l"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893"/>
              <a:buNone/>
              <a:defRPr sz="2893"/>
            </a:lvl2pPr>
            <a:lvl3pPr marL="1371600" lvl="2" indent="-228600" algn="l"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4pPr>
            <a:lvl5pPr marL="2286000" lvl="4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5pPr>
            <a:lvl6pPr marL="2743200" lvl="5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6pPr>
            <a:lvl7pPr marL="3200400" lvl="6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7pPr>
            <a:lvl8pPr marL="3657600" lvl="7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8pPr>
            <a:lvl9pPr marL="4114800" lvl="8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543169" y="26938923"/>
            <a:ext cx="23090505" cy="318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1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543169" y="3438633"/>
            <a:ext cx="23090505" cy="2309050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543169" y="30119219"/>
            <a:ext cx="23090505" cy="451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lvl="0" indent="-228600" algn="l">
              <a:spcBef>
                <a:spcPts val="671"/>
              </a:spcBef>
              <a:spcAft>
                <a:spcPts val="0"/>
              </a:spcAft>
              <a:buClr>
                <a:schemeClr val="dk1"/>
              </a:buClr>
              <a:buSzPts val="3354"/>
              <a:buNone/>
              <a:defRPr sz="3354"/>
            </a:lvl1pPr>
            <a:lvl2pPr marL="914400" lvl="1" indent="-228600" algn="l">
              <a:spcBef>
                <a:spcPts val="579"/>
              </a:spcBef>
              <a:spcAft>
                <a:spcPts val="0"/>
              </a:spcAft>
              <a:buClr>
                <a:schemeClr val="dk1"/>
              </a:buClr>
              <a:buSzPts val="2893"/>
              <a:buNone/>
              <a:defRPr sz="2893"/>
            </a:lvl2pPr>
            <a:lvl3pPr marL="1371600" lvl="2" indent="-228600" algn="l"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4pPr>
            <a:lvl5pPr marL="2286000" lvl="4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5pPr>
            <a:lvl6pPr marL="2743200" lvl="5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6pPr>
            <a:lvl7pPr marL="3200400" lvl="6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7pPr>
            <a:lvl8pPr marL="3657600" lvl="7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8pPr>
            <a:lvl9pPr marL="4114800" lvl="8" indent="-22860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  <a:defRPr sz="217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075" cy="641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924050" y="8980488"/>
            <a:ext cx="34636075" cy="2539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marR="0" lvl="0" indent="-704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477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–"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0550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27050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–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27050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»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65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8900" cy="20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4861a7c10_3_0"/>
          <p:cNvSpPr txBox="1">
            <a:spLocks noGrp="1"/>
          </p:cNvSpPr>
          <p:nvPr>
            <p:ph type="title"/>
          </p:nvPr>
        </p:nvSpPr>
        <p:spPr>
          <a:xfrm>
            <a:off x="1924050" y="1539875"/>
            <a:ext cx="34636200" cy="6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1a4861a7c10_3_0"/>
          <p:cNvSpPr txBox="1">
            <a:spLocks noGrp="1"/>
          </p:cNvSpPr>
          <p:nvPr>
            <p:ph type="body" idx="1"/>
          </p:nvPr>
        </p:nvSpPr>
        <p:spPr>
          <a:xfrm>
            <a:off x="1924050" y="8980488"/>
            <a:ext cx="34636200" cy="25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>
            <a:lvl1pPr marL="457200" marR="0" lvl="0" indent="-704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477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–"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90550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Char char="•"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27050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–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27050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»"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33463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1"/>
              <a:buFont typeface="Arial"/>
              <a:buChar char="•"/>
              <a:defRPr sz="4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1a4861a7c10_3_0"/>
          <p:cNvSpPr txBox="1">
            <a:spLocks noGrp="1"/>
          </p:cNvSpPr>
          <p:nvPr>
            <p:ph type="dt" idx="10"/>
          </p:nvPr>
        </p:nvSpPr>
        <p:spPr>
          <a:xfrm>
            <a:off x="1924050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1a4861a7c10_3_0"/>
          <p:cNvSpPr txBox="1">
            <a:spLocks noGrp="1"/>
          </p:cNvSpPr>
          <p:nvPr>
            <p:ph type="ftr" idx="11"/>
          </p:nvPr>
        </p:nvSpPr>
        <p:spPr>
          <a:xfrm>
            <a:off x="13149263" y="35667950"/>
            <a:ext cx="12185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1a4861a7c10_3_0"/>
          <p:cNvSpPr txBox="1">
            <a:spLocks noGrp="1"/>
          </p:cNvSpPr>
          <p:nvPr>
            <p:ph type="sldNum" idx="12"/>
          </p:nvPr>
        </p:nvSpPr>
        <p:spPr>
          <a:xfrm>
            <a:off x="27581225" y="35667950"/>
            <a:ext cx="8979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2893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e9314e98f_0_23"/>
          <p:cNvSpPr/>
          <p:nvPr/>
        </p:nvSpPr>
        <p:spPr>
          <a:xfrm>
            <a:off x="196850" y="5032375"/>
            <a:ext cx="38177700" cy="968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289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3289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1ae9314e98f_0_23"/>
          <p:cNvSpPr/>
          <p:nvPr/>
        </p:nvSpPr>
        <p:spPr>
          <a:xfrm>
            <a:off x="327350" y="7656125"/>
            <a:ext cx="38177700" cy="11271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Aim and Objectives</a:t>
            </a:r>
            <a:endParaRPr sz="3600" b="1" i="0" u="none" strike="noStrike" cap="none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ae9314e98f_0_23"/>
          <p:cNvSpPr/>
          <p:nvPr/>
        </p:nvSpPr>
        <p:spPr>
          <a:xfrm>
            <a:off x="196850" y="11741022"/>
            <a:ext cx="381777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Materials and Methods                                               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Results &amp; Discussion</a:t>
            </a:r>
            <a:endParaRPr sz="3600" b="1" dirty="0">
              <a:latin typeface="+mj-lt"/>
            </a:endParaRPr>
          </a:p>
        </p:txBody>
      </p:sp>
      <p:sp>
        <p:nvSpPr>
          <p:cNvPr id="167" name="Google Shape;167;g1ae9314e98f_0_23"/>
          <p:cNvSpPr/>
          <p:nvPr/>
        </p:nvSpPr>
        <p:spPr>
          <a:xfrm>
            <a:off x="327350" y="31059866"/>
            <a:ext cx="18470700" cy="10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Summary &amp; </a:t>
            </a: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endParaRPr dirty="0"/>
          </a:p>
        </p:txBody>
      </p:sp>
      <p:sp>
        <p:nvSpPr>
          <p:cNvPr id="168" name="Google Shape;168;g1ae9314e98f_0_23"/>
          <p:cNvSpPr/>
          <p:nvPr/>
        </p:nvSpPr>
        <p:spPr>
          <a:xfrm>
            <a:off x="18662600" y="31045766"/>
            <a:ext cx="196707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Acknowledgement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 dirty="0"/>
          </a:p>
        </p:txBody>
      </p:sp>
      <p:sp>
        <p:nvSpPr>
          <p:cNvPr id="169" name="Google Shape;169;g1ae9314e98f_0_23"/>
          <p:cNvSpPr/>
          <p:nvPr/>
        </p:nvSpPr>
        <p:spPr>
          <a:xfrm>
            <a:off x="18713450" y="34091031"/>
            <a:ext cx="196611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References </a:t>
            </a:r>
            <a:endParaRPr b="1" dirty="0">
              <a:latin typeface="+mj-lt"/>
            </a:endParaRPr>
          </a:p>
        </p:txBody>
      </p:sp>
      <p:sp>
        <p:nvSpPr>
          <p:cNvPr id="170" name="Google Shape;170;g1ae9314e98f_0_23"/>
          <p:cNvSpPr txBox="1"/>
          <p:nvPr/>
        </p:nvSpPr>
        <p:spPr>
          <a:xfrm>
            <a:off x="7424385" y="204240"/>
            <a:ext cx="21217209" cy="419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ctr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6000" b="1" dirty="0">
                <a:solidFill>
                  <a:srgbClr val="231F20"/>
                </a:solidFill>
                <a:latin typeface="+mj-lt"/>
                <a:ea typeface="Times New Roman"/>
                <a:cs typeface="Times New Roman"/>
                <a:sym typeface="Times New Roman"/>
              </a:rPr>
              <a:t>Title of the Poster</a:t>
            </a:r>
            <a:endParaRPr sz="6000" b="1" dirty="0">
              <a:solidFill>
                <a:srgbClr val="231F2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Presenting author1*, Co-authors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5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Affiliation of presenting and coauthors</a:t>
            </a:r>
            <a:endParaRPr sz="35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g1ae9314e98f_0_23"/>
          <p:cNvCxnSpPr/>
          <p:nvPr/>
        </p:nvCxnSpPr>
        <p:spPr>
          <a:xfrm>
            <a:off x="12086981" y="12599801"/>
            <a:ext cx="0" cy="18354600"/>
          </a:xfrm>
          <a:prstGeom prst="straightConnector1">
            <a:avLst/>
          </a:prstGeom>
          <a:noFill/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72" name="Google Shape;172;g1ae9314e98f_0_23"/>
          <p:cNvCxnSpPr/>
          <p:nvPr/>
        </p:nvCxnSpPr>
        <p:spPr>
          <a:xfrm>
            <a:off x="18664238" y="31961138"/>
            <a:ext cx="0" cy="5800800"/>
          </a:xfrm>
          <a:prstGeom prst="straightConnector1">
            <a:avLst/>
          </a:prstGeom>
          <a:noFill/>
          <a:ln w="12700" cap="flat" cmpd="sng">
            <a:solidFill>
              <a:srgbClr val="245F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3" name="Google Shape;173;g1ae9314e98f_0_23"/>
          <p:cNvSpPr/>
          <p:nvPr/>
        </p:nvSpPr>
        <p:spPr>
          <a:xfrm>
            <a:off x="327350" y="37825513"/>
            <a:ext cx="38177700" cy="559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</a:t>
            </a:r>
            <a:r>
              <a:rPr lang="en-US" sz="3400" b="1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Presented at </a:t>
            </a:r>
            <a:r>
              <a:rPr lang="en-US" sz="3400" b="1" dirty="0">
                <a:latin typeface="+mj-lt"/>
              </a:rPr>
              <a:t>ANRF and SERB</a:t>
            </a:r>
            <a:r>
              <a:rPr lang="en-US" sz="3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Sponsored International Conference, Faculty of Pharmacy, Parul University, Vadodara-391760, Gujarat, India.</a:t>
            </a:r>
            <a:endParaRPr sz="3400" b="1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ae9314e98f_0_23"/>
          <p:cNvSpPr txBox="1"/>
          <p:nvPr/>
        </p:nvSpPr>
        <p:spPr>
          <a:xfrm>
            <a:off x="31001034" y="321291"/>
            <a:ext cx="6572400" cy="900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61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 No.: XXXX </a:t>
            </a:r>
            <a:endParaRPr sz="5261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ae9314e98f_0_23"/>
          <p:cNvSpPr txBox="1">
            <a:spLocks noGrp="1"/>
          </p:cNvSpPr>
          <p:nvPr>
            <p:ph type="body" idx="1"/>
          </p:nvPr>
        </p:nvSpPr>
        <p:spPr>
          <a:xfrm>
            <a:off x="155600" y="6295500"/>
            <a:ext cx="38177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450" tIns="167225" rIns="334450" bIns="1672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ae9314e98f_0_23"/>
          <p:cNvSpPr txBox="1"/>
          <p:nvPr/>
        </p:nvSpPr>
        <p:spPr>
          <a:xfrm>
            <a:off x="457700" y="14831338"/>
            <a:ext cx="37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ae9314e98f_0_2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ae9314e98f_0_23"/>
          <p:cNvSpPr txBox="1"/>
          <p:nvPr/>
        </p:nvSpPr>
        <p:spPr>
          <a:xfrm flipH="1">
            <a:off x="494800" y="16629993"/>
            <a:ext cx="109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ae9314e98f_0_23"/>
          <p:cNvSpPr txBox="1"/>
          <p:nvPr/>
        </p:nvSpPr>
        <p:spPr>
          <a:xfrm>
            <a:off x="457700" y="8889250"/>
            <a:ext cx="37917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9A471B-2A32-4FDD-D1C4-859ADDC8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0" y="1614868"/>
            <a:ext cx="7227536" cy="1858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C8021-1A2E-F82D-F869-4BE6897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971" t="7391"/>
          <a:stretch/>
        </p:blipFill>
        <p:spPr>
          <a:xfrm>
            <a:off x="32101804" y="1804540"/>
            <a:ext cx="4370859" cy="21448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891CFD9B-510A-61AE-66C5-03EAECBB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e9314e98f_0_23">
            <a:extLst>
              <a:ext uri="{FF2B5EF4-FFF2-40B4-BE49-F238E27FC236}">
                <a16:creationId xmlns:a16="http://schemas.microsoft.com/office/drawing/2014/main" id="{6FA6F6BC-F0D3-EF46-DC5E-2CAEBEFA0464}"/>
              </a:ext>
            </a:extLst>
          </p:cNvPr>
          <p:cNvSpPr/>
          <p:nvPr/>
        </p:nvSpPr>
        <p:spPr>
          <a:xfrm>
            <a:off x="196850" y="5032375"/>
            <a:ext cx="38177700" cy="968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289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 																Aim and Objectives</a:t>
            </a:r>
            <a:endParaRPr sz="3289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ae9314e98f_0_23">
            <a:extLst>
              <a:ext uri="{FF2B5EF4-FFF2-40B4-BE49-F238E27FC236}">
                <a16:creationId xmlns:a16="http://schemas.microsoft.com/office/drawing/2014/main" id="{AA3D4BA6-AAD1-22A4-36C5-CF68956A22FE}"/>
              </a:ext>
            </a:extLst>
          </p:cNvPr>
          <p:cNvSpPr/>
          <p:nvPr/>
        </p:nvSpPr>
        <p:spPr>
          <a:xfrm>
            <a:off x="196850" y="11741022"/>
            <a:ext cx="381777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Materials and Methods                                               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Results &amp; Discussion</a:t>
            </a:r>
            <a:endParaRPr sz="3600" b="1" dirty="0">
              <a:latin typeface="+mj-lt"/>
            </a:endParaRPr>
          </a:p>
        </p:txBody>
      </p:sp>
      <p:sp>
        <p:nvSpPr>
          <p:cNvPr id="167" name="Google Shape;167;g1ae9314e98f_0_23">
            <a:extLst>
              <a:ext uri="{FF2B5EF4-FFF2-40B4-BE49-F238E27FC236}">
                <a16:creationId xmlns:a16="http://schemas.microsoft.com/office/drawing/2014/main" id="{2ACB2B81-7374-741B-0A9B-BBBB4404C9C9}"/>
              </a:ext>
            </a:extLst>
          </p:cNvPr>
          <p:cNvSpPr/>
          <p:nvPr/>
        </p:nvSpPr>
        <p:spPr>
          <a:xfrm>
            <a:off x="327350" y="31059866"/>
            <a:ext cx="18470700" cy="1011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Calibri"/>
                <a:cs typeface="Calibri"/>
                <a:sym typeface="Calibri"/>
              </a:rPr>
              <a:t>Summary &amp; </a:t>
            </a: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endParaRPr dirty="0"/>
          </a:p>
        </p:txBody>
      </p:sp>
      <p:sp>
        <p:nvSpPr>
          <p:cNvPr id="168" name="Google Shape;168;g1ae9314e98f_0_23">
            <a:extLst>
              <a:ext uri="{FF2B5EF4-FFF2-40B4-BE49-F238E27FC236}">
                <a16:creationId xmlns:a16="http://schemas.microsoft.com/office/drawing/2014/main" id="{E1E60332-58F5-E5B3-AD9B-9C99F0B2F07F}"/>
              </a:ext>
            </a:extLst>
          </p:cNvPr>
          <p:cNvSpPr/>
          <p:nvPr/>
        </p:nvSpPr>
        <p:spPr>
          <a:xfrm>
            <a:off x="18662600" y="31045766"/>
            <a:ext cx="196707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Acknowledgement</a:t>
            </a:r>
            <a:r>
              <a:rPr lang="en-US" sz="3508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 dirty="0"/>
          </a:p>
        </p:txBody>
      </p:sp>
      <p:sp>
        <p:nvSpPr>
          <p:cNvPr id="169" name="Google Shape;169;g1ae9314e98f_0_23">
            <a:extLst>
              <a:ext uri="{FF2B5EF4-FFF2-40B4-BE49-F238E27FC236}">
                <a16:creationId xmlns:a16="http://schemas.microsoft.com/office/drawing/2014/main" id="{FB556D0F-6771-71FA-FB3F-B832DE3E8CB4}"/>
              </a:ext>
            </a:extLst>
          </p:cNvPr>
          <p:cNvSpPr/>
          <p:nvPr/>
        </p:nvSpPr>
        <p:spPr>
          <a:xfrm>
            <a:off x="18713450" y="34091031"/>
            <a:ext cx="19661100" cy="10254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8" b="1" i="0" u="none" strike="noStrike" cap="none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References </a:t>
            </a:r>
            <a:endParaRPr b="1" dirty="0">
              <a:latin typeface="+mj-lt"/>
            </a:endParaRPr>
          </a:p>
        </p:txBody>
      </p:sp>
      <p:sp>
        <p:nvSpPr>
          <p:cNvPr id="170" name="Google Shape;170;g1ae9314e98f_0_23">
            <a:extLst>
              <a:ext uri="{FF2B5EF4-FFF2-40B4-BE49-F238E27FC236}">
                <a16:creationId xmlns:a16="http://schemas.microsoft.com/office/drawing/2014/main" id="{127A9627-07AE-678B-084B-6A67B6798742}"/>
              </a:ext>
            </a:extLst>
          </p:cNvPr>
          <p:cNvSpPr txBox="1"/>
          <p:nvPr/>
        </p:nvSpPr>
        <p:spPr>
          <a:xfrm>
            <a:off x="7424385" y="204240"/>
            <a:ext cx="21217209" cy="419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65100" marR="0" lvl="0" indent="0" algn="ctr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6000" b="1" dirty="0">
                <a:solidFill>
                  <a:srgbClr val="231F20"/>
                </a:solidFill>
                <a:latin typeface="+mj-lt"/>
                <a:ea typeface="Times New Roman"/>
                <a:cs typeface="Times New Roman"/>
                <a:sym typeface="Times New Roman"/>
              </a:rPr>
              <a:t>Title of the Poster</a:t>
            </a:r>
            <a:endParaRPr sz="6000" b="1" dirty="0">
              <a:solidFill>
                <a:srgbClr val="231F2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Presenting author1*, Co-authors</a:t>
            </a:r>
            <a:endParaRPr sz="45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3500" dirty="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Affiliation of presenting and coauthors</a:t>
            </a:r>
            <a:endParaRPr sz="35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dirty="0">
              <a:solidFill>
                <a:schemeClr val="dk1"/>
              </a:solidFill>
              <a:highlight>
                <a:srgbClr val="FFFFFF"/>
              </a:highlight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g1ae9314e98f_0_23">
            <a:extLst>
              <a:ext uri="{FF2B5EF4-FFF2-40B4-BE49-F238E27FC236}">
                <a16:creationId xmlns:a16="http://schemas.microsoft.com/office/drawing/2014/main" id="{B34C52BB-4553-6DEA-78A1-6C213CA083C5}"/>
              </a:ext>
            </a:extLst>
          </p:cNvPr>
          <p:cNvCxnSpPr/>
          <p:nvPr/>
        </p:nvCxnSpPr>
        <p:spPr>
          <a:xfrm>
            <a:off x="12086981" y="12599801"/>
            <a:ext cx="0" cy="1835460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oogle Shape;172;g1ae9314e98f_0_23">
            <a:extLst>
              <a:ext uri="{FF2B5EF4-FFF2-40B4-BE49-F238E27FC236}">
                <a16:creationId xmlns:a16="http://schemas.microsoft.com/office/drawing/2014/main" id="{80DDB7FB-4BF7-0473-B19B-5F4C4302F997}"/>
              </a:ext>
            </a:extLst>
          </p:cNvPr>
          <p:cNvCxnSpPr/>
          <p:nvPr/>
        </p:nvCxnSpPr>
        <p:spPr>
          <a:xfrm>
            <a:off x="18664238" y="31961138"/>
            <a:ext cx="0" cy="5800800"/>
          </a:xfrm>
          <a:prstGeom prst="straightConnector1">
            <a:avLst/>
          </a:prstGeom>
          <a:noFill/>
          <a:ln w="12700" cap="flat" cmpd="sng">
            <a:solidFill>
              <a:srgbClr val="245F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3" name="Google Shape;173;g1ae9314e98f_0_23">
            <a:extLst>
              <a:ext uri="{FF2B5EF4-FFF2-40B4-BE49-F238E27FC236}">
                <a16:creationId xmlns:a16="http://schemas.microsoft.com/office/drawing/2014/main" id="{1A86A307-88FE-01F5-24B5-83746929127E}"/>
              </a:ext>
            </a:extLst>
          </p:cNvPr>
          <p:cNvSpPr/>
          <p:nvPr/>
        </p:nvSpPr>
        <p:spPr>
          <a:xfrm>
            <a:off x="327350" y="37825513"/>
            <a:ext cx="38177700" cy="559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</a:t>
            </a:r>
            <a:r>
              <a:rPr lang="en-US" sz="3400" b="1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Presented at </a:t>
            </a:r>
            <a:r>
              <a:rPr lang="en-US" sz="3400" b="1" dirty="0">
                <a:latin typeface="+mj-lt"/>
              </a:rPr>
              <a:t>ANRF and SERB</a:t>
            </a:r>
            <a:r>
              <a:rPr lang="en-US" sz="34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Sponsored International Conference, Faculty of Pharmacy, Parul University, Vadodara-391760, Gujarat, India.</a:t>
            </a:r>
            <a:endParaRPr sz="3400" b="1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1ae9314e98f_0_23">
            <a:extLst>
              <a:ext uri="{FF2B5EF4-FFF2-40B4-BE49-F238E27FC236}">
                <a16:creationId xmlns:a16="http://schemas.microsoft.com/office/drawing/2014/main" id="{66064D82-027D-0D87-9F07-69577D16F104}"/>
              </a:ext>
            </a:extLst>
          </p:cNvPr>
          <p:cNvSpPr txBox="1"/>
          <p:nvPr/>
        </p:nvSpPr>
        <p:spPr>
          <a:xfrm>
            <a:off x="31001034" y="321291"/>
            <a:ext cx="6572400" cy="9003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61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 No.: XXXX </a:t>
            </a:r>
            <a:endParaRPr sz="5261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ae9314e98f_0_23">
            <a:extLst>
              <a:ext uri="{FF2B5EF4-FFF2-40B4-BE49-F238E27FC236}">
                <a16:creationId xmlns:a16="http://schemas.microsoft.com/office/drawing/2014/main" id="{F798C8E5-8164-BE57-CD53-DF7135239D42}"/>
              </a:ext>
            </a:extLst>
          </p:cNvPr>
          <p:cNvSpPr txBox="1"/>
          <p:nvPr/>
        </p:nvSpPr>
        <p:spPr>
          <a:xfrm>
            <a:off x="457700" y="14831338"/>
            <a:ext cx="374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ae9314e98f_0_23">
            <a:extLst>
              <a:ext uri="{FF2B5EF4-FFF2-40B4-BE49-F238E27FC236}">
                <a16:creationId xmlns:a16="http://schemas.microsoft.com/office/drawing/2014/main" id="{F1F6DB27-4346-FE1D-A60B-2DD930DF742B}"/>
              </a:ext>
            </a:extLst>
          </p:cNvPr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ae9314e98f_0_23">
            <a:extLst>
              <a:ext uri="{FF2B5EF4-FFF2-40B4-BE49-F238E27FC236}">
                <a16:creationId xmlns:a16="http://schemas.microsoft.com/office/drawing/2014/main" id="{E0F80F30-ABA3-DAE1-3CF0-852CB6239F10}"/>
              </a:ext>
            </a:extLst>
          </p:cNvPr>
          <p:cNvSpPr txBox="1"/>
          <p:nvPr/>
        </p:nvSpPr>
        <p:spPr>
          <a:xfrm flipH="1">
            <a:off x="494800" y="16629993"/>
            <a:ext cx="109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1ae9314e98f_0_23">
            <a:extLst>
              <a:ext uri="{FF2B5EF4-FFF2-40B4-BE49-F238E27FC236}">
                <a16:creationId xmlns:a16="http://schemas.microsoft.com/office/drawing/2014/main" id="{32762635-A4AA-8D8A-F8CF-79C65E660C42}"/>
              </a:ext>
            </a:extLst>
          </p:cNvPr>
          <p:cNvSpPr txBox="1"/>
          <p:nvPr/>
        </p:nvSpPr>
        <p:spPr>
          <a:xfrm>
            <a:off x="457700" y="8889250"/>
            <a:ext cx="37917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683DE7-339E-91EA-8A74-0684D79B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481893"/>
            <a:ext cx="7227536" cy="18585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EB31A7-DD71-C79F-9963-67CBC63F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971" t="7391"/>
          <a:stretch/>
        </p:blipFill>
        <p:spPr>
          <a:xfrm>
            <a:off x="32101804" y="1851181"/>
            <a:ext cx="4370859" cy="2144801"/>
          </a:xfrm>
          <a:prstGeom prst="rect">
            <a:avLst/>
          </a:prstGeom>
        </p:spPr>
      </p:pic>
      <p:cxnSp>
        <p:nvCxnSpPr>
          <p:cNvPr id="7" name="Google Shape;172;g1ae9314e98f_0_23">
            <a:extLst>
              <a:ext uri="{FF2B5EF4-FFF2-40B4-BE49-F238E27FC236}">
                <a16:creationId xmlns:a16="http://schemas.microsoft.com/office/drawing/2014/main" id="{E803A39B-AB4D-3521-691E-20ABA9370F86}"/>
              </a:ext>
            </a:extLst>
          </p:cNvPr>
          <p:cNvCxnSpPr/>
          <p:nvPr/>
        </p:nvCxnSpPr>
        <p:spPr>
          <a:xfrm>
            <a:off x="19144879" y="5994510"/>
            <a:ext cx="0" cy="5800800"/>
          </a:xfrm>
          <a:prstGeom prst="straightConnector1">
            <a:avLst/>
          </a:prstGeom>
          <a:noFill/>
          <a:ln w="12700" cap="flat" cmpd="sng">
            <a:solidFill>
              <a:srgbClr val="245F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166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196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ePB employee</dc:creator>
  <cp:lastModifiedBy>DELL</cp:lastModifiedBy>
  <cp:revision>16</cp:revision>
  <dcterms:created xsi:type="dcterms:W3CDTF">2017-08-28T19:07:22Z</dcterms:created>
  <dcterms:modified xsi:type="dcterms:W3CDTF">2024-12-31T09:16:43Z</dcterms:modified>
</cp:coreProperties>
</file>