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3" r:id="rId4"/>
    <p:sldId id="257" r:id="rId5"/>
    <p:sldId id="258" r:id="rId6"/>
    <p:sldId id="259" r:id="rId7"/>
    <p:sldId id="274" r:id="rId8"/>
    <p:sldId id="260" r:id="rId9"/>
    <p:sldId id="261" r:id="rId10"/>
    <p:sldId id="262" r:id="rId11"/>
    <p:sldId id="276" r:id="rId12"/>
    <p:sldId id="277" r:id="rId13"/>
    <p:sldId id="265" r:id="rId14"/>
    <p:sldId id="266" r:id="rId15"/>
    <p:sldId id="275" r:id="rId16"/>
    <p:sldId id="267" r:id="rId17"/>
    <p:sldId id="268" r:id="rId18"/>
    <p:sldId id="270" r:id="rId19"/>
    <p:sldId id="27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45036-2427-4B7C-AF9A-9805E0B74DCF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A087E-BD22-4F5C-AB82-2959B9378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23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A087E-BD22-4F5C-AB82-2959B93782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12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A087E-BD22-4F5C-AB82-2959B937827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3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03E3B-99F2-438C-B77A-D4EEC735E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9A023C-CD0E-40DC-8E9B-EB7AA8A1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B3953C-4878-48F1-A4AF-8B01DCF5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C7D1-4E53-4EDC-A155-3E32D3E6B280}" type="datetime1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D62443-40FF-45B8-8D8C-007EFB5C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75E71-38FC-46D6-86EC-CA4CDBCE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79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12BE0-5D26-4B92-AE22-4745E8B8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1C27D8-537C-4AF9-AB8E-D05950FDC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29365F-640D-48CB-9EBA-C4AE2E9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E602-441F-4D84-A546-7BE04BB3A125}" type="datetime1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FD074D-88A1-498E-BFE5-1EAE1BDF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F2C7C-CFC1-46D0-A438-C0DD49B9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93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0B9280-749C-4BC7-9BCC-011026EB1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7FA19C-77CD-4A60-B381-6C90D9FEA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2261B-DF48-486F-88FF-9BFF6882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9C47-30E0-4834-94A2-3CA2241A9D25}" type="datetime1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1DDDBF-1C5B-40E2-9929-1BA55454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3B976B-DC09-4ADC-A882-58DE7388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00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856B1-084F-4968-A4FF-F8391252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956D4-013E-4FB6-9357-0425098BA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3A4C20-F9BB-446C-9852-DC7C64EF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79ED-9F4E-4E3C-ACAC-2C13537BC898}" type="datetime1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3AB5C-64AC-4137-9169-DCBB2D67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08DA2-5B42-48CC-8A27-9C8B861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62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CE3A6-6FE5-414F-9431-3A9EA67E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37ED35-044F-44A3-AAFE-7DC675B8B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C75A4-65D5-4713-B3C5-32C85C67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06FB-489A-447B-92E4-99EF52BD250D}" type="datetime1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00E06-2D5A-4E6D-AFD3-7D95EF07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838181-3B42-4418-B08F-2118B227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3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68A84-042A-4041-A508-50374DE4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17B91-F0A6-4825-B720-0BAA63401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3E8C4-3FC9-4000-89C1-C1EDB6EF0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DA9FA9-6FD6-4765-B007-FF927280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1D1E-BBED-4154-B926-37BB7F81FDF6}" type="datetime1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A85344-DB9D-4524-9D23-938C77A0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1629E2-DEAF-4335-A0E7-A4EACC6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37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C42-0BD6-4ACE-A11E-B83686C1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B7D3DF-11E6-4211-8790-C89E9A89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527CFD-64F4-4FE7-AEF9-DA6CF1FBD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B7D8BA-AA86-41F6-94D2-FB95803C3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BABC92-7450-4E4F-9D99-02B444B21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3D7F32-80DA-4766-A963-7A038E4C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23D0-A573-4ACB-BB13-7404D459DB50}" type="datetime1">
              <a:rPr lang="fr-FR" smtClean="0"/>
              <a:t>20/12/2018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1BBFE1-D354-4F09-B6B8-95E16EF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E3015E-3693-4176-9E22-7E2F90EB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16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D349C-D890-4750-A958-21FB7B92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05D803-A4C7-42F7-A515-63F48BC4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AF59-A54F-4536-B629-471AD023803B}" type="datetime1">
              <a:rPr lang="fr-FR" smtClean="0"/>
              <a:t>20/12/2018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125EDA-5F63-406A-AC77-C24E3C8A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D89E09-3F45-4247-82A1-C63747F7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49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3FEFB8-F931-4AB8-8459-23654B8F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8F24-42B2-43DC-8B2B-0ED46BA42604}" type="datetime1">
              <a:rPr lang="fr-FR" smtClean="0"/>
              <a:t>20/12/2018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2DA46F-7F06-48E5-953E-B4D3DDA3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4D24B3-E216-454A-ADC8-7B052769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88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05119-C10A-4744-91F7-32FA21A7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51CFE0-917C-410F-A5A4-DD06A4E1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BE20CC-123F-452E-8ABA-2C3FE4DA5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E8209F-F6EC-4D12-9392-B5488EA9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045C-2B77-4A9F-BD45-F1B4F5EF7D94}" type="datetime1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54975B-46C3-4B11-8A16-14988BEB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AEE946-EF17-4C65-B268-4E36C50A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87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3D09F-F5C7-41FB-941C-240816CB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7A277C-02F7-421E-9309-DE8630D1A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772F85-8A20-4665-85D0-A2D066664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3F6773-9E72-484C-819E-1075C716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AA0D-427F-4329-892C-D827BE3E61E2}" type="datetime1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60A0D9-78DC-4A59-BC31-71D5CED7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280F4C-75B3-4A75-9BF8-E33A35AE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11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94E182-BEB4-4498-AF1C-95B2DC2E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D8AC02-83DE-45E2-8EF1-8A355058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7A056D-0102-4FBE-A761-47383117A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8CB7F-F6B2-43EB-AD4F-18BF7EA9DC00}" type="datetime1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097878-DC04-429A-83C7-D3858D2C0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9D326-258B-428D-BD21-8AD09BE7F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DE0C-479C-494A-90D9-C5AECDCA0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50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DE7F6-2F28-4925-B325-CECE62049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F571C4-1E2A-4478-97EC-3D711394B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0367781-FFCB-47A0-9CF3-EFEEB4E27A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0" b="11352"/>
          <a:stretch/>
        </p:blipFill>
        <p:spPr>
          <a:xfrm>
            <a:off x="3793566" y="2316163"/>
            <a:ext cx="4604867" cy="374132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028C326-7B89-416E-8426-78178BA78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9820">
            <a:off x="8572250" y="3291566"/>
            <a:ext cx="3345470" cy="1181202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031AB4F5-D84B-4980-9665-DD61520414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8000">
            <a:off x="701563" y="3388810"/>
            <a:ext cx="2712955" cy="116596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74E69-D87A-4BF1-8BCF-29B67CEB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</a:t>
            </a:fld>
            <a:r>
              <a:rPr lang="fr-FR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56838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A4C9FC-B318-4769-AE2F-A2D42C7AF0B3}"/>
              </a:ext>
            </a:extLst>
          </p:cNvPr>
          <p:cNvSpPr txBox="1"/>
          <p:nvPr/>
        </p:nvSpPr>
        <p:spPr>
          <a:xfrm>
            <a:off x="707031" y="2427588"/>
            <a:ext cx="947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Module 2 : Gestion du réseau  : Packet Tracer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9F9F01C-CE18-471F-97E1-8670E0B11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07" y="3072956"/>
            <a:ext cx="5488948" cy="303409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D56BEC-97C1-473C-BB91-00CDBA5A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10</a:t>
            </a:fld>
            <a:r>
              <a:rPr lang="fr-FR" dirty="0"/>
              <a:t>/19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2F964D2-8A37-4818-9997-6D1D940A6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682"/>
            <a:ext cx="12191999" cy="67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5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A4C9FC-B318-4769-AE2F-A2D42C7AF0B3}"/>
              </a:ext>
            </a:extLst>
          </p:cNvPr>
          <p:cNvSpPr txBox="1"/>
          <p:nvPr/>
        </p:nvSpPr>
        <p:spPr>
          <a:xfrm>
            <a:off x="707031" y="2427588"/>
            <a:ext cx="947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Module 2 : Gestion du réseau  : Configuration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D56BEC-97C1-473C-BB91-00CDBA5A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11</a:t>
            </a:fld>
            <a:r>
              <a:rPr lang="fr-FR" dirty="0"/>
              <a:t>/19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B0F3E6-44AF-4DD0-B082-B34AB332BAFC}"/>
              </a:ext>
            </a:extLst>
          </p:cNvPr>
          <p:cNvSpPr txBox="1"/>
          <p:nvPr/>
        </p:nvSpPr>
        <p:spPr>
          <a:xfrm>
            <a:off x="589281" y="3845638"/>
            <a:ext cx="50596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Mode privilégié et sauvegarde de la configuration :</a:t>
            </a:r>
            <a:endParaRPr lang="fr-FR" dirty="0"/>
          </a:p>
          <a:p>
            <a:r>
              <a:rPr lang="fr-FR" sz="1400" dirty="0">
                <a:latin typeface="Consolas" panose="020B0609020204030204" pitchFamily="49" charset="0"/>
              </a:rPr>
              <a:t>Switch&gt;enable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Switch#copy</a:t>
            </a:r>
            <a:r>
              <a:rPr lang="en-US" sz="1400" dirty="0">
                <a:latin typeface="Consolas" panose="020B0609020204030204" pitchFamily="49" charset="0"/>
              </a:rPr>
              <a:t> running-config startup-config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Switch#show</a:t>
            </a:r>
            <a:r>
              <a:rPr lang="en-US" sz="1400" dirty="0">
                <a:latin typeface="Consolas" panose="020B0609020204030204" pitchFamily="49" charset="0"/>
              </a:rPr>
              <a:t> startup-config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55D24AE-83BC-49B2-A187-12A5C9EE1AC7}"/>
              </a:ext>
            </a:extLst>
          </p:cNvPr>
          <p:cNvSpPr txBox="1"/>
          <p:nvPr/>
        </p:nvSpPr>
        <p:spPr>
          <a:xfrm>
            <a:off x="5648960" y="3066604"/>
            <a:ext cx="53519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Sécurité : Switch &amp; Routeur :</a:t>
            </a:r>
          </a:p>
          <a:p>
            <a:r>
              <a:rPr lang="fr-FR" sz="1400" dirty="0" err="1">
                <a:latin typeface="Consolas" panose="020B0609020204030204" pitchFamily="49" charset="0"/>
              </a:rPr>
              <a:t>Switch#configure</a:t>
            </a:r>
            <a:r>
              <a:rPr lang="fr-FR" sz="1400" dirty="0">
                <a:latin typeface="Consolas" panose="020B0609020204030204" pitchFamily="49" charset="0"/>
              </a:rPr>
              <a:t> terminal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Switch(config)#line console 0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Switch(config-line)#</a:t>
            </a:r>
            <a:r>
              <a:rPr lang="fr-FR" sz="1400" dirty="0" err="1">
                <a:latin typeface="Consolas" panose="020B0609020204030204" pitchFamily="49" charset="0"/>
              </a:rPr>
              <a:t>password</a:t>
            </a:r>
            <a:r>
              <a:rPr lang="fr-FR" sz="1400" dirty="0">
                <a:latin typeface="Consolas" panose="020B0609020204030204" pitchFamily="49" charset="0"/>
              </a:rPr>
              <a:t> (exempleMotDePasse1)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Switch(config-line)#login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Switch(config-line)#exit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Switch(config)#enable </a:t>
            </a:r>
            <a:r>
              <a:rPr lang="fr-FR" sz="1400" dirty="0" err="1">
                <a:latin typeface="Consolas" panose="020B0609020204030204" pitchFamily="49" charset="0"/>
              </a:rPr>
              <a:t>password</a:t>
            </a:r>
            <a:r>
              <a:rPr lang="fr-FR" sz="1400" dirty="0">
                <a:latin typeface="Consolas" panose="020B0609020204030204" pitchFamily="49" charset="0"/>
              </a:rPr>
              <a:t>(exempleMotDePasse2)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Switch(config)#line </a:t>
            </a:r>
            <a:r>
              <a:rPr lang="fr-FR" sz="1400" dirty="0" err="1">
                <a:latin typeface="Consolas" panose="020B0609020204030204" pitchFamily="49" charset="0"/>
              </a:rPr>
              <a:t>vty</a:t>
            </a:r>
            <a:r>
              <a:rPr lang="fr-FR" sz="1400" dirty="0">
                <a:latin typeface="Consolas" panose="020B0609020204030204" pitchFamily="49" charset="0"/>
              </a:rPr>
              <a:t> 0 15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Switch(config-line)#</a:t>
            </a:r>
            <a:r>
              <a:rPr lang="fr-FR" sz="1400" dirty="0" err="1">
                <a:latin typeface="Consolas" panose="020B0609020204030204" pitchFamily="49" charset="0"/>
              </a:rPr>
              <a:t>password</a:t>
            </a:r>
            <a:r>
              <a:rPr lang="fr-FR" sz="1400" dirty="0">
                <a:latin typeface="Consolas" panose="020B0609020204030204" pitchFamily="49" charset="0"/>
              </a:rPr>
              <a:t> (exempleMotDePasse3)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Switch(config-line)#login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Switch(config-line)#exit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Switch(config)#service </a:t>
            </a:r>
            <a:r>
              <a:rPr lang="fr-FR" sz="1400" dirty="0" err="1">
                <a:latin typeface="Consolas" panose="020B0609020204030204" pitchFamily="49" charset="0"/>
              </a:rPr>
              <a:t>password-encryption</a:t>
            </a:r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Switch(config)#banner MOTD#...#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Switch(config)#exit</a:t>
            </a:r>
          </a:p>
        </p:txBody>
      </p:sp>
    </p:spTree>
    <p:extLst>
      <p:ext uri="{BB962C8B-B14F-4D97-AF65-F5344CB8AC3E}">
        <p14:creationId xmlns:p14="http://schemas.microsoft.com/office/powerpoint/2010/main" val="11251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A4C9FC-B318-4769-AE2F-A2D42C7AF0B3}"/>
              </a:ext>
            </a:extLst>
          </p:cNvPr>
          <p:cNvSpPr txBox="1"/>
          <p:nvPr/>
        </p:nvSpPr>
        <p:spPr>
          <a:xfrm>
            <a:off x="707031" y="2427588"/>
            <a:ext cx="947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Module 2 : Gestion du réseau  : Configuration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D56BEC-97C1-473C-BB91-00CDBA5A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12</a:t>
            </a:fld>
            <a:r>
              <a:rPr lang="fr-FR" dirty="0"/>
              <a:t>/19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4618CA-6596-4FAF-B6F2-2026E98D46B5}"/>
              </a:ext>
            </a:extLst>
          </p:cNvPr>
          <p:cNvSpPr txBox="1"/>
          <p:nvPr/>
        </p:nvSpPr>
        <p:spPr>
          <a:xfrm>
            <a:off x="4917123" y="2929877"/>
            <a:ext cx="63804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Configuration du protocole SSH:</a:t>
            </a:r>
          </a:p>
          <a:p>
            <a:r>
              <a:rPr lang="fr-FR" sz="1400" dirty="0" err="1">
                <a:latin typeface="Consolas" panose="020B0609020204030204" pitchFamily="49" charset="0"/>
              </a:rPr>
              <a:t>Switch#configure</a:t>
            </a:r>
            <a:r>
              <a:rPr lang="fr-FR" sz="1400" dirty="0">
                <a:latin typeface="Consolas" panose="020B0609020204030204" pitchFamily="49" charset="0"/>
              </a:rPr>
              <a:t> terminal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Switch(config)#interface vlan 1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Switch(config-if)#</a:t>
            </a:r>
            <a:r>
              <a:rPr lang="fr-FR" sz="1400" dirty="0" err="1">
                <a:latin typeface="Consolas" panose="020B0609020204030204" pitchFamily="49" charset="0"/>
              </a:rPr>
              <a:t>ip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fr-FR" sz="1400" dirty="0">
                <a:latin typeface="Consolas" panose="020B0609020204030204" pitchFamily="49" charset="0"/>
              </a:rPr>
              <a:t> (</a:t>
            </a:r>
            <a:r>
              <a:rPr lang="fr-FR" sz="1400" dirty="0" err="1">
                <a:latin typeface="Consolas" panose="020B0609020204030204" pitchFamily="49" charset="0"/>
              </a:rPr>
              <a:t>adresseIP</a:t>
            </a:r>
            <a:r>
              <a:rPr lang="fr-FR" sz="1400" dirty="0">
                <a:latin typeface="Consolas" panose="020B0609020204030204" pitchFamily="49" charset="0"/>
              </a:rPr>
              <a:t>) (masque réseau)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Switch(config-if)#no </a:t>
            </a:r>
            <a:r>
              <a:rPr lang="fr-FR" sz="1400" dirty="0" err="1">
                <a:latin typeface="Consolas" panose="020B0609020204030204" pitchFamily="49" charset="0"/>
              </a:rPr>
              <a:t>shut</a:t>
            </a:r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Switch(config-if)#exit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</a:t>
            </a:r>
            <a:r>
              <a:rPr lang="fr-FR" sz="1400" dirty="0" err="1">
                <a:latin typeface="Consolas" panose="020B0609020204030204" pitchFamily="49" charset="0"/>
              </a:rPr>
              <a:t>ip</a:t>
            </a:r>
            <a:r>
              <a:rPr lang="fr-FR" sz="1400" dirty="0">
                <a:latin typeface="Consolas" panose="020B0609020204030204" pitchFamily="49" charset="0"/>
              </a:rPr>
              <a:t> default-</a:t>
            </a:r>
            <a:r>
              <a:rPr lang="fr-FR" sz="1400" dirty="0" err="1">
                <a:latin typeface="Consolas" panose="020B0609020204030204" pitchFamily="49" charset="0"/>
              </a:rPr>
              <a:t>gateway</a:t>
            </a:r>
            <a:r>
              <a:rPr lang="fr-FR" sz="1400" dirty="0">
                <a:latin typeface="Consolas" panose="020B0609020204030204" pitchFamily="49" charset="0"/>
              </a:rPr>
              <a:t> (</a:t>
            </a:r>
            <a:r>
              <a:rPr lang="fr-FR" sz="1400" dirty="0" err="1">
                <a:latin typeface="Consolas" panose="020B0609020204030204" pitchFamily="49" charset="0"/>
              </a:rPr>
              <a:t>adresseIPDuRouteurConnecté</a:t>
            </a:r>
            <a:r>
              <a:rPr lang="fr-FR" sz="1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</a:t>
            </a:r>
            <a:r>
              <a:rPr lang="fr-FR" sz="1400" dirty="0" err="1">
                <a:latin typeface="Consolas" panose="020B0609020204030204" pitchFamily="49" charset="0"/>
              </a:rPr>
              <a:t>ip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domain-name</a:t>
            </a:r>
            <a:r>
              <a:rPr lang="fr-FR" sz="1400" dirty="0">
                <a:latin typeface="Consolas" panose="020B0609020204030204" pitchFamily="49" charset="0"/>
              </a:rPr>
              <a:t> (</a:t>
            </a:r>
            <a:r>
              <a:rPr lang="fr-FR" sz="1400" dirty="0" err="1">
                <a:latin typeface="Consolas" panose="020B0609020204030204" pitchFamily="49" charset="0"/>
              </a:rPr>
              <a:t>nomDeDomaine</a:t>
            </a:r>
            <a:r>
              <a:rPr lang="fr-FR" sz="1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Switch(config)#crypto key </a:t>
            </a:r>
            <a:r>
              <a:rPr lang="fr-FR" sz="1400" dirty="0" err="1">
                <a:latin typeface="Consolas" panose="020B0609020204030204" pitchFamily="49" charset="0"/>
              </a:rPr>
              <a:t>generate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rsa</a:t>
            </a:r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Switch(config)#</a:t>
            </a:r>
            <a:r>
              <a:rPr lang="fr-FR" sz="1400" dirty="0" err="1">
                <a:latin typeface="Consolas" panose="020B0609020204030204" pitchFamily="49" charset="0"/>
              </a:rPr>
              <a:t>ip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ssh</a:t>
            </a:r>
            <a:r>
              <a:rPr lang="fr-FR" sz="1400" dirty="0">
                <a:latin typeface="Consolas" panose="020B0609020204030204" pitchFamily="49" charset="0"/>
              </a:rPr>
              <a:t> version 2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</a:t>
            </a:r>
            <a:r>
              <a:rPr lang="fr-FR" sz="1400" dirty="0" err="1">
                <a:latin typeface="Consolas" panose="020B0609020204030204" pitchFamily="49" charset="0"/>
              </a:rPr>
              <a:t>username</a:t>
            </a:r>
            <a:r>
              <a:rPr lang="fr-FR" sz="1400" dirty="0">
                <a:latin typeface="Consolas" panose="020B0609020204030204" pitchFamily="49" charset="0"/>
              </a:rPr>
              <a:t> ADMIN </a:t>
            </a:r>
            <a:r>
              <a:rPr lang="fr-FR" sz="1400" dirty="0" err="1">
                <a:latin typeface="Consolas" panose="020B0609020204030204" pitchFamily="49" charset="0"/>
              </a:rPr>
              <a:t>password</a:t>
            </a:r>
            <a:r>
              <a:rPr lang="fr-FR" sz="1400" dirty="0">
                <a:latin typeface="Consolas" panose="020B0609020204030204" pitchFamily="49" charset="0"/>
              </a:rPr>
              <a:t> 1234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Switch(config)#line </a:t>
            </a:r>
            <a:r>
              <a:rPr lang="fr-FR" sz="1400" dirty="0" err="1">
                <a:latin typeface="Consolas" panose="020B0609020204030204" pitchFamily="49" charset="0"/>
              </a:rPr>
              <a:t>vty</a:t>
            </a:r>
            <a:r>
              <a:rPr lang="fr-FR" sz="1400" dirty="0">
                <a:latin typeface="Consolas" panose="020B0609020204030204" pitchFamily="49" charset="0"/>
              </a:rPr>
              <a:t> 0 15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Switch(config-line)#login local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Switch(config-line)#transport input </a:t>
            </a:r>
            <a:r>
              <a:rPr lang="fr-FR" sz="1400" dirty="0" err="1">
                <a:latin typeface="Consolas" panose="020B0609020204030204" pitchFamily="49" charset="0"/>
              </a:rPr>
              <a:t>ssh</a:t>
            </a:r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Switch(config-line)#end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C7268A5-C545-40A5-8E7A-EC788FFC075A}"/>
              </a:ext>
            </a:extLst>
          </p:cNvPr>
          <p:cNvSpPr txBox="1"/>
          <p:nvPr/>
        </p:nvSpPr>
        <p:spPr>
          <a:xfrm>
            <a:off x="143448" y="3372690"/>
            <a:ext cx="4947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Configuration DHCP:</a:t>
            </a:r>
          </a:p>
          <a:p>
            <a:r>
              <a:rPr lang="fr-FR" sz="1400" dirty="0" err="1"/>
              <a:t>Router#configure</a:t>
            </a:r>
            <a:r>
              <a:rPr lang="fr-FR" sz="1400" dirty="0"/>
              <a:t> terminal</a:t>
            </a:r>
          </a:p>
          <a:p>
            <a:r>
              <a:rPr lang="fr-FR" sz="1400" dirty="0"/>
              <a:t>Router(config)#interface FastEthernet1/0</a:t>
            </a:r>
          </a:p>
          <a:p>
            <a:r>
              <a:rPr lang="fr-FR" sz="1400" dirty="0"/>
              <a:t>Router(config-if)#</a:t>
            </a:r>
            <a:r>
              <a:rPr lang="fr-FR" sz="1400" dirty="0" err="1"/>
              <a:t>ip</a:t>
            </a:r>
            <a:r>
              <a:rPr lang="fr-FR" sz="1400" dirty="0"/>
              <a:t> </a:t>
            </a:r>
            <a:r>
              <a:rPr lang="fr-FR" sz="1400" dirty="0" err="1"/>
              <a:t>address</a:t>
            </a:r>
            <a:r>
              <a:rPr lang="fr-FR" sz="1400" dirty="0"/>
              <a:t> (</a:t>
            </a:r>
            <a:r>
              <a:rPr lang="fr-FR" sz="1400" dirty="0" err="1"/>
              <a:t>adresseIP</a:t>
            </a:r>
            <a:r>
              <a:rPr lang="fr-FR" sz="1400" dirty="0"/>
              <a:t>) (masque réseau)</a:t>
            </a:r>
          </a:p>
          <a:p>
            <a:r>
              <a:rPr lang="fr-FR" sz="1400" dirty="0"/>
              <a:t>Router(config-if)#exit</a:t>
            </a:r>
          </a:p>
          <a:p>
            <a:r>
              <a:rPr lang="fr-FR" sz="1400" dirty="0"/>
              <a:t>Router(config)#</a:t>
            </a:r>
            <a:r>
              <a:rPr lang="fr-FR" sz="1400" dirty="0" err="1"/>
              <a:t>ip</a:t>
            </a:r>
            <a:r>
              <a:rPr lang="fr-FR" sz="1400" dirty="0"/>
              <a:t> </a:t>
            </a:r>
            <a:r>
              <a:rPr lang="fr-FR" sz="1400" dirty="0" err="1"/>
              <a:t>dhcp</a:t>
            </a:r>
            <a:r>
              <a:rPr lang="fr-FR" sz="1400" dirty="0"/>
              <a:t> pool </a:t>
            </a:r>
            <a:r>
              <a:rPr lang="fr-FR" sz="1400" dirty="0" err="1"/>
              <a:t>League_Of_Legend</a:t>
            </a:r>
            <a:endParaRPr lang="fr-FR" sz="1400" dirty="0"/>
          </a:p>
          <a:p>
            <a:r>
              <a:rPr lang="fr-FR" sz="1400" dirty="0"/>
              <a:t>Router(</a:t>
            </a:r>
            <a:r>
              <a:rPr lang="fr-FR" sz="1400" dirty="0" err="1"/>
              <a:t>dhcp</a:t>
            </a:r>
            <a:r>
              <a:rPr lang="fr-FR" sz="1400" dirty="0"/>
              <a:t>-config)#network (</a:t>
            </a:r>
            <a:r>
              <a:rPr lang="fr-FR" sz="1400" dirty="0" err="1"/>
              <a:t>adresseRéseau</a:t>
            </a:r>
            <a:r>
              <a:rPr lang="fr-FR" sz="1400" dirty="0"/>
              <a:t>) (masque réseau)</a:t>
            </a:r>
          </a:p>
          <a:p>
            <a:r>
              <a:rPr lang="fr-FR" sz="1400" dirty="0"/>
              <a:t>Router(</a:t>
            </a:r>
            <a:r>
              <a:rPr lang="fr-FR" sz="1400" dirty="0" err="1"/>
              <a:t>dhcp</a:t>
            </a:r>
            <a:r>
              <a:rPr lang="fr-FR" sz="1400" dirty="0"/>
              <a:t>-config)#default-router 1.1.1.1</a:t>
            </a:r>
          </a:p>
          <a:p>
            <a:r>
              <a:rPr lang="fr-FR" sz="1400" dirty="0"/>
              <a:t>Router(</a:t>
            </a:r>
            <a:r>
              <a:rPr lang="fr-FR" sz="1400" dirty="0" err="1"/>
              <a:t>dhcp</a:t>
            </a:r>
            <a:r>
              <a:rPr lang="fr-FR" sz="1400" dirty="0"/>
              <a:t>-config)#</a:t>
            </a:r>
            <a:r>
              <a:rPr lang="fr-FR" sz="1400" dirty="0" err="1"/>
              <a:t>dns</a:t>
            </a:r>
            <a:r>
              <a:rPr lang="fr-FR" sz="1400" dirty="0"/>
              <a:t>-server 1.1.1.2</a:t>
            </a:r>
          </a:p>
          <a:p>
            <a:r>
              <a:rPr lang="fr-FR" sz="1400" dirty="0"/>
              <a:t>Router(</a:t>
            </a:r>
            <a:r>
              <a:rPr lang="fr-FR" sz="1400" dirty="0" err="1"/>
              <a:t>dhcp</a:t>
            </a:r>
            <a:r>
              <a:rPr lang="fr-FR" sz="1400" dirty="0"/>
              <a:t>-config)#end</a:t>
            </a:r>
          </a:p>
        </p:txBody>
      </p:sp>
    </p:spTree>
    <p:extLst>
      <p:ext uri="{BB962C8B-B14F-4D97-AF65-F5344CB8AC3E}">
        <p14:creationId xmlns:p14="http://schemas.microsoft.com/office/powerpoint/2010/main" val="85009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0DA685C-0703-4A47-B34F-F9B623382B55}"/>
              </a:ext>
            </a:extLst>
          </p:cNvPr>
          <p:cNvSpPr txBox="1"/>
          <p:nvPr/>
        </p:nvSpPr>
        <p:spPr>
          <a:xfrm>
            <a:off x="707031" y="2427588"/>
            <a:ext cx="9473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Module 3 : Gestion du Budget  :</a:t>
            </a:r>
          </a:p>
          <a:p>
            <a:r>
              <a:rPr lang="fr-FR" sz="3200" dirty="0"/>
              <a:t>Planifications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382C554-DDC2-4538-ADD0-C55EB3CA0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14" y="3103367"/>
            <a:ext cx="3431387" cy="300143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EEBECCD-7F20-4FA9-977E-1DC35A25A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64" y="2235952"/>
            <a:ext cx="3723869" cy="346740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83DBCEE-028C-40E5-A6E0-2A0F35C6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13</a:t>
            </a:fld>
            <a:r>
              <a:rPr lang="fr-FR" dirty="0"/>
              <a:t>/19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3EF677-48F7-4B71-8CD8-179B3E2B6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70" y="-18246"/>
            <a:ext cx="7371210" cy="68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8C0AF7-7C99-4A99-9D6C-4E4BD2DB9B93}"/>
              </a:ext>
            </a:extLst>
          </p:cNvPr>
          <p:cNvSpPr/>
          <p:nvPr/>
        </p:nvSpPr>
        <p:spPr>
          <a:xfrm>
            <a:off x="715085" y="245399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200" dirty="0"/>
              <a:t>Module 3 : Gestion du Budget  :</a:t>
            </a:r>
          </a:p>
          <a:p>
            <a:r>
              <a:rPr lang="fr-FR" sz="3200" dirty="0"/>
              <a:t>Planifications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28E26B-7577-4AE5-8E75-29C4BC65A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3555257"/>
            <a:ext cx="5037051" cy="24860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0C099D7-DD8C-48FA-AE5E-0BDE199A8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2237908"/>
            <a:ext cx="5120640" cy="441047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D5BE8B-B142-4BA2-93A1-F4F0BBA0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14</a:t>
            </a:fld>
            <a:r>
              <a:rPr lang="fr-FR" dirty="0"/>
              <a:t>/19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43FC46F-BC57-497A-B4EA-95161C3AF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" y="698126"/>
            <a:ext cx="12055813" cy="595026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82DA319-A3C4-4BD2-9BB1-EAADAE060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9" y="75772"/>
            <a:ext cx="7786310" cy="670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2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315B6B-3F8E-4FA8-B920-C670B29C8699}"/>
              </a:ext>
            </a:extLst>
          </p:cNvPr>
          <p:cNvSpPr/>
          <p:nvPr/>
        </p:nvSpPr>
        <p:spPr>
          <a:xfrm>
            <a:off x="715084" y="2453996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Module 3 : Gestion du Budget  : Budget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BCDE0F2-AB25-40B0-9D35-3E7F44F13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5" y="3038771"/>
            <a:ext cx="6252301" cy="26325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8FDFA3E-6844-4C51-AF49-FC8C52EE3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50" y="3038771"/>
            <a:ext cx="5186375" cy="154324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711195-9233-4B7D-AF8C-D6760011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15</a:t>
            </a:fld>
            <a:r>
              <a:rPr lang="fr-FR" dirty="0"/>
              <a:t>/19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32589D8-B151-4C4D-B4DB-2797F5772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7" y="1583162"/>
            <a:ext cx="12111363" cy="36038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376365-EF78-4C7E-B6A2-39239BF94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7" y="1077699"/>
            <a:ext cx="11944702" cy="50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3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315B6B-3F8E-4FA8-B920-C670B29C8699}"/>
              </a:ext>
            </a:extLst>
          </p:cNvPr>
          <p:cNvSpPr/>
          <p:nvPr/>
        </p:nvSpPr>
        <p:spPr>
          <a:xfrm>
            <a:off x="715084" y="2453996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Module 3 : Gestion du Budget  : Budget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819227E-90B2-4127-A9EC-C675AFB55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84" y="3115043"/>
            <a:ext cx="10256520" cy="208027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EE70D45-34CB-4BB6-8F94-E15268CE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16</a:t>
            </a:fld>
            <a:r>
              <a:rPr lang="fr-FR" dirty="0"/>
              <a:t>/19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2D1C452-7A81-47A1-900A-653514D2A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" y="2832999"/>
            <a:ext cx="12171011" cy="24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2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/>
              <a:t>Réalisation du projet :</a:t>
            </a:r>
            <a:endParaRPr lang="fr-FR" sz="4400" b="1" dirty="0"/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29A32-D608-473A-992F-1DE10BD9831B}"/>
              </a:ext>
            </a:extLst>
          </p:cNvPr>
          <p:cNvSpPr/>
          <p:nvPr/>
        </p:nvSpPr>
        <p:spPr>
          <a:xfrm>
            <a:off x="715084" y="2453996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Module 3 : Gestion du Budget  : Sponsors &amp; Publicités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631F285-9CC0-40F1-A323-E74FB367F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3093633"/>
            <a:ext cx="5134610" cy="269634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39EDC80-E901-4FE6-B0A9-09B474EB5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5" y="3255213"/>
            <a:ext cx="2306378" cy="253476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135844-B79D-4202-946E-5D17AFBFB3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190" y="3157287"/>
            <a:ext cx="2573915" cy="240842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F325D5-7AB9-4171-B33D-AD17CFD0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17</a:t>
            </a:fld>
            <a:r>
              <a:rPr lang="fr-FR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47729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Etude des problèmes rencontrés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405A01-7A3F-4AFF-825D-A64C4735EDE4}"/>
              </a:ext>
            </a:extLst>
          </p:cNvPr>
          <p:cNvSpPr txBox="1"/>
          <p:nvPr/>
        </p:nvSpPr>
        <p:spPr>
          <a:xfrm>
            <a:off x="1093076" y="2335651"/>
            <a:ext cx="998482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/>
              <a:t>Problèmes matériel :</a:t>
            </a:r>
            <a:r>
              <a:rPr lang="en-US" sz="2400" dirty="0"/>
              <a:t>​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fr-FR" dirty="0"/>
              <a:t>Difficulté à trouver du matériel compatible et pas trop cher</a:t>
            </a:r>
          </a:p>
          <a:p>
            <a:pPr fontAlgn="base"/>
            <a:r>
              <a:rPr lang="fr-FR" sz="2400" dirty="0"/>
              <a:t>​</a:t>
            </a:r>
          </a:p>
          <a:p>
            <a:pPr fontAlgn="base"/>
            <a:r>
              <a:rPr lang="fr-FR" sz="2400" dirty="0"/>
              <a:t>Problèmes réseau :</a:t>
            </a:r>
            <a:r>
              <a:rPr lang="en-US" sz="2400" dirty="0"/>
              <a:t>​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fr-FR" dirty="0"/>
              <a:t>Difficulté à configurer les réseaux SSH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fr-FR" dirty="0"/>
              <a:t>Difficulté à configurer les réseaux DHCP</a:t>
            </a:r>
          </a:p>
          <a:p>
            <a:pPr fontAlgn="base"/>
            <a:endParaRPr lang="fr-FR" sz="2400" dirty="0"/>
          </a:p>
          <a:p>
            <a:pPr fontAlgn="base"/>
            <a:r>
              <a:rPr lang="fr-FR" sz="2400" dirty="0"/>
              <a:t>Problèmes planification et budget :</a:t>
            </a:r>
            <a:r>
              <a:rPr lang="en-US" sz="2400" dirty="0"/>
              <a:t>​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fr-FR" dirty="0"/>
              <a:t>Difficulté à prévoir tout les détails</a:t>
            </a:r>
            <a:endParaRPr lang="en-US" dirty="0"/>
          </a:p>
          <a:p>
            <a:endParaRPr lang="fr-FR" sz="1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F6E2909-1513-40D8-A480-986BBB4E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18</a:t>
            </a:fld>
            <a:r>
              <a:rPr lang="fr-FR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24273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89C1557F-CE54-46D8-BFFC-93229A702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098306"/>
            <a:ext cx="7254240" cy="4009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Conclusion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319025-CDB6-46AE-9E22-4A426777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19</a:t>
            </a:fld>
            <a:r>
              <a:rPr lang="fr-FR" dirty="0"/>
              <a:t>/19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27D8575-4BE7-40A6-B3FD-93B956462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81"/>
            <a:ext cx="12191999" cy="673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76406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Sommaire</a:t>
            </a:r>
            <a:r>
              <a:rPr lang="fr-FR" sz="3600" b="1" dirty="0"/>
              <a:t>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32C125-DB29-44D0-B931-D8CF2D68B113}"/>
              </a:ext>
            </a:extLst>
          </p:cNvPr>
          <p:cNvSpPr txBox="1"/>
          <p:nvPr/>
        </p:nvSpPr>
        <p:spPr>
          <a:xfrm>
            <a:off x="2025716" y="2420430"/>
            <a:ext cx="900683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Réalisation du projet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Etude des problèmes rencontrés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8D6044-284E-409E-8479-9090CF5E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2</a:t>
            </a:fld>
            <a:r>
              <a:rPr lang="fr-FR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30494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Introduction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9EC004-AFD9-43B7-9BC8-1B8EB0464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139" y="2387039"/>
            <a:ext cx="1234440" cy="29097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CD66451-FBCC-412F-9CA0-396572C07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3904">
            <a:off x="430134" y="2638547"/>
            <a:ext cx="3747894" cy="26054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1B478D1-86CC-486C-9433-1F3248414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0" y="2528202"/>
            <a:ext cx="3083243" cy="30832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D605893-1A54-435E-9106-87FB0830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3</a:t>
            </a:fld>
            <a:r>
              <a:rPr lang="fr-FR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21584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Introduction 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369D432-B631-43AB-8A52-90471E21D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41536"/>
              </p:ext>
            </p:extLst>
          </p:nvPr>
        </p:nvGraphicFramePr>
        <p:xfrm>
          <a:off x="716280" y="3093720"/>
          <a:ext cx="101498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0">
                  <a:extLst>
                    <a:ext uri="{9D8B030D-6E8A-4147-A177-3AD203B41FA5}">
                      <a16:colId xmlns:a16="http://schemas.microsoft.com/office/drawing/2014/main" val="169550625"/>
                    </a:ext>
                  </a:extLst>
                </a:gridCol>
                <a:gridCol w="5074920">
                  <a:extLst>
                    <a:ext uri="{9D8B030D-6E8A-4147-A177-3AD203B41FA5}">
                      <a16:colId xmlns:a16="http://schemas.microsoft.com/office/drawing/2014/main" val="3424371762"/>
                    </a:ext>
                  </a:extLst>
                </a:gridCol>
              </a:tblGrid>
              <a:tr h="1363371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Mattias, Leader &amp; Polyvalent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Organisation le déroulement du projet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Participé à la gestion du budget (publicité)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Aider à la conception du réseau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Nathan, Comptable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Gestion du budget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Gestion des sponsors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Gestion des planning (déploiement et prévisionnel)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Rédaction de l’argumentaire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Aide et rédaction de la charte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8758"/>
                  </a:ext>
                </a:extLst>
              </a:tr>
              <a:tr h="1348131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Arthur, Gestion du Matériel et réseau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Aide majeur à conception réseau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Recherche et choix du matériel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Calcul des câbles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Conception des plan physique et logique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Participation à la rédaction de la charte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Benjamin, Polyvalent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Sécurisation du réseau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Planification des tournois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Participation à la topologie du réseau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2550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6CA1A8B9-AD0B-48A5-A801-7DB1CCB4438A}"/>
              </a:ext>
            </a:extLst>
          </p:cNvPr>
          <p:cNvSpPr txBox="1"/>
          <p:nvPr/>
        </p:nvSpPr>
        <p:spPr>
          <a:xfrm>
            <a:off x="557784" y="2349410"/>
            <a:ext cx="947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Présentation du groupe 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8922AA2-0769-4B4C-9C22-8842C826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4</a:t>
            </a:fld>
            <a:r>
              <a:rPr lang="fr-FR" dirty="0"/>
              <a:t>/19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21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202F5-5F69-4E41-82D3-17BBC9713BAA}"/>
              </a:ext>
            </a:extLst>
          </p:cNvPr>
          <p:cNvSpPr txBox="1"/>
          <p:nvPr/>
        </p:nvSpPr>
        <p:spPr>
          <a:xfrm>
            <a:off x="1547869" y="2862512"/>
            <a:ext cx="10041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000" dirty="0"/>
              <a:t>Module 1 : La gestion du matériel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000" dirty="0"/>
              <a:t>Module 2 : La gestion du réseau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000" dirty="0"/>
              <a:t>Module 3 : La gestion du budget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0E064FC-CFB7-42A5-88B6-C37351E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5</a:t>
            </a:fld>
            <a:r>
              <a:rPr lang="fr-FR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01908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  <a:endParaRPr lang="fr-FR" b="1" dirty="0"/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B534C31-5B22-4E79-9F47-58458F1DB0B9}"/>
              </a:ext>
            </a:extLst>
          </p:cNvPr>
          <p:cNvSpPr txBox="1"/>
          <p:nvPr/>
        </p:nvSpPr>
        <p:spPr>
          <a:xfrm>
            <a:off x="707031" y="2427588"/>
            <a:ext cx="947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Module 1 : Gestion du matériel : Choix du matériel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927630B-E7D5-4882-BF28-B5ED291B717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8" b="39131"/>
          <a:stretch/>
        </p:blipFill>
        <p:spPr bwMode="auto">
          <a:xfrm>
            <a:off x="1097438" y="3205771"/>
            <a:ext cx="1478280" cy="44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C:\Users\mines\Desktop\Show">
            <a:extLst>
              <a:ext uri="{FF2B5EF4-FFF2-40B4-BE49-F238E27FC236}">
                <a16:creationId xmlns:a16="http://schemas.microsoft.com/office/drawing/2014/main" id="{F6AB35D3-5EDD-4C44-B2E7-DD492FF0EB3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5" t="34154" r="21846" b="41231"/>
          <a:stretch/>
        </p:blipFill>
        <p:spPr bwMode="auto">
          <a:xfrm>
            <a:off x="1021238" y="3880328"/>
            <a:ext cx="1554480" cy="698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 descr="C:\Users\mines\Desktop\36954810_3794178540.jpg">
            <a:extLst>
              <a:ext uri="{FF2B5EF4-FFF2-40B4-BE49-F238E27FC236}">
                <a16:creationId xmlns:a16="http://schemas.microsoft.com/office/drawing/2014/main" id="{A9B80894-FB17-4D0A-B399-F5AC39F57B6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" y="4806928"/>
            <a:ext cx="1905000" cy="47686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04E6C91-FE29-4292-BCC7-5EA6379DF194}"/>
              </a:ext>
            </a:extLst>
          </p:cNvPr>
          <p:cNvSpPr txBox="1"/>
          <p:nvPr/>
        </p:nvSpPr>
        <p:spPr>
          <a:xfrm>
            <a:off x="2966125" y="3220697"/>
            <a:ext cx="329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Routeur Cisco 1841 modulaire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CF7397-6133-4745-AD18-539D2B25E4DC}"/>
              </a:ext>
            </a:extLst>
          </p:cNvPr>
          <p:cNvSpPr txBox="1"/>
          <p:nvPr/>
        </p:nvSpPr>
        <p:spPr>
          <a:xfrm>
            <a:off x="2966125" y="4044912"/>
            <a:ext cx="60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Commutateur de la série catalyse de Cisco : WS-C2960-24TT-L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EC1852A-DE3C-4B7A-933A-BBE95F18BE1B}"/>
              </a:ext>
            </a:extLst>
          </p:cNvPr>
          <p:cNvSpPr txBox="1"/>
          <p:nvPr/>
        </p:nvSpPr>
        <p:spPr>
          <a:xfrm>
            <a:off x="2966125" y="4808383"/>
            <a:ext cx="498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Serveur 871430-B21 HPE ProLiant DL20 Gen9</a:t>
            </a:r>
          </a:p>
        </p:txBody>
      </p:sp>
      <p:pic>
        <p:nvPicPr>
          <p:cNvPr id="21" name="Image 20" descr="C:\Users\mines\Desktop\36954810_3794178540.jpg">
            <a:extLst>
              <a:ext uri="{FF2B5EF4-FFF2-40B4-BE49-F238E27FC236}">
                <a16:creationId xmlns:a16="http://schemas.microsoft.com/office/drawing/2014/main" id="{C0068A6F-4D99-41F8-AF58-708BB60738A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569" y="3022231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81903F-16FB-47CD-97CE-B2FAF6CF242A}"/>
              </a:ext>
            </a:extLst>
          </p:cNvPr>
          <p:cNvSpPr txBox="1"/>
          <p:nvPr/>
        </p:nvSpPr>
        <p:spPr>
          <a:xfrm>
            <a:off x="9670569" y="4603952"/>
            <a:ext cx="155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Routeur wifi Cisco RV134W</a:t>
            </a:r>
          </a:p>
          <a:p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49B8A8D-8E54-46E9-9C8B-11D3B078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6</a:t>
            </a:fld>
            <a:r>
              <a:rPr lang="fr-FR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71392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  <a:endParaRPr lang="fr-FR" b="1" dirty="0"/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B534C31-5B22-4E79-9F47-58458F1DB0B9}"/>
              </a:ext>
            </a:extLst>
          </p:cNvPr>
          <p:cNvSpPr txBox="1"/>
          <p:nvPr/>
        </p:nvSpPr>
        <p:spPr>
          <a:xfrm>
            <a:off x="707031" y="2427588"/>
            <a:ext cx="947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Module 1 : Gestion du matériel : Choix du matériel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960100F-B154-4136-AD33-FD73067BD8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54" y="3718560"/>
            <a:ext cx="2191720" cy="168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9A8D65B-859E-4810-8070-0665D693EB9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60" y="3341644"/>
            <a:ext cx="1469390" cy="1443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 15" descr="C:\Users\mines\Desktop\image.jpg">
            <a:extLst>
              <a:ext uri="{FF2B5EF4-FFF2-40B4-BE49-F238E27FC236}">
                <a16:creationId xmlns:a16="http://schemas.microsoft.com/office/drawing/2014/main" id="{BCB77397-5224-4DD5-8C31-006BC8FE750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986" y="3012363"/>
            <a:ext cx="1876760" cy="168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CB0D13-930F-4851-8569-FC7A10CCE8E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610" y="4343400"/>
            <a:ext cx="1973578" cy="122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7F16C4-F556-43F5-9771-5762C56B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7</a:t>
            </a:fld>
            <a:r>
              <a:rPr lang="fr-FR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55212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7692EA-1B9F-4E8E-AB9A-7727FDC1660A}"/>
              </a:ext>
            </a:extLst>
          </p:cNvPr>
          <p:cNvSpPr txBox="1"/>
          <p:nvPr/>
        </p:nvSpPr>
        <p:spPr>
          <a:xfrm>
            <a:off x="707031" y="2427588"/>
            <a:ext cx="947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Module 1 : Gestion du matériel : Plan physique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9952AB-7382-4F67-883D-907EBFCFA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82832" y="2143156"/>
            <a:ext cx="3190924" cy="473685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643053D-68B2-4506-BE9D-F6C2FBDB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8</a:t>
            </a:fld>
            <a:r>
              <a:rPr lang="fr-FR" dirty="0"/>
              <a:t>/19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283BF2E-9E8F-4C7A-B7D2-47FC6F5B9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62125" y="-1645338"/>
            <a:ext cx="6835779" cy="101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3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D4DBC-F2C6-4357-8BDD-69377750FF75}"/>
              </a:ext>
            </a:extLst>
          </p:cNvPr>
          <p:cNvSpPr/>
          <p:nvPr/>
        </p:nvSpPr>
        <p:spPr>
          <a:xfrm>
            <a:off x="0" y="10558"/>
            <a:ext cx="12192000" cy="10302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PROJET – CONCEPTION RESEAU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A161-AE24-4A8B-8469-A4840B9271F7}"/>
              </a:ext>
            </a:extLst>
          </p:cNvPr>
          <p:cNvSpPr/>
          <p:nvPr/>
        </p:nvSpPr>
        <p:spPr>
          <a:xfrm>
            <a:off x="0" y="1068018"/>
            <a:ext cx="12192000" cy="1030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/>
              <a:t>Réalisation du projet :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34F8DA4B-AF4C-4C80-BDB2-0FFA90A3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88" y="5565711"/>
            <a:ext cx="32464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DCF9FA-A083-4C7A-9E43-2E0710B4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5" y="6041341"/>
            <a:ext cx="42675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A1 – CONCEPTION RESEAU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PORET, Mattias HUROT, Arthur LECRAS, Benjamin BRIFAULT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 2018/2019	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85EECA-F5B8-4A94-9DCA-1CBE35048DE1}"/>
              </a:ext>
            </a:extLst>
          </p:cNvPr>
          <p:cNvSpPr txBox="1"/>
          <p:nvPr/>
        </p:nvSpPr>
        <p:spPr>
          <a:xfrm>
            <a:off x="707031" y="2427588"/>
            <a:ext cx="947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Module 2 : Gestion du réseau  : Topologie (plan logique)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C46315-82C7-4854-AE5C-32E24F4CD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1" y="3199122"/>
            <a:ext cx="5242560" cy="266147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992C9CF-E1D4-417B-AD6D-8F1228E1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0DE0C-479C-494A-90D9-C5AECDCA061F}" type="slidenum">
              <a:rPr lang="fr-FR" smtClean="0"/>
              <a:t>9</a:t>
            </a:fld>
            <a:r>
              <a:rPr lang="fr-FR" dirty="0"/>
              <a:t>/19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08BE563-BFC3-444D-A154-A17CB56DF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993"/>
            <a:ext cx="12192000" cy="618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1098</Words>
  <Application>Microsoft Office PowerPoint</Application>
  <PresentationFormat>Grand écran</PresentationFormat>
  <Paragraphs>215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Poret</dc:creator>
  <cp:lastModifiedBy>Nathan Poret</cp:lastModifiedBy>
  <cp:revision>27</cp:revision>
  <dcterms:created xsi:type="dcterms:W3CDTF">2018-12-20T11:13:04Z</dcterms:created>
  <dcterms:modified xsi:type="dcterms:W3CDTF">2018-12-20T15:40:59Z</dcterms:modified>
</cp:coreProperties>
</file>