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64" r:id="rId16"/>
    <p:sldId id="269" r:id="rId17"/>
    <p:sldId id="270" r:id="rId18"/>
    <p:sldId id="265" r:id="rId19"/>
    <p:sldId id="267" r:id="rId20"/>
    <p:sldId id="258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1FA6F-78F8-4F09-A7D6-D671B6FC9639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07206-0383-4975-B61C-7CFBD35871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90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J’ai d’abord pensé à faire des sauvegardes complètes tous les jours, mais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07206-0383-4975-B61C-7CFBD35871F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19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07206-0383-4975-B61C-7CFBD35871F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731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Prenons le cas </a:t>
            </a:r>
            <a:r>
              <a:rPr lang="fr-F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extrême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improbable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)où chaque incrémentielle devra sauvegarder le maximum, la </a:t>
            </a:r>
            <a:r>
              <a:rPr lang="fr-F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pesant 6,3Go on fait 6,3*7*4*6=1,058To on n’atteindra jamais ce maximum car il est absurde de modifier l’intégralité des fichiers et après 6 mois les données sont effacées donc 1To est largement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07206-0383-4975-B61C-7CFBD35871F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8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Sauvegarde complète + sauvegarde incrémentielle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07206-0383-4975-B61C-7CFBD35871F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239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Sauvegarde complète + sauvegarde incrémentielle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07206-0383-4975-B61C-7CFBD35871F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67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Sauvegarde complète + sauvegarde incrémentielle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07206-0383-4975-B61C-7CFBD35871F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56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9CD8-1CA8-4EB0-8726-23558CD8B736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3212-BC29-42B4-9D75-56A4EB82BBD1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26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8B3E-8DE5-4742-B421-88920605D650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35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B9F2-1BED-4E42-9D98-810D1CD10DED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0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4BC9-22B8-4D36-BF88-28C729986384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43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B3B4F-B3C4-48B6-9BC3-0CB11B0FC687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1EDB-0358-44D4-A577-EDCC347093F2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24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3D80-61B2-4568-8556-627B3FD8D09E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1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CBA4-5225-4D26-ABC2-A58242478477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3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7ED4-8FF1-4135-B977-E980B7D84ADE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6507-E763-4383-AA3E-8ADDE1DEA9E3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35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6AC0-169C-4AF2-9471-149BB367679C}" type="datetime1">
              <a:rPr lang="fr-FR" smtClean="0"/>
              <a:t>13/02/2019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3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38BE-55C0-45B9-A019-D559EF6B858E}" type="datetime1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0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0B4B-C4E6-407D-A85E-FB84AA76DCD4}" type="datetime1">
              <a:rPr lang="fr-FR" smtClean="0"/>
              <a:t>13/02/2019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27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2CE-7D72-4CA8-B896-F4D75CC4AEBE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37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9F8F-FE74-4FB2-BDE9-969D9A43197B}" type="datetime1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62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608A-D2DE-4B8F-B580-798ACE59A173}" type="datetime1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630695-CE26-4E9E-848F-1FAD24BDA9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671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FB335DF-6CAC-4CF2-ACD6-80FE4DFD0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203" y="685800"/>
            <a:ext cx="8169593" cy="904875"/>
          </a:xfrm>
        </p:spPr>
        <p:txBody>
          <a:bodyPr/>
          <a:lstStyle/>
          <a:p>
            <a:pPr algn="ctr"/>
            <a:r>
              <a:rPr lang="fr-FR" b="1" dirty="0"/>
              <a:t>PROJET SYSTEME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190303B-C66B-44A3-AB5C-B2F5FF82F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524" y="2305951"/>
            <a:ext cx="5202949" cy="13906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ECCE652-683D-471C-A972-315FD362C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6742">
            <a:off x="1243012" y="4005261"/>
            <a:ext cx="1819275" cy="2524125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1E8DE6C-251E-4EEA-B035-433C89043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632">
            <a:off x="8715641" y="4062577"/>
            <a:ext cx="1886852" cy="25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6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A67A-50EE-4E95-9B42-99F84B8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2/Type de support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821790-F349-4E1B-B821-86829FA3B80C}"/>
              </a:ext>
            </a:extLst>
          </p:cNvPr>
          <p:cNvSpPr txBox="1"/>
          <p:nvPr/>
        </p:nvSpPr>
        <p:spPr>
          <a:xfrm>
            <a:off x="1433384" y="2224216"/>
            <a:ext cx="673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 physique :  disque dur externe de 1To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C0D348-4CC5-4E6F-9B55-8FDA9BDF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99" y="2685881"/>
            <a:ext cx="3829558" cy="3829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200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A67A-50EE-4E95-9B42-99F84B8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3/Espace à allouer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821790-F349-4E1B-B821-86829FA3B80C}"/>
              </a:ext>
            </a:extLst>
          </p:cNvPr>
          <p:cNvSpPr txBox="1"/>
          <p:nvPr/>
        </p:nvSpPr>
        <p:spPr>
          <a:xfrm>
            <a:off x="1608452" y="2783509"/>
            <a:ext cx="6734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Pourquoi 1To?</a:t>
            </a:r>
          </a:p>
          <a:p>
            <a:r>
              <a:rPr lang="fr-FR" dirty="0">
                <a:sym typeface="Wingdings" panose="05000000000000000000" pitchFamily="2" charset="2"/>
              </a:rPr>
              <a:t>le maximum ne peut pas  être atteint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Taillemax</a:t>
            </a:r>
            <a:r>
              <a:rPr lang="fr-FR" dirty="0"/>
              <a:t> = 6,3*7*4*6</a:t>
            </a:r>
          </a:p>
          <a:p>
            <a:r>
              <a:rPr lang="fr-FR" dirty="0"/>
              <a:t>		  = 1,06 To</a:t>
            </a:r>
          </a:p>
        </p:txBody>
      </p:sp>
    </p:spTree>
    <p:extLst>
      <p:ext uri="{BB962C8B-B14F-4D97-AF65-F5344CB8AC3E}">
        <p14:creationId xmlns:p14="http://schemas.microsoft.com/office/powerpoint/2010/main" val="41297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A67A-50EE-4E95-9B42-99F84B8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4/Fréquence de sauvegarde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821790-F349-4E1B-B821-86829FA3B80C}"/>
              </a:ext>
            </a:extLst>
          </p:cNvPr>
          <p:cNvSpPr txBox="1"/>
          <p:nvPr/>
        </p:nvSpPr>
        <p:spPr>
          <a:xfrm>
            <a:off x="1433384" y="2224216"/>
            <a:ext cx="673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Objectif: ne pas perdre plus d’une journée</a:t>
            </a:r>
          </a:p>
          <a:p>
            <a:pPr algn="ctr"/>
            <a:r>
              <a:rPr lang="fr-FR" dirty="0">
                <a:sym typeface="Wingdings" panose="05000000000000000000" pitchFamily="2" charset="2"/>
              </a:rPr>
              <a:t>Sauvegarde incrémentielle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713A84-E133-495F-851E-8E145CF7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527" y="3175562"/>
            <a:ext cx="76104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A67A-50EE-4E95-9B42-99F84B8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5/L’automatisation des tâches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821790-F349-4E1B-B821-86829FA3B80C}"/>
              </a:ext>
            </a:extLst>
          </p:cNvPr>
          <p:cNvSpPr txBox="1"/>
          <p:nvPr/>
        </p:nvSpPr>
        <p:spPr>
          <a:xfrm>
            <a:off x="1433384" y="2224216"/>
            <a:ext cx="67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Objectif: ne plus lancer de sauvegardes par la suite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C55AD6-F31A-498A-B56F-FE86B49E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6" y="3200399"/>
            <a:ext cx="9639300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0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A67A-50EE-4E95-9B42-99F84B8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6/Informations sur les erreurs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821790-F349-4E1B-B821-86829FA3B80C}"/>
              </a:ext>
            </a:extLst>
          </p:cNvPr>
          <p:cNvSpPr txBox="1"/>
          <p:nvPr/>
        </p:nvSpPr>
        <p:spPr>
          <a:xfrm>
            <a:off x="1433384" y="2224216"/>
            <a:ext cx="67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Objectif: rediriger les erreurs dans un fichier.log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C55AD6-F31A-498A-B56F-FE86B49E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6" y="3200399"/>
            <a:ext cx="9639300" cy="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8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EC210-95B5-4FF3-97D6-972323FC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1665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Scripts de supervision</a:t>
            </a:r>
            <a:br>
              <a:rPr lang="fr-FR" sz="4000" b="1" dirty="0"/>
            </a:br>
            <a:r>
              <a:rPr lang="fr-FR" sz="4000" b="1" dirty="0"/>
              <a:t>1</a:t>
            </a:r>
            <a:r>
              <a:rPr lang="fr-FR" sz="4000" b="1" baseline="30000" dirty="0"/>
              <a:t>er</a:t>
            </a:r>
            <a:r>
              <a:rPr lang="fr-FR" sz="4000" b="1" dirty="0"/>
              <a:t> script</a:t>
            </a:r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EB0064D-38BB-40C0-9A7F-6177C3A8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2" y="2113799"/>
            <a:ext cx="11377455" cy="27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3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89212-7C6C-4DFF-87B9-E5B90FC6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9148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Scripts de supervision</a:t>
            </a:r>
            <a:br>
              <a:rPr lang="fr-FR" sz="4000" b="1" dirty="0"/>
            </a:br>
            <a:r>
              <a:rPr lang="fr-FR" sz="4000" b="1" dirty="0"/>
              <a:t>2</a:t>
            </a:r>
            <a:r>
              <a:rPr lang="fr-FR" sz="4000" b="1" baseline="30000" dirty="0"/>
              <a:t>e</a:t>
            </a:r>
            <a:r>
              <a:rPr lang="fr-FR" sz="4000" b="1" dirty="0"/>
              <a:t> script</a:t>
            </a:r>
            <a:endParaRPr lang="fr-FR" sz="4000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2E80F8E-EDD5-4DD2-A700-47EB715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42305"/>
            <a:ext cx="11785600" cy="44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3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D70D281-9932-4670-9AB4-31F9A2046D87}"/>
              </a:ext>
            </a:extLst>
          </p:cNvPr>
          <p:cNvSpPr txBox="1">
            <a:spLocks/>
          </p:cNvSpPr>
          <p:nvPr/>
        </p:nvSpPr>
        <p:spPr>
          <a:xfrm>
            <a:off x="1797666" y="39148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b="1" dirty="0"/>
              <a:t>Scripts de supervision</a:t>
            </a:r>
            <a:br>
              <a:rPr lang="fr-FR" sz="4000" b="1" dirty="0"/>
            </a:br>
            <a:r>
              <a:rPr lang="fr-FR" sz="4000" b="1" dirty="0"/>
              <a:t>3</a:t>
            </a:r>
            <a:r>
              <a:rPr lang="fr-FR" sz="4000" b="1" baseline="30000" dirty="0"/>
              <a:t>e</a:t>
            </a:r>
            <a:r>
              <a:rPr lang="fr-FR" sz="4000" b="1" dirty="0"/>
              <a:t> script</a:t>
            </a:r>
            <a:endParaRPr lang="fr-FR" sz="4000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43F3FE9-7234-4097-9257-CCCCA7064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5" y="2429938"/>
            <a:ext cx="10432409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107C64-FEC7-4F1B-9CFA-166F9153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/>
              <a:t>Serveur HTTP &amp; Site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DB42F-C574-40C5-AD2C-C441ABEE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740" y="1575666"/>
            <a:ext cx="6248400" cy="2065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223AE-794B-4676-829C-01AFE3D4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061" y="4159106"/>
            <a:ext cx="4324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B730E-B408-4CB6-B196-961D21CE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E9A9C-B0EF-4439-82F4-DAD997A4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931" y="2098445"/>
            <a:ext cx="8596668" cy="4000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i="1" dirty="0"/>
              <a:t>Problèmes liés aux différents serveurs:</a:t>
            </a:r>
          </a:p>
          <a:p>
            <a:r>
              <a:rPr lang="fr-FR" dirty="0"/>
              <a:t>Difficultés à résoudre des problèmes sur le DNS (fichier resolv.conf et liaison avec le serveur HTTP).</a:t>
            </a:r>
          </a:p>
          <a:p>
            <a:r>
              <a:rPr lang="fr-FR" dirty="0"/>
              <a:t>Difficultés de configuration du réseau VMnet8(NAT) avec le serveur DHCP.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b="1" i="1" dirty="0"/>
              <a:t>Problèmes liés aux différents scripts:</a:t>
            </a:r>
          </a:p>
          <a:p>
            <a:r>
              <a:rPr lang="fr-FR" dirty="0"/>
              <a:t>Difficultés à résoudre un problème de récupération sur le script 1.</a:t>
            </a:r>
          </a:p>
          <a:p>
            <a:r>
              <a:rPr lang="fr-FR" dirty="0"/>
              <a:t>Automatisation des scripts de supervision 2 et 3.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000" b="1" i="1" dirty="0"/>
              <a:t>Problèmes liés aux sauvegardes: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76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CC637-C8A8-4568-B89A-84402ED7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662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379405-E8E3-4A58-B9CF-3F65283E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352" y="2222732"/>
            <a:ext cx="6247249" cy="301509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000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Réalisation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Problèmes rencontrés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Planification</a:t>
            </a:r>
          </a:p>
          <a:p>
            <a:pPr>
              <a:buFont typeface="+mj-lt"/>
              <a:buAutoNum type="arabicPeriod"/>
            </a:pPr>
            <a:r>
              <a:rPr lang="fr-FR" sz="3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3246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28C93-7809-43DA-AF73-5E2BCA6A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Planification</a:t>
            </a:r>
          </a:p>
        </p:txBody>
      </p:sp>
    </p:spTree>
    <p:extLst>
      <p:ext uri="{BB962C8B-B14F-4D97-AF65-F5344CB8AC3E}">
        <p14:creationId xmlns:p14="http://schemas.microsoft.com/office/powerpoint/2010/main" val="309316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2B93C-AB06-4E7C-B761-43B99669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FD5DFA-DCDD-43DA-AB30-96E69F1D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635079"/>
            <a:ext cx="7162800" cy="44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8A54D-3CF8-400C-8A2E-47895688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Introduction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7728CA2-E301-4805-8D1C-E922F9E16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53797"/>
              </p:ext>
            </p:extLst>
          </p:nvPr>
        </p:nvGraphicFramePr>
        <p:xfrm>
          <a:off x="813934" y="2472283"/>
          <a:ext cx="10149840" cy="325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169550625"/>
                    </a:ext>
                  </a:extLst>
                </a:gridCol>
                <a:gridCol w="5074920">
                  <a:extLst>
                    <a:ext uri="{9D8B030D-6E8A-4147-A177-3AD203B41FA5}">
                      <a16:colId xmlns:a16="http://schemas.microsoft.com/office/drawing/2014/main" val="3424371762"/>
                    </a:ext>
                  </a:extLst>
                </a:gridCol>
              </a:tblGrid>
              <a:tr h="162690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Anaël, Leader &amp; Script de supervision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Création des différents scripts de supervision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Compte rendu des réunions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Planification du projet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Réalisation du rapport de projet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Gaëtan, Site web et serveur HTTP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Création de différents sites web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Installation et configuration d’un Virtual 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758"/>
                  </a:ext>
                </a:extLst>
              </a:tr>
              <a:tr h="162690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Jules, Plan de sauvegarde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Création d’un plan de sauvegarde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Création de scripts de sauvegarde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Benjamin, Serveurs DHS &amp; DHCP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Installation et configuration d’un serveur DNS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Installation et configuration d’un serveur DHCP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62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0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7EEE4-4FCE-40DC-9BE0-17FA5FA6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338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Modules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FA5C8A-0FEA-4D82-8BB9-111BCF51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420" y="2568964"/>
            <a:ext cx="7898495" cy="2340390"/>
          </a:xfrm>
        </p:spPr>
        <p:txBody>
          <a:bodyPr>
            <a:normAutofit/>
          </a:bodyPr>
          <a:lstStyle/>
          <a:p>
            <a:r>
              <a:rPr lang="fr-FR" sz="3000" dirty="0"/>
              <a:t>Module 1: Services DNS et DHCP</a:t>
            </a:r>
          </a:p>
          <a:p>
            <a:r>
              <a:rPr lang="fr-FR" sz="3000" dirty="0"/>
              <a:t>Module 2: Plan de sauvegarde</a:t>
            </a:r>
          </a:p>
          <a:p>
            <a:r>
              <a:rPr lang="fr-FR" sz="3000" dirty="0"/>
              <a:t>Module 3: Scripts de supervision</a:t>
            </a:r>
          </a:p>
          <a:p>
            <a:r>
              <a:rPr lang="fr-FR" sz="3000" dirty="0"/>
              <a:t>Module 4: Serveur HTTP &amp; site web</a:t>
            </a:r>
          </a:p>
        </p:txBody>
      </p:sp>
    </p:spTree>
    <p:extLst>
      <p:ext uri="{BB962C8B-B14F-4D97-AF65-F5344CB8AC3E}">
        <p14:creationId xmlns:p14="http://schemas.microsoft.com/office/powerpoint/2010/main" val="138610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AAEBB-D900-4BA6-8D73-F6AD7118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0023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Serveur DNS maître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E0DFF6-A096-44BE-AE1B-FF783210E1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8294" y="3237020"/>
            <a:ext cx="6456656" cy="38395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574A85-1F26-41E0-A9DA-E236AA23A4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8026" y="1821770"/>
            <a:ext cx="6997191" cy="38705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DC059D-357D-4D48-95B5-482A4D589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294" y="1821770"/>
            <a:ext cx="6343881" cy="39094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D7CF50-B9D8-4697-A90C-CFE97363D88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68743" y="1979997"/>
            <a:ext cx="7175755" cy="3593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60FE277-B091-4860-8D67-C814D431C11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744008" y="2100613"/>
            <a:ext cx="7425224" cy="335179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470F5A9-65CF-458B-A582-276CFEB44F3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043482" y="2598314"/>
            <a:ext cx="6713503" cy="23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2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13866-DD4A-498E-B85F-800FAD92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/>
              <a:t>Serveur DNS esclave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480B97-9A60-49AE-8EFF-2E08E3EEFA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5748" y="3228771"/>
            <a:ext cx="6296856" cy="4004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9E2C9D9-3E91-4B19-B3F0-4B4CA25697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49009" y="1689702"/>
            <a:ext cx="6770333" cy="38790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ED0C47-3593-4EC5-B8D7-718E152A13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07239" y="1542158"/>
            <a:ext cx="6853872" cy="4174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0DEA3F-107E-4373-8F2F-CD1A53C39E9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08917" y="2195830"/>
            <a:ext cx="7050515" cy="24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6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2AE4B-E804-4DFC-B2D1-582CCA0C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b="1" dirty="0"/>
              <a:t>Serveur DHCP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FEBD6A0-24E6-47D3-A9F0-5E7C93091B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479" y="3275171"/>
            <a:ext cx="7276781" cy="307658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C4743E06-68B4-4AF2-A5D7-3D036E6FF8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9108" y="1674014"/>
            <a:ext cx="7355521" cy="3817629"/>
          </a:xfrm>
          <a:prstGeom prst="rect">
            <a:avLst/>
          </a:prstGeom>
        </p:spPr>
      </p:pic>
      <p:pic>
        <p:nvPicPr>
          <p:cNvPr id="7" name="image3.png">
            <a:extLst>
              <a:ext uri="{FF2B5EF4-FFF2-40B4-BE49-F238E27FC236}">
                <a16:creationId xmlns:a16="http://schemas.microsoft.com/office/drawing/2014/main" id="{B88EF547-D322-4C1E-87AF-CDD098858E7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0897" y="1504485"/>
            <a:ext cx="6631942" cy="4413073"/>
          </a:xfrm>
          <a:prstGeom prst="rect">
            <a:avLst/>
          </a:prstGeom>
        </p:spPr>
      </p:pic>
      <p:pic>
        <p:nvPicPr>
          <p:cNvPr id="8" name="image4.png">
            <a:extLst>
              <a:ext uri="{FF2B5EF4-FFF2-40B4-BE49-F238E27FC236}">
                <a16:creationId xmlns:a16="http://schemas.microsoft.com/office/drawing/2014/main" id="{3FB5EA90-0414-44B1-80D1-E85C4E912D2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8618" y="1589590"/>
            <a:ext cx="7556500" cy="39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A67A-50EE-4E95-9B42-99F84B8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Plan de sauvegarde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821790-F349-4E1B-B821-86829FA3B80C}"/>
              </a:ext>
            </a:extLst>
          </p:cNvPr>
          <p:cNvSpPr txBox="1"/>
          <p:nvPr/>
        </p:nvSpPr>
        <p:spPr>
          <a:xfrm>
            <a:off x="1433384" y="2224216"/>
            <a:ext cx="6734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Sommaire:</a:t>
            </a:r>
          </a:p>
          <a:p>
            <a:r>
              <a:rPr lang="fr-FR" dirty="0"/>
              <a:t>1/le type de sauvegarde</a:t>
            </a:r>
          </a:p>
          <a:p>
            <a:r>
              <a:rPr lang="fr-FR" dirty="0"/>
              <a:t>2/le type de support</a:t>
            </a:r>
          </a:p>
          <a:p>
            <a:r>
              <a:rPr lang="fr-FR" dirty="0"/>
              <a:t>3/l’espace à allouer</a:t>
            </a:r>
          </a:p>
          <a:p>
            <a:r>
              <a:rPr lang="fr-FR" dirty="0"/>
              <a:t>4/Fréquence de sauvegarde</a:t>
            </a:r>
          </a:p>
          <a:p>
            <a:r>
              <a:rPr lang="fr-FR" dirty="0"/>
              <a:t>5/l’automatisation des tâches</a:t>
            </a:r>
          </a:p>
          <a:p>
            <a:r>
              <a:rPr lang="fr-FR" dirty="0"/>
              <a:t>6/informations sur les erreurs</a:t>
            </a:r>
          </a:p>
        </p:txBody>
      </p:sp>
    </p:spTree>
    <p:extLst>
      <p:ext uri="{BB962C8B-B14F-4D97-AF65-F5344CB8AC3E}">
        <p14:creationId xmlns:p14="http://schemas.microsoft.com/office/powerpoint/2010/main" val="156265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DA67A-50EE-4E95-9B42-99F84B8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/>
              <a:t>1/Type de sauvegarde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821790-F349-4E1B-B821-86829FA3B80C}"/>
              </a:ext>
            </a:extLst>
          </p:cNvPr>
          <p:cNvSpPr txBox="1"/>
          <p:nvPr/>
        </p:nvSpPr>
        <p:spPr>
          <a:xfrm>
            <a:off x="1433384" y="2224216"/>
            <a:ext cx="673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Sauvegardes complètes  et sauvegardes incrémentielles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1/Sauvegarde complète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AB5318-3CA2-4F29-AFF9-7D9BA412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44" y="3441362"/>
            <a:ext cx="8601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6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430</Words>
  <Application>Microsoft Office PowerPoint</Application>
  <PresentationFormat>Grand écran</PresentationFormat>
  <Paragraphs>85</Paragraphs>
  <Slides>21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PROJET SYSTEME</vt:lpstr>
      <vt:lpstr>SOMMAIRE</vt:lpstr>
      <vt:lpstr>Introduction</vt:lpstr>
      <vt:lpstr>Modules du projet</vt:lpstr>
      <vt:lpstr>Serveur DNS maître</vt:lpstr>
      <vt:lpstr>Serveur DNS esclave</vt:lpstr>
      <vt:lpstr>Serveur DHCP</vt:lpstr>
      <vt:lpstr>Plan de sauvegarde</vt:lpstr>
      <vt:lpstr>1/Type de sauvegarde</vt:lpstr>
      <vt:lpstr>2/Type de support</vt:lpstr>
      <vt:lpstr>3/Espace à allouer</vt:lpstr>
      <vt:lpstr>4/Fréquence de sauvegarde</vt:lpstr>
      <vt:lpstr>5/L’automatisation des tâches</vt:lpstr>
      <vt:lpstr>6/Informations sur les erreurs</vt:lpstr>
      <vt:lpstr>Scripts de supervision 1er script</vt:lpstr>
      <vt:lpstr>Scripts de supervision 2e script</vt:lpstr>
      <vt:lpstr>Présentation PowerPoint</vt:lpstr>
      <vt:lpstr>Serveur HTTP &amp; Site web</vt:lpstr>
      <vt:lpstr>Problèmes rencontrés</vt:lpstr>
      <vt:lpstr>Planification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SERVICES, PROTOCOLES ET SCRIPTS</dc:title>
  <dc:creator>Benjamin Brifault</dc:creator>
  <cp:lastModifiedBy>Benjamin Brifault</cp:lastModifiedBy>
  <cp:revision>64</cp:revision>
  <dcterms:created xsi:type="dcterms:W3CDTF">2019-02-12T16:34:03Z</dcterms:created>
  <dcterms:modified xsi:type="dcterms:W3CDTF">2019-02-13T09:01:26Z</dcterms:modified>
</cp:coreProperties>
</file>