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76" r:id="rId6"/>
    <p:sldId id="262" r:id="rId7"/>
    <p:sldId id="272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49EC-B2CC-441F-A338-267331D64F82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B4F9-0704-40FD-A161-D9D03811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82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37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94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Grégory - PDF, Stock, Localisation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2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Etienne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56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 monde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94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4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Etienne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57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Grégory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B4F9-0704-40FD-A161-D9D03811FF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2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3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998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36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tenant, assis, sombre, parapluie&#10;&#10;Description générée automatiquement">
            <a:extLst>
              <a:ext uri="{FF2B5EF4-FFF2-40B4-BE49-F238E27FC236}">
                <a16:creationId xmlns:a16="http://schemas.microsoft.com/office/drawing/2014/main" id="{7FB64B2F-EC35-4F6C-A9A4-DE067CC33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0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144C5-990B-45A4-A330-78B3D463E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WEB PROJECT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8391C7-319C-483B-AF03-11A8FA355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Grégory Deneuve, Etienne Candat, Arthur Lecras, Benjamin Brifault</a:t>
            </a:r>
          </a:p>
        </p:txBody>
      </p:sp>
    </p:spTree>
    <p:extLst>
      <p:ext uri="{BB962C8B-B14F-4D97-AF65-F5344CB8AC3E}">
        <p14:creationId xmlns:p14="http://schemas.microsoft.com/office/powerpoint/2010/main" val="51886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B9134-8C84-4A8B-9C4A-A4727DD7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C7A95-535A-4FEF-9ED7-342A7822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27" y="2456802"/>
            <a:ext cx="4048594" cy="1813540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/>
              <a:t>Communication</a:t>
            </a:r>
          </a:p>
          <a:p>
            <a:r>
              <a:rPr lang="fr-FR" sz="2400" dirty="0"/>
              <a:t>Project introduction</a:t>
            </a:r>
          </a:p>
          <a:p>
            <a:r>
              <a:rPr lang="en-US" sz="2400" dirty="0"/>
              <a:t>Functionalities</a:t>
            </a:r>
            <a:endParaRPr lang="fr-FR" sz="2400" dirty="0"/>
          </a:p>
          <a:p>
            <a:r>
              <a:rPr lang="fr-FR" sz="2400" dirty="0"/>
              <a:t>Avantages of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endParaRPr lang="fr-FR" sz="2400" dirty="0"/>
          </a:p>
          <a:p>
            <a:r>
              <a:rPr lang="fr-FR" sz="2400" dirty="0" err="1"/>
              <a:t>Costs</a:t>
            </a:r>
            <a:endParaRPr lang="fr-FR" sz="2400" dirty="0"/>
          </a:p>
        </p:txBody>
      </p:sp>
      <p:pic>
        <p:nvPicPr>
          <p:cNvPr id="5" name="Image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CD0F2860-C019-46E5-BC54-1B023E1E9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3" y="452905"/>
            <a:ext cx="2146570" cy="2146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EC0153-93D5-4B97-883E-24E050CB987C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92780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7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34" name="Group 8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Rectangle 8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8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ésultat de recherche d'images pour &quot;communication&quot;">
            <a:extLst>
              <a:ext uri="{FF2B5EF4-FFF2-40B4-BE49-F238E27FC236}">
                <a16:creationId xmlns:a16="http://schemas.microsoft.com/office/drawing/2014/main" id="{50051C2D-22AF-4864-A6F9-1CD96E8A7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1" y="812284"/>
            <a:ext cx="5087521" cy="28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9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9" name="Rectangle 9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1DE1E-D962-495C-9FB6-7ABE20B3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communication&quot;">
            <a:extLst>
              <a:ext uri="{FF2B5EF4-FFF2-40B4-BE49-F238E27FC236}">
                <a16:creationId xmlns:a16="http://schemas.microsoft.com/office/drawing/2014/main" id="{F889AD65-E345-46CA-BAC3-14D1AF10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903" y="983851"/>
            <a:ext cx="5087521" cy="25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C21570A-8611-4446-9B5E-00E4309C2942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41633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F031-FC4A-4535-BF81-2427DAC8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6E8A8D-F7E3-4450-B19D-04A5E33B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2" y="1921017"/>
            <a:ext cx="9054578" cy="4236589"/>
          </a:xfrm>
          <a:prstGeom prst="rect">
            <a:avLst/>
          </a:prstGeom>
        </p:spPr>
      </p:pic>
      <p:pic>
        <p:nvPicPr>
          <p:cNvPr id="7" name="Image 6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8DBF176-84E0-459F-85EC-4EDA37B95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15" y="390466"/>
            <a:ext cx="1856623" cy="18566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92D13F-0F04-413A-AF56-56A4F7A9B031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4194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1459C-7BC8-4947-8655-EA30B6C1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575C-13ED-4EDF-93CC-82E3542B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User </a:t>
            </a:r>
            <a:r>
              <a:rPr lang="fr-FR" dirty="0" err="1"/>
              <a:t>sign</a:t>
            </a:r>
            <a:r>
              <a:rPr lang="fr-FR" dirty="0"/>
              <a:t> up</a:t>
            </a:r>
          </a:p>
          <a:p>
            <a:r>
              <a:rPr lang="fr-FR" dirty="0" err="1"/>
              <a:t>Acces</a:t>
            </a:r>
            <a:r>
              <a:rPr lang="fr-FR" dirty="0"/>
              <a:t> to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page</a:t>
            </a:r>
          </a:p>
          <a:p>
            <a:r>
              <a:rPr lang="fr-FR" dirty="0" err="1"/>
              <a:t>Acces</a:t>
            </a:r>
            <a:r>
              <a:rPr lang="fr-FR" dirty="0"/>
              <a:t> to online shop page</a:t>
            </a:r>
          </a:p>
          <a:p>
            <a:r>
              <a:rPr lang="fr-FR" dirty="0" err="1"/>
              <a:t>Acces</a:t>
            </a:r>
            <a:r>
              <a:rPr lang="fr-FR" dirty="0"/>
              <a:t> to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product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in shopping </a:t>
            </a:r>
            <a:r>
              <a:rPr lang="fr-FR" dirty="0" err="1"/>
              <a:t>cart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events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products</a:t>
            </a:r>
            <a:endParaRPr lang="fr-FR" dirty="0"/>
          </a:p>
          <a:p>
            <a:r>
              <a:rPr lang="fr-FR" dirty="0"/>
              <a:t>Security</a:t>
            </a:r>
          </a:p>
          <a:p>
            <a:r>
              <a:rPr lang="fr-FR" dirty="0" err="1"/>
              <a:t>Juridical</a:t>
            </a:r>
            <a:r>
              <a:rPr lang="fr-FR" dirty="0"/>
              <a:t> aspects</a:t>
            </a:r>
          </a:p>
          <a:p>
            <a:endParaRPr lang="fr-FR" dirty="0"/>
          </a:p>
        </p:txBody>
      </p:sp>
      <p:pic>
        <p:nvPicPr>
          <p:cNvPr id="4" name="Picture 4" descr="Résultat de recherche d'images pour &quot;commentary&quot;">
            <a:extLst>
              <a:ext uri="{FF2B5EF4-FFF2-40B4-BE49-F238E27FC236}">
                <a16:creationId xmlns:a16="http://schemas.microsoft.com/office/drawing/2014/main" id="{856AE90D-E518-B848-B663-F1F214C7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57" y="2931674"/>
            <a:ext cx="4041843" cy="30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2B6BA7-EC3E-4C5D-B073-DDDCF9C08A6D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8373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7E04B-95E9-46A2-AB0F-5AB9A3D3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3C9FC-8B69-4B91-8196-6CBA5333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16" y="2206814"/>
            <a:ext cx="10058400" cy="3849624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more simple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CESI’s</a:t>
            </a:r>
            <a:r>
              <a:rPr lang="fr-FR" sz="2400" dirty="0"/>
              <a:t> </a:t>
            </a:r>
            <a:r>
              <a:rPr lang="fr-FR" sz="2400" dirty="0" err="1"/>
              <a:t>members</a:t>
            </a:r>
            <a:endParaRPr lang="fr-FR" sz="2400" dirty="0"/>
          </a:p>
          <a:p>
            <a:r>
              <a:rPr lang="fr-FR" sz="2400" dirty="0" err="1"/>
              <a:t>Easy</a:t>
            </a:r>
            <a:r>
              <a:rPr lang="fr-FR" sz="2400" dirty="0"/>
              <a:t> login and registration</a:t>
            </a:r>
          </a:p>
          <a:p>
            <a:r>
              <a:rPr lang="fr-FR" sz="2400" dirty="0" err="1"/>
              <a:t>Simplified</a:t>
            </a:r>
            <a:r>
              <a:rPr lang="fr-FR" sz="2400" dirty="0"/>
              <a:t> </a:t>
            </a:r>
            <a:r>
              <a:rPr lang="fr-FR" sz="2400" dirty="0" err="1"/>
              <a:t>organization</a:t>
            </a:r>
            <a:endParaRPr lang="fr-FR" sz="2400" dirty="0"/>
          </a:p>
          <a:p>
            <a:r>
              <a:rPr lang="fr-FR" sz="2400" dirty="0"/>
              <a:t>Control of the news</a:t>
            </a:r>
          </a:p>
          <a:p>
            <a:r>
              <a:rPr lang="en-US" sz="2400" dirty="0"/>
              <a:t>Event organization accessible to all</a:t>
            </a:r>
          </a:p>
          <a:p>
            <a:r>
              <a:rPr lang="fr-FR" sz="2400" dirty="0"/>
              <a:t>Sale of </a:t>
            </a:r>
            <a:r>
              <a:rPr lang="fr-FR" sz="2400" dirty="0" err="1"/>
              <a:t>products</a:t>
            </a:r>
            <a:r>
              <a:rPr lang="fr-FR" sz="2400" dirty="0"/>
              <a:t> fast and simple</a:t>
            </a:r>
          </a:p>
          <a:p>
            <a:r>
              <a:rPr lang="fr-FR" sz="2400" dirty="0" err="1"/>
              <a:t>Products</a:t>
            </a:r>
            <a:r>
              <a:rPr lang="fr-FR" sz="2400" dirty="0"/>
              <a:t> </a:t>
            </a:r>
            <a:r>
              <a:rPr lang="fr-FR" sz="2400" dirty="0" err="1"/>
              <a:t>mainsteam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FF0D2D-E074-4C2D-AD64-A1A731F4A8D4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9148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F3860-1049-4BE9-93CF-457895FB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F70337-909B-445B-B846-0EB1D64E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45" y="1903815"/>
            <a:ext cx="4989505" cy="255145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7DE3E2-B596-4A9B-AE09-4037BE7D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7" y="2875392"/>
            <a:ext cx="5401283" cy="31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173DC6-DBB1-486D-BC9F-CDD73A85CFFA}"/>
              </a:ext>
            </a:extLst>
          </p:cNvPr>
          <p:cNvSpPr txBox="1"/>
          <p:nvPr/>
        </p:nvSpPr>
        <p:spPr>
          <a:xfrm>
            <a:off x="7648084" y="4523361"/>
            <a:ext cx="24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Sales on </a:t>
            </a:r>
            <a:r>
              <a:rPr lang="fr-FR" dirty="0" err="1"/>
              <a:t>gobal</a:t>
            </a:r>
            <a:r>
              <a:rPr lang="fr-FR" dirty="0"/>
              <a:t> </a:t>
            </a:r>
            <a:r>
              <a:rPr lang="fr-FR" dirty="0" err="1"/>
              <a:t>websites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5DA3F7-1587-4EF7-A4A6-1CE9E28F102F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17902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F0AC2-575E-4FBA-B488-6F699BBC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9D54D61-A693-4FD7-92B0-5E05BC9ED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088" y="1842181"/>
            <a:ext cx="5137823" cy="38496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EC4949-B195-4F23-9645-008E6549D975}"/>
              </a:ext>
            </a:extLst>
          </p:cNvPr>
          <p:cNvSpPr txBox="1"/>
          <p:nvPr/>
        </p:nvSpPr>
        <p:spPr>
          <a:xfrm>
            <a:off x="11394111" y="6194138"/>
            <a:ext cx="48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14304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140</Words>
  <Application>Microsoft Office PowerPoint</Application>
  <PresentationFormat>Grand écran</PresentationFormat>
  <Paragraphs>54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Garamond</vt:lpstr>
      <vt:lpstr>Gill Sans MT</vt:lpstr>
      <vt:lpstr>SavonVTI</vt:lpstr>
      <vt:lpstr>WEB PROJECT 2019</vt:lpstr>
      <vt:lpstr>Summary</vt:lpstr>
      <vt:lpstr>Communication</vt:lpstr>
      <vt:lpstr>Project introduction</vt:lpstr>
      <vt:lpstr>Functionalities</vt:lpstr>
      <vt:lpstr>Advantages of this project</vt:lpstr>
      <vt:lpstr>Advantages of this project</vt:lpstr>
      <vt:lpstr>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2019</dc:title>
  <dc:creator>Benjamin Brifault</dc:creator>
  <cp:lastModifiedBy>Benjamin Brifault</cp:lastModifiedBy>
  <cp:revision>52</cp:revision>
  <dcterms:created xsi:type="dcterms:W3CDTF">2019-11-17T23:35:42Z</dcterms:created>
  <dcterms:modified xsi:type="dcterms:W3CDTF">2019-11-18T13:23:15Z</dcterms:modified>
</cp:coreProperties>
</file>