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6" r:id="rId8"/>
    <p:sldId id="270" r:id="rId9"/>
    <p:sldId id="262" r:id="rId10"/>
    <p:sldId id="263" r:id="rId11"/>
    <p:sldId id="264" r:id="rId12"/>
    <p:sldId id="269" r:id="rId13"/>
    <p:sldId id="265"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78CA"/>
    <a:srgbClr val="0F72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E86F26-6CD5-0641-817D-9EB1BFEFB173}" v="1" dt="2024-03-12T21:12:03.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17" d="100"/>
          <a:sy n="117" d="100"/>
        </p:scale>
        <p:origin x="3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92736E-2B5A-4B37-A518-632EFBE75492}"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98822B8-5F9B-4D69-A597-F83C6ABB3911}">
      <dgm:prSet/>
      <dgm:spPr/>
      <dgm:t>
        <a:bodyPr/>
        <a:lstStyle/>
        <a:p>
          <a:pPr>
            <a:lnSpc>
              <a:spcPct val="100000"/>
            </a:lnSpc>
            <a:defRPr cap="all"/>
          </a:pPr>
          <a:r>
            <a:rPr lang="en-US" b="0" i="0"/>
            <a:t>The life of the drone battery, charging the drone battery consisted of major setbacks and cost concerns. </a:t>
          </a:r>
          <a:endParaRPr lang="en-US"/>
        </a:p>
      </dgm:t>
    </dgm:pt>
    <dgm:pt modelId="{3B725B19-4DE4-4B3A-BD71-97A8A6E9D741}" type="parTrans" cxnId="{F753276A-E77C-49C4-A78D-C5B86523CD10}">
      <dgm:prSet/>
      <dgm:spPr/>
      <dgm:t>
        <a:bodyPr/>
        <a:lstStyle/>
        <a:p>
          <a:endParaRPr lang="en-US"/>
        </a:p>
      </dgm:t>
    </dgm:pt>
    <dgm:pt modelId="{55C2258E-FB6E-4385-B7B7-DA8A264CA98E}" type="sibTrans" cxnId="{F753276A-E77C-49C4-A78D-C5B86523CD10}">
      <dgm:prSet/>
      <dgm:spPr/>
      <dgm:t>
        <a:bodyPr/>
        <a:lstStyle/>
        <a:p>
          <a:pPr>
            <a:lnSpc>
              <a:spcPct val="100000"/>
            </a:lnSpc>
          </a:pPr>
          <a:endParaRPr lang="en-US"/>
        </a:p>
      </dgm:t>
    </dgm:pt>
    <dgm:pt modelId="{5CF1A826-AA36-4A77-B591-687076A33764}">
      <dgm:prSet/>
      <dgm:spPr/>
      <dgm:t>
        <a:bodyPr/>
        <a:lstStyle/>
        <a:p>
          <a:pPr>
            <a:lnSpc>
              <a:spcPct val="100000"/>
            </a:lnSpc>
            <a:defRPr cap="all"/>
          </a:pPr>
          <a:r>
            <a:rPr lang="en-US" b="0" i="0"/>
            <a:t>The distance in which the drones can operate are restricted by the power and size of the battery. </a:t>
          </a:r>
          <a:endParaRPr lang="en-US"/>
        </a:p>
      </dgm:t>
    </dgm:pt>
    <dgm:pt modelId="{FF26CECE-FB59-4412-8833-1EE967DFFD88}" type="parTrans" cxnId="{E548CB23-DC53-4969-A2E9-8392A6B5B369}">
      <dgm:prSet/>
      <dgm:spPr/>
      <dgm:t>
        <a:bodyPr/>
        <a:lstStyle/>
        <a:p>
          <a:endParaRPr lang="en-US"/>
        </a:p>
      </dgm:t>
    </dgm:pt>
    <dgm:pt modelId="{C77583FD-D64A-4F76-8E78-6622B0E02216}" type="sibTrans" cxnId="{E548CB23-DC53-4969-A2E9-8392A6B5B369}">
      <dgm:prSet/>
      <dgm:spPr/>
      <dgm:t>
        <a:bodyPr/>
        <a:lstStyle/>
        <a:p>
          <a:pPr>
            <a:lnSpc>
              <a:spcPct val="100000"/>
            </a:lnSpc>
          </a:pPr>
          <a:endParaRPr lang="en-US"/>
        </a:p>
      </dgm:t>
    </dgm:pt>
    <dgm:pt modelId="{A7CCFDC7-627C-4563-8D54-B22D0666CB3E}">
      <dgm:prSet/>
      <dgm:spPr/>
      <dgm:t>
        <a:bodyPr/>
        <a:lstStyle/>
        <a:p>
          <a:pPr>
            <a:lnSpc>
              <a:spcPct val="100000"/>
            </a:lnSpc>
            <a:defRPr cap="all"/>
          </a:pPr>
          <a:r>
            <a:rPr lang="en-US" b="0" i="0"/>
            <a:t>Weather related issues delaying the delivery &amp; pickup of water sources. </a:t>
          </a:r>
          <a:endParaRPr lang="en-US"/>
        </a:p>
      </dgm:t>
    </dgm:pt>
    <dgm:pt modelId="{473E6380-89D5-441C-B355-D9D6FB970ED3}" type="parTrans" cxnId="{9D2CAAAA-FA60-493B-896F-4A4E53A9252E}">
      <dgm:prSet/>
      <dgm:spPr/>
      <dgm:t>
        <a:bodyPr/>
        <a:lstStyle/>
        <a:p>
          <a:endParaRPr lang="en-US"/>
        </a:p>
      </dgm:t>
    </dgm:pt>
    <dgm:pt modelId="{11C2FBB9-A969-484C-9ADF-53C24949FEB4}" type="sibTrans" cxnId="{9D2CAAAA-FA60-493B-896F-4A4E53A9252E}">
      <dgm:prSet/>
      <dgm:spPr/>
      <dgm:t>
        <a:bodyPr/>
        <a:lstStyle/>
        <a:p>
          <a:endParaRPr lang="en-US"/>
        </a:p>
      </dgm:t>
    </dgm:pt>
    <dgm:pt modelId="{9A6513CB-D4DC-44AD-A01E-ED1011E564D0}" type="pres">
      <dgm:prSet presAssocID="{AC92736E-2B5A-4B37-A518-632EFBE75492}" presName="root" presStyleCnt="0">
        <dgm:presLayoutVars>
          <dgm:dir/>
          <dgm:resizeHandles val="exact"/>
        </dgm:presLayoutVars>
      </dgm:prSet>
      <dgm:spPr/>
    </dgm:pt>
    <dgm:pt modelId="{9F24346A-E7B3-48AD-B29E-DA496DA1F545}" type="pres">
      <dgm:prSet presAssocID="{C98822B8-5F9B-4D69-A597-F83C6ABB3911}" presName="compNode" presStyleCnt="0"/>
      <dgm:spPr/>
    </dgm:pt>
    <dgm:pt modelId="{A7D3E14B-FCF4-482F-8ECC-224EADADC84E}" type="pres">
      <dgm:prSet presAssocID="{C98822B8-5F9B-4D69-A597-F83C6ABB3911}" presName="iconBgRect" presStyleLbl="bgShp" presStyleIdx="0" presStyleCnt="3"/>
      <dgm:spPr>
        <a:prstGeom prst="round2DiagRect">
          <a:avLst>
            <a:gd name="adj1" fmla="val 29727"/>
            <a:gd name="adj2" fmla="val 0"/>
          </a:avLst>
        </a:prstGeom>
      </dgm:spPr>
    </dgm:pt>
    <dgm:pt modelId="{888C5534-166F-4664-BDA3-94EEF6FEE243}" type="pres">
      <dgm:prSet presAssocID="{C98822B8-5F9B-4D69-A597-F83C6ABB39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ttery Charging"/>
        </a:ext>
      </dgm:extLst>
    </dgm:pt>
    <dgm:pt modelId="{7F8C0C37-9F78-4D16-AC3D-A4818F94F08E}" type="pres">
      <dgm:prSet presAssocID="{C98822B8-5F9B-4D69-A597-F83C6ABB3911}" presName="spaceRect" presStyleCnt="0"/>
      <dgm:spPr/>
    </dgm:pt>
    <dgm:pt modelId="{2899570E-4F67-4099-9EAC-FD20EAF7488A}" type="pres">
      <dgm:prSet presAssocID="{C98822B8-5F9B-4D69-A597-F83C6ABB3911}" presName="textRect" presStyleLbl="revTx" presStyleIdx="0" presStyleCnt="3">
        <dgm:presLayoutVars>
          <dgm:chMax val="1"/>
          <dgm:chPref val="1"/>
        </dgm:presLayoutVars>
      </dgm:prSet>
      <dgm:spPr/>
    </dgm:pt>
    <dgm:pt modelId="{FA7B11AB-91FB-4C5B-890B-0B2A3B6E4EA7}" type="pres">
      <dgm:prSet presAssocID="{55C2258E-FB6E-4385-B7B7-DA8A264CA98E}" presName="sibTrans" presStyleCnt="0"/>
      <dgm:spPr/>
    </dgm:pt>
    <dgm:pt modelId="{133E4CF2-670E-4380-A080-AE1173EF564A}" type="pres">
      <dgm:prSet presAssocID="{5CF1A826-AA36-4A77-B591-687076A33764}" presName="compNode" presStyleCnt="0"/>
      <dgm:spPr/>
    </dgm:pt>
    <dgm:pt modelId="{D3C1D4B6-FFDC-4A46-942B-F606DD294433}" type="pres">
      <dgm:prSet presAssocID="{5CF1A826-AA36-4A77-B591-687076A33764}" presName="iconBgRect" presStyleLbl="bgShp" presStyleIdx="1" presStyleCnt="3"/>
      <dgm:spPr>
        <a:prstGeom prst="round2DiagRect">
          <a:avLst>
            <a:gd name="adj1" fmla="val 29727"/>
            <a:gd name="adj2" fmla="val 0"/>
          </a:avLst>
        </a:prstGeom>
      </dgm:spPr>
    </dgm:pt>
    <dgm:pt modelId="{224E55C0-81F6-492F-A265-DE5B0B18A60E}" type="pres">
      <dgm:prSet presAssocID="{5CF1A826-AA36-4A77-B591-687076A337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licopter"/>
        </a:ext>
      </dgm:extLst>
    </dgm:pt>
    <dgm:pt modelId="{31D210EE-3EFB-475E-8FB1-6BAEF609F18F}" type="pres">
      <dgm:prSet presAssocID="{5CF1A826-AA36-4A77-B591-687076A33764}" presName="spaceRect" presStyleCnt="0"/>
      <dgm:spPr/>
    </dgm:pt>
    <dgm:pt modelId="{A5BCB44A-D6A4-4D07-8190-A5DE419F7752}" type="pres">
      <dgm:prSet presAssocID="{5CF1A826-AA36-4A77-B591-687076A33764}" presName="textRect" presStyleLbl="revTx" presStyleIdx="1" presStyleCnt="3">
        <dgm:presLayoutVars>
          <dgm:chMax val="1"/>
          <dgm:chPref val="1"/>
        </dgm:presLayoutVars>
      </dgm:prSet>
      <dgm:spPr/>
    </dgm:pt>
    <dgm:pt modelId="{548532AA-8B42-4A44-A3FD-64388B3DF645}" type="pres">
      <dgm:prSet presAssocID="{C77583FD-D64A-4F76-8E78-6622B0E02216}" presName="sibTrans" presStyleCnt="0"/>
      <dgm:spPr/>
    </dgm:pt>
    <dgm:pt modelId="{38577F12-79A9-4364-A859-58860F38AEC7}" type="pres">
      <dgm:prSet presAssocID="{A7CCFDC7-627C-4563-8D54-B22D0666CB3E}" presName="compNode" presStyleCnt="0"/>
      <dgm:spPr/>
    </dgm:pt>
    <dgm:pt modelId="{0AF73834-01B1-4649-9DBD-BFF80ED72706}" type="pres">
      <dgm:prSet presAssocID="{A7CCFDC7-627C-4563-8D54-B22D0666CB3E}" presName="iconBgRect" presStyleLbl="bgShp" presStyleIdx="2" presStyleCnt="3"/>
      <dgm:spPr>
        <a:prstGeom prst="round2DiagRect">
          <a:avLst>
            <a:gd name="adj1" fmla="val 29727"/>
            <a:gd name="adj2" fmla="val 0"/>
          </a:avLst>
        </a:prstGeom>
      </dgm:spPr>
    </dgm:pt>
    <dgm:pt modelId="{6269465B-1A1C-46CC-93C4-3904DC6EE7E1}" type="pres">
      <dgm:prSet presAssocID="{A7CCFDC7-627C-4563-8D54-B22D0666CB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ain"/>
        </a:ext>
      </dgm:extLst>
    </dgm:pt>
    <dgm:pt modelId="{06B68D43-9E96-4F0F-B5A6-B88CFBF6D5A3}" type="pres">
      <dgm:prSet presAssocID="{A7CCFDC7-627C-4563-8D54-B22D0666CB3E}" presName="spaceRect" presStyleCnt="0"/>
      <dgm:spPr/>
    </dgm:pt>
    <dgm:pt modelId="{7C39237E-2632-48AE-834B-6C0358C54D6C}" type="pres">
      <dgm:prSet presAssocID="{A7CCFDC7-627C-4563-8D54-B22D0666CB3E}" presName="textRect" presStyleLbl="revTx" presStyleIdx="2" presStyleCnt="3">
        <dgm:presLayoutVars>
          <dgm:chMax val="1"/>
          <dgm:chPref val="1"/>
        </dgm:presLayoutVars>
      </dgm:prSet>
      <dgm:spPr/>
    </dgm:pt>
  </dgm:ptLst>
  <dgm:cxnLst>
    <dgm:cxn modelId="{892A7B1A-40D3-684E-94CD-4DBACB2BC488}" type="presOf" srcId="{C98822B8-5F9B-4D69-A597-F83C6ABB3911}" destId="{2899570E-4F67-4099-9EAC-FD20EAF7488A}" srcOrd="0" destOrd="0" presId="urn:microsoft.com/office/officeart/2018/5/layout/IconLeafLabelList"/>
    <dgm:cxn modelId="{E548CB23-DC53-4969-A2E9-8392A6B5B369}" srcId="{AC92736E-2B5A-4B37-A518-632EFBE75492}" destId="{5CF1A826-AA36-4A77-B591-687076A33764}" srcOrd="1" destOrd="0" parTransId="{FF26CECE-FB59-4412-8833-1EE967DFFD88}" sibTransId="{C77583FD-D64A-4F76-8E78-6622B0E02216}"/>
    <dgm:cxn modelId="{F753276A-E77C-49C4-A78D-C5B86523CD10}" srcId="{AC92736E-2B5A-4B37-A518-632EFBE75492}" destId="{C98822B8-5F9B-4D69-A597-F83C6ABB3911}" srcOrd="0" destOrd="0" parTransId="{3B725B19-4DE4-4B3A-BD71-97A8A6E9D741}" sibTransId="{55C2258E-FB6E-4385-B7B7-DA8A264CA98E}"/>
    <dgm:cxn modelId="{A80D0979-69E0-CD48-9891-0E0113DF5790}" type="presOf" srcId="{A7CCFDC7-627C-4563-8D54-B22D0666CB3E}" destId="{7C39237E-2632-48AE-834B-6C0358C54D6C}" srcOrd="0" destOrd="0" presId="urn:microsoft.com/office/officeart/2018/5/layout/IconLeafLabelList"/>
    <dgm:cxn modelId="{9D2CAAAA-FA60-493B-896F-4A4E53A9252E}" srcId="{AC92736E-2B5A-4B37-A518-632EFBE75492}" destId="{A7CCFDC7-627C-4563-8D54-B22D0666CB3E}" srcOrd="2" destOrd="0" parTransId="{473E6380-89D5-441C-B355-D9D6FB970ED3}" sibTransId="{11C2FBB9-A969-484C-9ADF-53C24949FEB4}"/>
    <dgm:cxn modelId="{25752DDF-F415-7543-A660-287196D19A1B}" type="presOf" srcId="{5CF1A826-AA36-4A77-B591-687076A33764}" destId="{A5BCB44A-D6A4-4D07-8190-A5DE419F7752}" srcOrd="0" destOrd="0" presId="urn:microsoft.com/office/officeart/2018/5/layout/IconLeafLabelList"/>
    <dgm:cxn modelId="{40D986E3-45FE-0547-8EB3-353058404C3C}" type="presOf" srcId="{AC92736E-2B5A-4B37-A518-632EFBE75492}" destId="{9A6513CB-D4DC-44AD-A01E-ED1011E564D0}" srcOrd="0" destOrd="0" presId="urn:microsoft.com/office/officeart/2018/5/layout/IconLeafLabelList"/>
    <dgm:cxn modelId="{8F4379AD-5408-2A44-8AA2-219B9F0FDA85}" type="presParOf" srcId="{9A6513CB-D4DC-44AD-A01E-ED1011E564D0}" destId="{9F24346A-E7B3-48AD-B29E-DA496DA1F545}" srcOrd="0" destOrd="0" presId="urn:microsoft.com/office/officeart/2018/5/layout/IconLeafLabelList"/>
    <dgm:cxn modelId="{EF4F1B55-4C3A-9745-B10B-07230A228E2F}" type="presParOf" srcId="{9F24346A-E7B3-48AD-B29E-DA496DA1F545}" destId="{A7D3E14B-FCF4-482F-8ECC-224EADADC84E}" srcOrd="0" destOrd="0" presId="urn:microsoft.com/office/officeart/2018/5/layout/IconLeafLabelList"/>
    <dgm:cxn modelId="{532EA941-BDE4-BB47-8AE9-F78CC9BEBAD3}" type="presParOf" srcId="{9F24346A-E7B3-48AD-B29E-DA496DA1F545}" destId="{888C5534-166F-4664-BDA3-94EEF6FEE243}" srcOrd="1" destOrd="0" presId="urn:microsoft.com/office/officeart/2018/5/layout/IconLeafLabelList"/>
    <dgm:cxn modelId="{B37B724C-63A8-7B48-831E-C342FAA38DA8}" type="presParOf" srcId="{9F24346A-E7B3-48AD-B29E-DA496DA1F545}" destId="{7F8C0C37-9F78-4D16-AC3D-A4818F94F08E}" srcOrd="2" destOrd="0" presId="urn:microsoft.com/office/officeart/2018/5/layout/IconLeafLabelList"/>
    <dgm:cxn modelId="{5838A61D-1737-C14F-9659-088FA56BCFF4}" type="presParOf" srcId="{9F24346A-E7B3-48AD-B29E-DA496DA1F545}" destId="{2899570E-4F67-4099-9EAC-FD20EAF7488A}" srcOrd="3" destOrd="0" presId="urn:microsoft.com/office/officeart/2018/5/layout/IconLeafLabelList"/>
    <dgm:cxn modelId="{BF803B31-80D3-CB41-AA66-BF5B23E10351}" type="presParOf" srcId="{9A6513CB-D4DC-44AD-A01E-ED1011E564D0}" destId="{FA7B11AB-91FB-4C5B-890B-0B2A3B6E4EA7}" srcOrd="1" destOrd="0" presId="urn:microsoft.com/office/officeart/2018/5/layout/IconLeafLabelList"/>
    <dgm:cxn modelId="{C0EB8A8F-48CE-0B4F-929B-C7F7FBE5D50F}" type="presParOf" srcId="{9A6513CB-D4DC-44AD-A01E-ED1011E564D0}" destId="{133E4CF2-670E-4380-A080-AE1173EF564A}" srcOrd="2" destOrd="0" presId="urn:microsoft.com/office/officeart/2018/5/layout/IconLeafLabelList"/>
    <dgm:cxn modelId="{D78DF9DB-3C45-0E4C-A7C3-A98970D61CF0}" type="presParOf" srcId="{133E4CF2-670E-4380-A080-AE1173EF564A}" destId="{D3C1D4B6-FFDC-4A46-942B-F606DD294433}" srcOrd="0" destOrd="0" presId="urn:microsoft.com/office/officeart/2018/5/layout/IconLeafLabelList"/>
    <dgm:cxn modelId="{C83EF881-ADC4-E24D-A93C-6F79CAECDA3F}" type="presParOf" srcId="{133E4CF2-670E-4380-A080-AE1173EF564A}" destId="{224E55C0-81F6-492F-A265-DE5B0B18A60E}" srcOrd="1" destOrd="0" presId="urn:microsoft.com/office/officeart/2018/5/layout/IconLeafLabelList"/>
    <dgm:cxn modelId="{503C1EB3-FA4D-8742-AB1D-C7F769C3E1C7}" type="presParOf" srcId="{133E4CF2-670E-4380-A080-AE1173EF564A}" destId="{31D210EE-3EFB-475E-8FB1-6BAEF609F18F}" srcOrd="2" destOrd="0" presId="urn:microsoft.com/office/officeart/2018/5/layout/IconLeafLabelList"/>
    <dgm:cxn modelId="{B966BF7C-2F35-D843-864D-8D1E31FCD314}" type="presParOf" srcId="{133E4CF2-670E-4380-A080-AE1173EF564A}" destId="{A5BCB44A-D6A4-4D07-8190-A5DE419F7752}" srcOrd="3" destOrd="0" presId="urn:microsoft.com/office/officeart/2018/5/layout/IconLeafLabelList"/>
    <dgm:cxn modelId="{2AE84B6A-328C-3C42-9D9C-2381FD4E9027}" type="presParOf" srcId="{9A6513CB-D4DC-44AD-A01E-ED1011E564D0}" destId="{548532AA-8B42-4A44-A3FD-64388B3DF645}" srcOrd="3" destOrd="0" presId="urn:microsoft.com/office/officeart/2018/5/layout/IconLeafLabelList"/>
    <dgm:cxn modelId="{6D28459B-075D-024D-8C2D-E84E3F441128}" type="presParOf" srcId="{9A6513CB-D4DC-44AD-A01E-ED1011E564D0}" destId="{38577F12-79A9-4364-A859-58860F38AEC7}" srcOrd="4" destOrd="0" presId="urn:microsoft.com/office/officeart/2018/5/layout/IconLeafLabelList"/>
    <dgm:cxn modelId="{D9CDF9B6-AE7A-6F4B-A6BC-B4977FAF3E3F}" type="presParOf" srcId="{38577F12-79A9-4364-A859-58860F38AEC7}" destId="{0AF73834-01B1-4649-9DBD-BFF80ED72706}" srcOrd="0" destOrd="0" presId="urn:microsoft.com/office/officeart/2018/5/layout/IconLeafLabelList"/>
    <dgm:cxn modelId="{892661B5-C850-5043-9E8E-F48FBAFBF9D2}" type="presParOf" srcId="{38577F12-79A9-4364-A859-58860F38AEC7}" destId="{6269465B-1A1C-46CC-93C4-3904DC6EE7E1}" srcOrd="1" destOrd="0" presId="urn:microsoft.com/office/officeart/2018/5/layout/IconLeafLabelList"/>
    <dgm:cxn modelId="{83305424-FE22-DD43-9DC3-3B5DCE90C0EA}" type="presParOf" srcId="{38577F12-79A9-4364-A859-58860F38AEC7}" destId="{06B68D43-9E96-4F0F-B5A6-B88CFBF6D5A3}" srcOrd="2" destOrd="0" presId="urn:microsoft.com/office/officeart/2018/5/layout/IconLeafLabelList"/>
    <dgm:cxn modelId="{20E7A82C-6701-CC4A-8D9E-B7AD48C20E2D}" type="presParOf" srcId="{38577F12-79A9-4364-A859-58860F38AEC7}" destId="{7C39237E-2632-48AE-834B-6C0358C54D6C}"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3454BD-9A99-4E9E-8E34-A5C47A906B2A}"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AB40C81F-C70A-4FD1-835B-2239170BACEF}">
      <dgm:prSet/>
      <dgm:spPr/>
      <dgm:t>
        <a:bodyPr/>
        <a:lstStyle/>
        <a:p>
          <a:pPr>
            <a:lnSpc>
              <a:spcPct val="100000"/>
            </a:lnSpc>
            <a:defRPr cap="all"/>
          </a:pPr>
          <a:r>
            <a:rPr lang="en-US" b="0" i="0"/>
            <a:t>Electric Drone </a:t>
          </a:r>
          <a:endParaRPr lang="en-US"/>
        </a:p>
      </dgm:t>
    </dgm:pt>
    <dgm:pt modelId="{673793BC-8B4A-4C6A-A482-FB09BE19C21A}" type="parTrans" cxnId="{FCF7DE59-14DC-4F56-A55A-946E88403D7F}">
      <dgm:prSet/>
      <dgm:spPr/>
      <dgm:t>
        <a:bodyPr/>
        <a:lstStyle/>
        <a:p>
          <a:endParaRPr lang="en-US"/>
        </a:p>
      </dgm:t>
    </dgm:pt>
    <dgm:pt modelId="{32644BAB-8038-40D4-AAD3-CF08EC468174}" type="sibTrans" cxnId="{FCF7DE59-14DC-4F56-A55A-946E88403D7F}">
      <dgm:prSet/>
      <dgm:spPr/>
      <dgm:t>
        <a:bodyPr/>
        <a:lstStyle/>
        <a:p>
          <a:endParaRPr lang="en-US"/>
        </a:p>
      </dgm:t>
    </dgm:pt>
    <dgm:pt modelId="{2B5A57DD-E1AE-4341-8A02-4710BA14FE6D}">
      <dgm:prSet/>
      <dgm:spPr/>
      <dgm:t>
        <a:bodyPr/>
        <a:lstStyle/>
        <a:p>
          <a:pPr>
            <a:lnSpc>
              <a:spcPct val="100000"/>
            </a:lnSpc>
            <a:defRPr cap="all"/>
          </a:pPr>
          <a:r>
            <a:rPr lang="en-US" b="0" i="0"/>
            <a:t>Cellular Devices</a:t>
          </a:r>
          <a:endParaRPr lang="en-US"/>
        </a:p>
      </dgm:t>
    </dgm:pt>
    <dgm:pt modelId="{4B52F3DA-E1E2-4519-AC86-9181EA683CB0}" type="parTrans" cxnId="{45DC5D2D-6146-44D8-BF7F-01AAFF9D93BD}">
      <dgm:prSet/>
      <dgm:spPr/>
      <dgm:t>
        <a:bodyPr/>
        <a:lstStyle/>
        <a:p>
          <a:endParaRPr lang="en-US"/>
        </a:p>
      </dgm:t>
    </dgm:pt>
    <dgm:pt modelId="{7CF95B8F-FAB9-4A51-8EE5-5DAACF2B2FC8}" type="sibTrans" cxnId="{45DC5D2D-6146-44D8-BF7F-01AAFF9D93BD}">
      <dgm:prSet/>
      <dgm:spPr/>
      <dgm:t>
        <a:bodyPr/>
        <a:lstStyle/>
        <a:p>
          <a:endParaRPr lang="en-US"/>
        </a:p>
      </dgm:t>
    </dgm:pt>
    <dgm:pt modelId="{9651407F-084F-497B-9ED8-1AC7BD392817}">
      <dgm:prSet/>
      <dgm:spPr/>
      <dgm:t>
        <a:bodyPr/>
        <a:lstStyle/>
        <a:p>
          <a:pPr>
            <a:lnSpc>
              <a:spcPct val="100000"/>
            </a:lnSpc>
            <a:defRPr cap="all"/>
          </a:pPr>
          <a:r>
            <a:rPr lang="en-US" b="0" i="0"/>
            <a:t>Censored Container(s)</a:t>
          </a:r>
          <a:endParaRPr lang="en-US"/>
        </a:p>
      </dgm:t>
    </dgm:pt>
    <dgm:pt modelId="{C29A5088-453D-46F2-85EE-B54B9CDC8FBB}" type="parTrans" cxnId="{43E83A74-D5BA-4C85-A1D8-793F3BA0B04E}">
      <dgm:prSet/>
      <dgm:spPr/>
      <dgm:t>
        <a:bodyPr/>
        <a:lstStyle/>
        <a:p>
          <a:endParaRPr lang="en-US"/>
        </a:p>
      </dgm:t>
    </dgm:pt>
    <dgm:pt modelId="{32FDBE66-728E-47DA-9CAF-0AA1711063CB}" type="sibTrans" cxnId="{43E83A74-D5BA-4C85-A1D8-793F3BA0B04E}">
      <dgm:prSet/>
      <dgm:spPr/>
      <dgm:t>
        <a:bodyPr/>
        <a:lstStyle/>
        <a:p>
          <a:endParaRPr lang="en-US"/>
        </a:p>
      </dgm:t>
    </dgm:pt>
    <dgm:pt modelId="{2C4568E3-CAB9-4C7B-A130-D292F1C18013}">
      <dgm:prSet/>
      <dgm:spPr/>
      <dgm:t>
        <a:bodyPr/>
        <a:lstStyle/>
        <a:p>
          <a:pPr>
            <a:lnSpc>
              <a:spcPct val="100000"/>
            </a:lnSpc>
            <a:defRPr cap="all"/>
          </a:pPr>
          <a:r>
            <a:rPr lang="en-US" b="0" i="0"/>
            <a:t>Cell Tower </a:t>
          </a:r>
          <a:endParaRPr lang="en-US"/>
        </a:p>
      </dgm:t>
    </dgm:pt>
    <dgm:pt modelId="{507C5611-C027-4822-B7DD-543296D9C4B3}" type="sibTrans" cxnId="{D6F7E8DD-A257-484F-B3CB-E305AD85E760}">
      <dgm:prSet/>
      <dgm:spPr/>
      <dgm:t>
        <a:bodyPr/>
        <a:lstStyle/>
        <a:p>
          <a:endParaRPr lang="en-US"/>
        </a:p>
      </dgm:t>
    </dgm:pt>
    <dgm:pt modelId="{57DD5671-C93C-4279-8C3F-AA916E861A50}" type="parTrans" cxnId="{D6F7E8DD-A257-484F-B3CB-E305AD85E760}">
      <dgm:prSet/>
      <dgm:spPr/>
      <dgm:t>
        <a:bodyPr/>
        <a:lstStyle/>
        <a:p>
          <a:endParaRPr lang="en-US"/>
        </a:p>
      </dgm:t>
    </dgm:pt>
    <dgm:pt modelId="{A7FFA452-B671-DE45-8759-B55710E3FE4C}">
      <dgm:prSet/>
      <dgm:spPr/>
      <dgm:t>
        <a:bodyPr/>
        <a:lstStyle/>
        <a:p>
          <a:pPr>
            <a:lnSpc>
              <a:spcPct val="100000"/>
            </a:lnSpc>
            <a:defRPr cap="all"/>
          </a:pPr>
          <a:r>
            <a:rPr lang="en-US"/>
            <a:t>Solar Panels </a:t>
          </a:r>
        </a:p>
      </dgm:t>
    </dgm:pt>
    <dgm:pt modelId="{CDF806B4-EE4E-774C-807D-12DD3F0D7FF7}" type="parTrans" cxnId="{E199D770-137D-984B-95AD-B5E6E8D75E76}">
      <dgm:prSet/>
      <dgm:spPr/>
      <dgm:t>
        <a:bodyPr/>
        <a:lstStyle/>
        <a:p>
          <a:endParaRPr lang="en-US"/>
        </a:p>
      </dgm:t>
    </dgm:pt>
    <dgm:pt modelId="{7702400D-60DE-8742-8237-1D4D4E219707}" type="sibTrans" cxnId="{E199D770-137D-984B-95AD-B5E6E8D75E76}">
      <dgm:prSet/>
      <dgm:spPr/>
      <dgm:t>
        <a:bodyPr/>
        <a:lstStyle/>
        <a:p>
          <a:endParaRPr lang="en-US"/>
        </a:p>
      </dgm:t>
    </dgm:pt>
    <dgm:pt modelId="{66560574-E5A6-41D9-86AD-60754BD9B6AE}" type="pres">
      <dgm:prSet presAssocID="{F13454BD-9A99-4E9E-8E34-A5C47A906B2A}" presName="root" presStyleCnt="0">
        <dgm:presLayoutVars>
          <dgm:dir/>
          <dgm:resizeHandles val="exact"/>
        </dgm:presLayoutVars>
      </dgm:prSet>
      <dgm:spPr/>
    </dgm:pt>
    <dgm:pt modelId="{5670E39B-A54C-4CC4-ADC9-98E6DED84AA7}" type="pres">
      <dgm:prSet presAssocID="{AB40C81F-C70A-4FD1-835B-2239170BACEF}" presName="compNode" presStyleCnt="0"/>
      <dgm:spPr/>
    </dgm:pt>
    <dgm:pt modelId="{DC154E85-C7C5-4125-8C90-80611F568B20}" type="pres">
      <dgm:prSet presAssocID="{AB40C81F-C70A-4FD1-835B-2239170BACEF}" presName="iconBgRect" presStyleLbl="bgShp" presStyleIdx="0" presStyleCnt="5"/>
      <dgm:spPr>
        <a:prstGeom prst="round2DiagRect">
          <a:avLst>
            <a:gd name="adj1" fmla="val 29727"/>
            <a:gd name="adj2" fmla="val 0"/>
          </a:avLst>
        </a:prstGeom>
      </dgm:spPr>
    </dgm:pt>
    <dgm:pt modelId="{BDD08521-15AC-41D6-ACDA-25C3BDD8EAD3}" type="pres">
      <dgm:prSet presAssocID="{AB40C81F-C70A-4FD1-835B-2239170BACE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ot"/>
        </a:ext>
      </dgm:extLst>
    </dgm:pt>
    <dgm:pt modelId="{A30D86D9-6215-4A82-AA10-4C012FA373B2}" type="pres">
      <dgm:prSet presAssocID="{AB40C81F-C70A-4FD1-835B-2239170BACEF}" presName="spaceRect" presStyleCnt="0"/>
      <dgm:spPr/>
    </dgm:pt>
    <dgm:pt modelId="{0579332A-D222-41F6-A3EE-C837F2C4DC0C}" type="pres">
      <dgm:prSet presAssocID="{AB40C81F-C70A-4FD1-835B-2239170BACEF}" presName="textRect" presStyleLbl="revTx" presStyleIdx="0" presStyleCnt="5">
        <dgm:presLayoutVars>
          <dgm:chMax val="1"/>
          <dgm:chPref val="1"/>
        </dgm:presLayoutVars>
      </dgm:prSet>
      <dgm:spPr/>
    </dgm:pt>
    <dgm:pt modelId="{3F4E0735-C76D-4D20-B7B3-852D7FAB77E8}" type="pres">
      <dgm:prSet presAssocID="{32644BAB-8038-40D4-AAD3-CF08EC468174}" presName="sibTrans" presStyleCnt="0"/>
      <dgm:spPr/>
    </dgm:pt>
    <dgm:pt modelId="{D12320C5-E738-4D3E-B8B6-37B2B5802E82}" type="pres">
      <dgm:prSet presAssocID="{2B5A57DD-E1AE-4341-8A02-4710BA14FE6D}" presName="compNode" presStyleCnt="0"/>
      <dgm:spPr/>
    </dgm:pt>
    <dgm:pt modelId="{35A9ED8D-411C-4DFD-A9A0-8A969561A875}" type="pres">
      <dgm:prSet presAssocID="{2B5A57DD-E1AE-4341-8A02-4710BA14FE6D}" presName="iconBgRect" presStyleLbl="bgShp" presStyleIdx="1" presStyleCnt="5"/>
      <dgm:spPr>
        <a:prstGeom prst="round2DiagRect">
          <a:avLst>
            <a:gd name="adj1" fmla="val 29727"/>
            <a:gd name="adj2" fmla="val 0"/>
          </a:avLst>
        </a:prstGeom>
      </dgm:spPr>
    </dgm:pt>
    <dgm:pt modelId="{E747C44B-A845-41A8-B0EB-2A94250F4BA3}" type="pres">
      <dgm:prSet presAssocID="{2B5A57DD-E1AE-4341-8A02-4710BA14FE6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mart Phone"/>
        </a:ext>
      </dgm:extLst>
    </dgm:pt>
    <dgm:pt modelId="{2C224BD1-18FB-45CD-9C03-128532F8F8E5}" type="pres">
      <dgm:prSet presAssocID="{2B5A57DD-E1AE-4341-8A02-4710BA14FE6D}" presName="spaceRect" presStyleCnt="0"/>
      <dgm:spPr/>
    </dgm:pt>
    <dgm:pt modelId="{8CB3E7A3-59C1-4CE5-B62C-8B0B37AFCD58}" type="pres">
      <dgm:prSet presAssocID="{2B5A57DD-E1AE-4341-8A02-4710BA14FE6D}" presName="textRect" presStyleLbl="revTx" presStyleIdx="1" presStyleCnt="5">
        <dgm:presLayoutVars>
          <dgm:chMax val="1"/>
          <dgm:chPref val="1"/>
        </dgm:presLayoutVars>
      </dgm:prSet>
      <dgm:spPr/>
    </dgm:pt>
    <dgm:pt modelId="{22D3E26C-1109-4BE5-8FD6-5D95EDC376C9}" type="pres">
      <dgm:prSet presAssocID="{7CF95B8F-FAB9-4A51-8EE5-5DAACF2B2FC8}" presName="sibTrans" presStyleCnt="0"/>
      <dgm:spPr/>
    </dgm:pt>
    <dgm:pt modelId="{0803C997-E9D2-46A7-9F13-5D6A52D10A8E}" type="pres">
      <dgm:prSet presAssocID="{9651407F-084F-497B-9ED8-1AC7BD392817}" presName="compNode" presStyleCnt="0"/>
      <dgm:spPr/>
    </dgm:pt>
    <dgm:pt modelId="{64490DA4-C17F-4223-8379-57CD6CEF8009}" type="pres">
      <dgm:prSet presAssocID="{9651407F-084F-497B-9ED8-1AC7BD392817}" presName="iconBgRect" presStyleLbl="bgShp" presStyleIdx="2" presStyleCnt="5"/>
      <dgm:spPr>
        <a:prstGeom prst="round2DiagRect">
          <a:avLst>
            <a:gd name="adj1" fmla="val 29727"/>
            <a:gd name="adj2" fmla="val 0"/>
          </a:avLst>
        </a:prstGeom>
      </dgm:spPr>
    </dgm:pt>
    <dgm:pt modelId="{5A85217D-5FBE-4338-8398-ACC803A920FA}" type="pres">
      <dgm:prSet presAssocID="{9651407F-084F-497B-9ED8-1AC7BD39281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ject"/>
        </a:ext>
      </dgm:extLst>
    </dgm:pt>
    <dgm:pt modelId="{3A59E143-BFEC-4ACF-A7AB-D01435DA4B74}" type="pres">
      <dgm:prSet presAssocID="{9651407F-084F-497B-9ED8-1AC7BD392817}" presName="spaceRect" presStyleCnt="0"/>
      <dgm:spPr/>
    </dgm:pt>
    <dgm:pt modelId="{9E43F478-85FC-40EC-A06D-77D2BD994C15}" type="pres">
      <dgm:prSet presAssocID="{9651407F-084F-497B-9ED8-1AC7BD392817}" presName="textRect" presStyleLbl="revTx" presStyleIdx="2" presStyleCnt="5">
        <dgm:presLayoutVars>
          <dgm:chMax val="1"/>
          <dgm:chPref val="1"/>
        </dgm:presLayoutVars>
      </dgm:prSet>
      <dgm:spPr/>
    </dgm:pt>
    <dgm:pt modelId="{DECBA591-DB7A-4901-9D07-FA9972156813}" type="pres">
      <dgm:prSet presAssocID="{32FDBE66-728E-47DA-9CAF-0AA1711063CB}" presName="sibTrans" presStyleCnt="0"/>
      <dgm:spPr/>
    </dgm:pt>
    <dgm:pt modelId="{2507A99F-5A54-41B7-9059-CB6D3CD4D768}" type="pres">
      <dgm:prSet presAssocID="{A7FFA452-B671-DE45-8759-B55710E3FE4C}" presName="compNode" presStyleCnt="0"/>
      <dgm:spPr/>
    </dgm:pt>
    <dgm:pt modelId="{BB2BD9AD-070C-4589-ABDD-9FCDC115E5F9}" type="pres">
      <dgm:prSet presAssocID="{A7FFA452-B671-DE45-8759-B55710E3FE4C}" presName="iconBgRect" presStyleLbl="bgShp" presStyleIdx="3" presStyleCnt="5"/>
      <dgm:spPr>
        <a:prstGeom prst="round2DiagRect">
          <a:avLst>
            <a:gd name="adj1" fmla="val 29727"/>
            <a:gd name="adj2" fmla="val 0"/>
          </a:avLst>
        </a:prstGeom>
      </dgm:spPr>
    </dgm:pt>
    <dgm:pt modelId="{7416466E-437F-4136-85F7-B0E60B9C9932}" type="pres">
      <dgm:prSet presAssocID="{A7FFA452-B671-DE45-8759-B55710E3FE4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ell Tower"/>
        </a:ext>
      </dgm:extLst>
    </dgm:pt>
    <dgm:pt modelId="{A01DA7A6-77F6-472A-A8E9-4D1CD4FCE32E}" type="pres">
      <dgm:prSet presAssocID="{A7FFA452-B671-DE45-8759-B55710E3FE4C}" presName="spaceRect" presStyleCnt="0"/>
      <dgm:spPr/>
    </dgm:pt>
    <dgm:pt modelId="{7E280EC9-1660-43C2-A126-B6FD9168B3DE}" type="pres">
      <dgm:prSet presAssocID="{A7FFA452-B671-DE45-8759-B55710E3FE4C}" presName="textRect" presStyleLbl="revTx" presStyleIdx="3" presStyleCnt="5">
        <dgm:presLayoutVars>
          <dgm:chMax val="1"/>
          <dgm:chPref val="1"/>
        </dgm:presLayoutVars>
      </dgm:prSet>
      <dgm:spPr/>
    </dgm:pt>
    <dgm:pt modelId="{8C613E4E-02FE-4683-B0DE-530172F8CEC0}" type="pres">
      <dgm:prSet presAssocID="{7702400D-60DE-8742-8237-1D4D4E219707}" presName="sibTrans" presStyleCnt="0"/>
      <dgm:spPr/>
    </dgm:pt>
    <dgm:pt modelId="{1639ABEC-4D5D-4EF9-89B0-FF9297581D00}" type="pres">
      <dgm:prSet presAssocID="{2C4568E3-CAB9-4C7B-A130-D292F1C18013}" presName="compNode" presStyleCnt="0"/>
      <dgm:spPr/>
    </dgm:pt>
    <dgm:pt modelId="{9CAB0429-B74A-4D1E-A89D-53554668AB64}" type="pres">
      <dgm:prSet presAssocID="{2C4568E3-CAB9-4C7B-A130-D292F1C18013}" presName="iconBgRect" presStyleLbl="bgShp" presStyleIdx="4" presStyleCnt="5"/>
      <dgm:spPr>
        <a:prstGeom prst="round2DiagRect">
          <a:avLst>
            <a:gd name="adj1" fmla="val 29727"/>
            <a:gd name="adj2" fmla="val 0"/>
          </a:avLst>
        </a:prstGeom>
      </dgm:spPr>
    </dgm:pt>
    <dgm:pt modelId="{263EBD19-C8E2-47EB-946E-A8A71A4203DF}" type="pres">
      <dgm:prSet presAssocID="{2C4568E3-CAB9-4C7B-A130-D292F1C1801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un"/>
        </a:ext>
      </dgm:extLst>
    </dgm:pt>
    <dgm:pt modelId="{640C3722-28B4-4E71-AB6C-86C21E0CBEC8}" type="pres">
      <dgm:prSet presAssocID="{2C4568E3-CAB9-4C7B-A130-D292F1C18013}" presName="spaceRect" presStyleCnt="0"/>
      <dgm:spPr/>
    </dgm:pt>
    <dgm:pt modelId="{91C0CE39-450B-4556-A9EB-54F724918EA0}" type="pres">
      <dgm:prSet presAssocID="{2C4568E3-CAB9-4C7B-A130-D292F1C18013}" presName="textRect" presStyleLbl="revTx" presStyleIdx="4" presStyleCnt="5">
        <dgm:presLayoutVars>
          <dgm:chMax val="1"/>
          <dgm:chPref val="1"/>
        </dgm:presLayoutVars>
      </dgm:prSet>
      <dgm:spPr/>
    </dgm:pt>
  </dgm:ptLst>
  <dgm:cxnLst>
    <dgm:cxn modelId="{C7A33C02-A188-5E4B-AF20-D52B393F4643}" type="presOf" srcId="{2C4568E3-CAB9-4C7B-A130-D292F1C18013}" destId="{91C0CE39-450B-4556-A9EB-54F724918EA0}" srcOrd="0" destOrd="0" presId="urn:microsoft.com/office/officeart/2018/5/layout/IconLeafLabelList"/>
    <dgm:cxn modelId="{A204EA02-2721-6347-8B18-28B430F2C218}" type="presOf" srcId="{AB40C81F-C70A-4FD1-835B-2239170BACEF}" destId="{0579332A-D222-41F6-A3EE-C837F2C4DC0C}" srcOrd="0" destOrd="0" presId="urn:microsoft.com/office/officeart/2018/5/layout/IconLeafLabelList"/>
    <dgm:cxn modelId="{45DC5D2D-6146-44D8-BF7F-01AAFF9D93BD}" srcId="{F13454BD-9A99-4E9E-8E34-A5C47A906B2A}" destId="{2B5A57DD-E1AE-4341-8A02-4710BA14FE6D}" srcOrd="1" destOrd="0" parTransId="{4B52F3DA-E1E2-4519-AC86-9181EA683CB0}" sibTransId="{7CF95B8F-FAB9-4A51-8EE5-5DAACF2B2FC8}"/>
    <dgm:cxn modelId="{C012533B-0F33-9648-9767-C491620D623C}" type="presOf" srcId="{2B5A57DD-E1AE-4341-8A02-4710BA14FE6D}" destId="{8CB3E7A3-59C1-4CE5-B62C-8B0B37AFCD58}" srcOrd="0" destOrd="0" presId="urn:microsoft.com/office/officeart/2018/5/layout/IconLeafLabelList"/>
    <dgm:cxn modelId="{364A6748-9758-494F-B5B3-2B025771A295}" type="presOf" srcId="{9651407F-084F-497B-9ED8-1AC7BD392817}" destId="{9E43F478-85FC-40EC-A06D-77D2BD994C15}" srcOrd="0" destOrd="0" presId="urn:microsoft.com/office/officeart/2018/5/layout/IconLeafLabelList"/>
    <dgm:cxn modelId="{FCF7DE59-14DC-4F56-A55A-946E88403D7F}" srcId="{F13454BD-9A99-4E9E-8E34-A5C47A906B2A}" destId="{AB40C81F-C70A-4FD1-835B-2239170BACEF}" srcOrd="0" destOrd="0" parTransId="{673793BC-8B4A-4C6A-A482-FB09BE19C21A}" sibTransId="{32644BAB-8038-40D4-AAD3-CF08EC468174}"/>
    <dgm:cxn modelId="{38D69364-DC97-5E40-9CEB-64FEF9741FF6}" type="presOf" srcId="{F13454BD-9A99-4E9E-8E34-A5C47A906B2A}" destId="{66560574-E5A6-41D9-86AD-60754BD9B6AE}" srcOrd="0" destOrd="0" presId="urn:microsoft.com/office/officeart/2018/5/layout/IconLeafLabelList"/>
    <dgm:cxn modelId="{E199D770-137D-984B-95AD-B5E6E8D75E76}" srcId="{F13454BD-9A99-4E9E-8E34-A5C47A906B2A}" destId="{A7FFA452-B671-DE45-8759-B55710E3FE4C}" srcOrd="3" destOrd="0" parTransId="{CDF806B4-EE4E-774C-807D-12DD3F0D7FF7}" sibTransId="{7702400D-60DE-8742-8237-1D4D4E219707}"/>
    <dgm:cxn modelId="{43E83A74-D5BA-4C85-A1D8-793F3BA0B04E}" srcId="{F13454BD-9A99-4E9E-8E34-A5C47A906B2A}" destId="{9651407F-084F-497B-9ED8-1AC7BD392817}" srcOrd="2" destOrd="0" parTransId="{C29A5088-453D-46F2-85EE-B54B9CDC8FBB}" sibTransId="{32FDBE66-728E-47DA-9CAF-0AA1711063CB}"/>
    <dgm:cxn modelId="{91BB5CA5-F20C-4348-9E92-339F9B716776}" type="presOf" srcId="{A7FFA452-B671-DE45-8759-B55710E3FE4C}" destId="{7E280EC9-1660-43C2-A126-B6FD9168B3DE}" srcOrd="0" destOrd="0" presId="urn:microsoft.com/office/officeart/2018/5/layout/IconLeafLabelList"/>
    <dgm:cxn modelId="{D6F7E8DD-A257-484F-B3CB-E305AD85E760}" srcId="{F13454BD-9A99-4E9E-8E34-A5C47A906B2A}" destId="{2C4568E3-CAB9-4C7B-A130-D292F1C18013}" srcOrd="4" destOrd="0" parTransId="{57DD5671-C93C-4279-8C3F-AA916E861A50}" sibTransId="{507C5611-C027-4822-B7DD-543296D9C4B3}"/>
    <dgm:cxn modelId="{11D9D14F-0265-B946-A8F7-06846688FD75}" type="presParOf" srcId="{66560574-E5A6-41D9-86AD-60754BD9B6AE}" destId="{5670E39B-A54C-4CC4-ADC9-98E6DED84AA7}" srcOrd="0" destOrd="0" presId="urn:microsoft.com/office/officeart/2018/5/layout/IconLeafLabelList"/>
    <dgm:cxn modelId="{8E0E1C72-3F31-AB41-9C25-9D6846165974}" type="presParOf" srcId="{5670E39B-A54C-4CC4-ADC9-98E6DED84AA7}" destId="{DC154E85-C7C5-4125-8C90-80611F568B20}" srcOrd="0" destOrd="0" presId="urn:microsoft.com/office/officeart/2018/5/layout/IconLeafLabelList"/>
    <dgm:cxn modelId="{1500A762-247C-5A4B-B4FB-6A3B0FDE07ED}" type="presParOf" srcId="{5670E39B-A54C-4CC4-ADC9-98E6DED84AA7}" destId="{BDD08521-15AC-41D6-ACDA-25C3BDD8EAD3}" srcOrd="1" destOrd="0" presId="urn:microsoft.com/office/officeart/2018/5/layout/IconLeafLabelList"/>
    <dgm:cxn modelId="{4F32D32B-D14F-6442-B35D-0F3C3841A84F}" type="presParOf" srcId="{5670E39B-A54C-4CC4-ADC9-98E6DED84AA7}" destId="{A30D86D9-6215-4A82-AA10-4C012FA373B2}" srcOrd="2" destOrd="0" presId="urn:microsoft.com/office/officeart/2018/5/layout/IconLeafLabelList"/>
    <dgm:cxn modelId="{BBE89318-07A7-224F-9A37-C85A77C4D72B}" type="presParOf" srcId="{5670E39B-A54C-4CC4-ADC9-98E6DED84AA7}" destId="{0579332A-D222-41F6-A3EE-C837F2C4DC0C}" srcOrd="3" destOrd="0" presId="urn:microsoft.com/office/officeart/2018/5/layout/IconLeafLabelList"/>
    <dgm:cxn modelId="{19A28BBF-7927-1C45-AA93-DC8483364305}" type="presParOf" srcId="{66560574-E5A6-41D9-86AD-60754BD9B6AE}" destId="{3F4E0735-C76D-4D20-B7B3-852D7FAB77E8}" srcOrd="1" destOrd="0" presId="urn:microsoft.com/office/officeart/2018/5/layout/IconLeafLabelList"/>
    <dgm:cxn modelId="{69E52040-8EE0-BC4A-A59B-FBE5AAB28780}" type="presParOf" srcId="{66560574-E5A6-41D9-86AD-60754BD9B6AE}" destId="{D12320C5-E738-4D3E-B8B6-37B2B5802E82}" srcOrd="2" destOrd="0" presId="urn:microsoft.com/office/officeart/2018/5/layout/IconLeafLabelList"/>
    <dgm:cxn modelId="{3A9C1FD6-8FDC-CF4E-BEBA-E57675D3F03D}" type="presParOf" srcId="{D12320C5-E738-4D3E-B8B6-37B2B5802E82}" destId="{35A9ED8D-411C-4DFD-A9A0-8A969561A875}" srcOrd="0" destOrd="0" presId="urn:microsoft.com/office/officeart/2018/5/layout/IconLeafLabelList"/>
    <dgm:cxn modelId="{7FDEF269-EE1A-014D-9CC7-83B7E79C8336}" type="presParOf" srcId="{D12320C5-E738-4D3E-B8B6-37B2B5802E82}" destId="{E747C44B-A845-41A8-B0EB-2A94250F4BA3}" srcOrd="1" destOrd="0" presId="urn:microsoft.com/office/officeart/2018/5/layout/IconLeafLabelList"/>
    <dgm:cxn modelId="{6B5875BE-4747-DB48-AABC-DB0AD2AF6333}" type="presParOf" srcId="{D12320C5-E738-4D3E-B8B6-37B2B5802E82}" destId="{2C224BD1-18FB-45CD-9C03-128532F8F8E5}" srcOrd="2" destOrd="0" presId="urn:microsoft.com/office/officeart/2018/5/layout/IconLeafLabelList"/>
    <dgm:cxn modelId="{586E8720-379D-6641-975E-9A5FA6E1CF28}" type="presParOf" srcId="{D12320C5-E738-4D3E-B8B6-37B2B5802E82}" destId="{8CB3E7A3-59C1-4CE5-B62C-8B0B37AFCD58}" srcOrd="3" destOrd="0" presId="urn:microsoft.com/office/officeart/2018/5/layout/IconLeafLabelList"/>
    <dgm:cxn modelId="{86D7571C-906C-5349-A3BA-0C0BDAF497E3}" type="presParOf" srcId="{66560574-E5A6-41D9-86AD-60754BD9B6AE}" destId="{22D3E26C-1109-4BE5-8FD6-5D95EDC376C9}" srcOrd="3" destOrd="0" presId="urn:microsoft.com/office/officeart/2018/5/layout/IconLeafLabelList"/>
    <dgm:cxn modelId="{693B5FBB-7313-A044-8730-164E65D4C7FF}" type="presParOf" srcId="{66560574-E5A6-41D9-86AD-60754BD9B6AE}" destId="{0803C997-E9D2-46A7-9F13-5D6A52D10A8E}" srcOrd="4" destOrd="0" presId="urn:microsoft.com/office/officeart/2018/5/layout/IconLeafLabelList"/>
    <dgm:cxn modelId="{E4743622-1EB0-5649-8194-301E11A1BECB}" type="presParOf" srcId="{0803C997-E9D2-46A7-9F13-5D6A52D10A8E}" destId="{64490DA4-C17F-4223-8379-57CD6CEF8009}" srcOrd="0" destOrd="0" presId="urn:microsoft.com/office/officeart/2018/5/layout/IconLeafLabelList"/>
    <dgm:cxn modelId="{7E922F5B-2A07-5246-AC3B-F53AE95C7E78}" type="presParOf" srcId="{0803C997-E9D2-46A7-9F13-5D6A52D10A8E}" destId="{5A85217D-5FBE-4338-8398-ACC803A920FA}" srcOrd="1" destOrd="0" presId="urn:microsoft.com/office/officeart/2018/5/layout/IconLeafLabelList"/>
    <dgm:cxn modelId="{2EDFD633-593F-A643-8FCD-283EF3B2BAFA}" type="presParOf" srcId="{0803C997-E9D2-46A7-9F13-5D6A52D10A8E}" destId="{3A59E143-BFEC-4ACF-A7AB-D01435DA4B74}" srcOrd="2" destOrd="0" presId="urn:microsoft.com/office/officeart/2018/5/layout/IconLeafLabelList"/>
    <dgm:cxn modelId="{A0F7A29A-DDA9-4E40-9097-00000ED0806B}" type="presParOf" srcId="{0803C997-E9D2-46A7-9F13-5D6A52D10A8E}" destId="{9E43F478-85FC-40EC-A06D-77D2BD994C15}" srcOrd="3" destOrd="0" presId="urn:microsoft.com/office/officeart/2018/5/layout/IconLeafLabelList"/>
    <dgm:cxn modelId="{16AC093F-C12C-E44F-A67A-646BDBFDBA33}" type="presParOf" srcId="{66560574-E5A6-41D9-86AD-60754BD9B6AE}" destId="{DECBA591-DB7A-4901-9D07-FA9972156813}" srcOrd="5" destOrd="0" presId="urn:microsoft.com/office/officeart/2018/5/layout/IconLeafLabelList"/>
    <dgm:cxn modelId="{4AA5FEEC-45D1-A945-8E67-7206331A5B95}" type="presParOf" srcId="{66560574-E5A6-41D9-86AD-60754BD9B6AE}" destId="{2507A99F-5A54-41B7-9059-CB6D3CD4D768}" srcOrd="6" destOrd="0" presId="urn:microsoft.com/office/officeart/2018/5/layout/IconLeafLabelList"/>
    <dgm:cxn modelId="{638B8776-6DAA-9047-BD2C-6D4380E3CF65}" type="presParOf" srcId="{2507A99F-5A54-41B7-9059-CB6D3CD4D768}" destId="{BB2BD9AD-070C-4589-ABDD-9FCDC115E5F9}" srcOrd="0" destOrd="0" presId="urn:microsoft.com/office/officeart/2018/5/layout/IconLeafLabelList"/>
    <dgm:cxn modelId="{11AA33BC-C75E-F145-90F1-653635DAF690}" type="presParOf" srcId="{2507A99F-5A54-41B7-9059-CB6D3CD4D768}" destId="{7416466E-437F-4136-85F7-B0E60B9C9932}" srcOrd="1" destOrd="0" presId="urn:microsoft.com/office/officeart/2018/5/layout/IconLeafLabelList"/>
    <dgm:cxn modelId="{1E42C589-6517-384D-BECD-D75E0ACCC738}" type="presParOf" srcId="{2507A99F-5A54-41B7-9059-CB6D3CD4D768}" destId="{A01DA7A6-77F6-472A-A8E9-4D1CD4FCE32E}" srcOrd="2" destOrd="0" presId="urn:microsoft.com/office/officeart/2018/5/layout/IconLeafLabelList"/>
    <dgm:cxn modelId="{CC19E7EE-8F33-7E4A-9E61-9D35B1CBEF70}" type="presParOf" srcId="{2507A99F-5A54-41B7-9059-CB6D3CD4D768}" destId="{7E280EC9-1660-43C2-A126-B6FD9168B3DE}" srcOrd="3" destOrd="0" presId="urn:microsoft.com/office/officeart/2018/5/layout/IconLeafLabelList"/>
    <dgm:cxn modelId="{2DE7519A-B548-3144-AA08-B395C7501E73}" type="presParOf" srcId="{66560574-E5A6-41D9-86AD-60754BD9B6AE}" destId="{8C613E4E-02FE-4683-B0DE-530172F8CEC0}" srcOrd="7" destOrd="0" presId="urn:microsoft.com/office/officeart/2018/5/layout/IconLeafLabelList"/>
    <dgm:cxn modelId="{2DCBE4E1-83C0-8D4C-A28A-3E8BCF9AE961}" type="presParOf" srcId="{66560574-E5A6-41D9-86AD-60754BD9B6AE}" destId="{1639ABEC-4D5D-4EF9-89B0-FF9297581D00}" srcOrd="8" destOrd="0" presId="urn:microsoft.com/office/officeart/2018/5/layout/IconLeafLabelList"/>
    <dgm:cxn modelId="{16021C01-F9CD-1E45-A2D1-E571185A1AB5}" type="presParOf" srcId="{1639ABEC-4D5D-4EF9-89B0-FF9297581D00}" destId="{9CAB0429-B74A-4D1E-A89D-53554668AB64}" srcOrd="0" destOrd="0" presId="urn:microsoft.com/office/officeart/2018/5/layout/IconLeafLabelList"/>
    <dgm:cxn modelId="{2A9FB67F-8FCB-2043-A1C1-94E9C5667741}" type="presParOf" srcId="{1639ABEC-4D5D-4EF9-89B0-FF9297581D00}" destId="{263EBD19-C8E2-47EB-946E-A8A71A4203DF}" srcOrd="1" destOrd="0" presId="urn:microsoft.com/office/officeart/2018/5/layout/IconLeafLabelList"/>
    <dgm:cxn modelId="{CDA843B9-9BED-754F-BA7A-9B944F1D9342}" type="presParOf" srcId="{1639ABEC-4D5D-4EF9-89B0-FF9297581D00}" destId="{640C3722-28B4-4E71-AB6C-86C21E0CBEC8}" srcOrd="2" destOrd="0" presId="urn:microsoft.com/office/officeart/2018/5/layout/IconLeafLabelList"/>
    <dgm:cxn modelId="{4FAA5CCB-498C-5542-A128-8A68E1AC069B}" type="presParOf" srcId="{1639ABEC-4D5D-4EF9-89B0-FF9297581D00}" destId="{91C0CE39-450B-4556-A9EB-54F724918EA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3E14B-FCF4-482F-8ECC-224EADADC84E}">
      <dsp:nvSpPr>
        <dsp:cNvPr id="0" name=""/>
        <dsp:cNvSpPr/>
      </dsp:nvSpPr>
      <dsp:spPr>
        <a:xfrm>
          <a:off x="718664" y="453902"/>
          <a:ext cx="1955812" cy="1955812"/>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8C5534-166F-4664-BDA3-94EEF6FEE243}">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99570E-4F67-4099-9EAC-FD20EAF7488A}">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a:t>The life of the drone battery, charging the drone battery consisted of major setbacks and cost concerns. </a:t>
          </a:r>
          <a:endParaRPr lang="en-US" sz="1300" kern="1200"/>
        </a:p>
      </dsp:txBody>
      <dsp:txXfrm>
        <a:off x="93445" y="3018902"/>
        <a:ext cx="3206250" cy="720000"/>
      </dsp:txXfrm>
    </dsp:sp>
    <dsp:sp modelId="{D3C1D4B6-FFDC-4A46-942B-F606DD294433}">
      <dsp:nvSpPr>
        <dsp:cNvPr id="0" name=""/>
        <dsp:cNvSpPr/>
      </dsp:nvSpPr>
      <dsp:spPr>
        <a:xfrm>
          <a:off x="4486008" y="453902"/>
          <a:ext cx="1955812" cy="1955812"/>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4E55C0-81F6-492F-A265-DE5B0B18A60E}">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BCB44A-D6A4-4D07-8190-A5DE419F7752}">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a:t>The distance in which the drones can operate are restricted by the power and size of the battery. </a:t>
          </a:r>
          <a:endParaRPr lang="en-US" sz="1300" kern="1200"/>
        </a:p>
      </dsp:txBody>
      <dsp:txXfrm>
        <a:off x="3860789" y="3018902"/>
        <a:ext cx="3206250" cy="720000"/>
      </dsp:txXfrm>
    </dsp:sp>
    <dsp:sp modelId="{0AF73834-01B1-4649-9DBD-BFF80ED72706}">
      <dsp:nvSpPr>
        <dsp:cNvPr id="0" name=""/>
        <dsp:cNvSpPr/>
      </dsp:nvSpPr>
      <dsp:spPr>
        <a:xfrm>
          <a:off x="8253352" y="453902"/>
          <a:ext cx="1955812" cy="1955812"/>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69465B-1A1C-46CC-93C4-3904DC6EE7E1}">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39237E-2632-48AE-834B-6C0358C54D6C}">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b="0" i="0" kern="1200"/>
            <a:t>Weather related issues delaying the delivery &amp; pickup of water sources. </a:t>
          </a:r>
          <a:endParaRPr lang="en-US" sz="1300" kern="1200"/>
        </a:p>
      </dsp:txBody>
      <dsp:txXfrm>
        <a:off x="7628133" y="3018902"/>
        <a:ext cx="3206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154E85-C7C5-4125-8C90-80611F568B20}">
      <dsp:nvSpPr>
        <dsp:cNvPr id="0" name=""/>
        <dsp:cNvSpPr/>
      </dsp:nvSpPr>
      <dsp:spPr>
        <a:xfrm>
          <a:off x="478800" y="1096271"/>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D08521-15AC-41D6-ACDA-25C3BDD8EAD3}">
      <dsp:nvSpPr>
        <dsp:cNvPr id="0" name=""/>
        <dsp:cNvSpPr/>
      </dsp:nvSpPr>
      <dsp:spPr>
        <a:xfrm>
          <a:off x="712800" y="133027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79332A-D222-41F6-A3EE-C837F2C4DC0C}">
      <dsp:nvSpPr>
        <dsp:cNvPr id="0" name=""/>
        <dsp:cNvSpPr/>
      </dsp:nvSpPr>
      <dsp:spPr>
        <a:xfrm>
          <a:off x="127800" y="253627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0" i="0" kern="1200"/>
            <a:t>Electric Drone </a:t>
          </a:r>
          <a:endParaRPr lang="en-US" sz="2300" kern="1200"/>
        </a:p>
      </dsp:txBody>
      <dsp:txXfrm>
        <a:off x="127800" y="2536272"/>
        <a:ext cx="1800000" cy="720000"/>
      </dsp:txXfrm>
    </dsp:sp>
    <dsp:sp modelId="{35A9ED8D-411C-4DFD-A9A0-8A969561A875}">
      <dsp:nvSpPr>
        <dsp:cNvPr id="0" name=""/>
        <dsp:cNvSpPr/>
      </dsp:nvSpPr>
      <dsp:spPr>
        <a:xfrm>
          <a:off x="2593800" y="1096271"/>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47C44B-A845-41A8-B0EB-2A94250F4BA3}">
      <dsp:nvSpPr>
        <dsp:cNvPr id="0" name=""/>
        <dsp:cNvSpPr/>
      </dsp:nvSpPr>
      <dsp:spPr>
        <a:xfrm>
          <a:off x="2827800" y="133027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3E7A3-59C1-4CE5-B62C-8B0B37AFCD58}">
      <dsp:nvSpPr>
        <dsp:cNvPr id="0" name=""/>
        <dsp:cNvSpPr/>
      </dsp:nvSpPr>
      <dsp:spPr>
        <a:xfrm>
          <a:off x="2242800" y="253627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0" i="0" kern="1200"/>
            <a:t>Cellular Devices</a:t>
          </a:r>
          <a:endParaRPr lang="en-US" sz="2300" kern="1200"/>
        </a:p>
      </dsp:txBody>
      <dsp:txXfrm>
        <a:off x="2242800" y="2536272"/>
        <a:ext cx="1800000" cy="720000"/>
      </dsp:txXfrm>
    </dsp:sp>
    <dsp:sp modelId="{64490DA4-C17F-4223-8379-57CD6CEF8009}">
      <dsp:nvSpPr>
        <dsp:cNvPr id="0" name=""/>
        <dsp:cNvSpPr/>
      </dsp:nvSpPr>
      <dsp:spPr>
        <a:xfrm>
          <a:off x="4708800" y="1096271"/>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85217D-5FBE-4338-8398-ACC803A920FA}">
      <dsp:nvSpPr>
        <dsp:cNvPr id="0" name=""/>
        <dsp:cNvSpPr/>
      </dsp:nvSpPr>
      <dsp:spPr>
        <a:xfrm>
          <a:off x="4942800" y="133027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43F478-85FC-40EC-A06D-77D2BD994C15}">
      <dsp:nvSpPr>
        <dsp:cNvPr id="0" name=""/>
        <dsp:cNvSpPr/>
      </dsp:nvSpPr>
      <dsp:spPr>
        <a:xfrm>
          <a:off x="4357800" y="253627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0" i="0" kern="1200"/>
            <a:t>Censored Container(s)</a:t>
          </a:r>
          <a:endParaRPr lang="en-US" sz="2300" kern="1200"/>
        </a:p>
      </dsp:txBody>
      <dsp:txXfrm>
        <a:off x="4357800" y="2536272"/>
        <a:ext cx="1800000" cy="720000"/>
      </dsp:txXfrm>
    </dsp:sp>
    <dsp:sp modelId="{BB2BD9AD-070C-4589-ABDD-9FCDC115E5F9}">
      <dsp:nvSpPr>
        <dsp:cNvPr id="0" name=""/>
        <dsp:cNvSpPr/>
      </dsp:nvSpPr>
      <dsp:spPr>
        <a:xfrm>
          <a:off x="6823800" y="1096271"/>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16466E-437F-4136-85F7-B0E60B9C9932}">
      <dsp:nvSpPr>
        <dsp:cNvPr id="0" name=""/>
        <dsp:cNvSpPr/>
      </dsp:nvSpPr>
      <dsp:spPr>
        <a:xfrm>
          <a:off x="7057800" y="133027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280EC9-1660-43C2-A126-B6FD9168B3DE}">
      <dsp:nvSpPr>
        <dsp:cNvPr id="0" name=""/>
        <dsp:cNvSpPr/>
      </dsp:nvSpPr>
      <dsp:spPr>
        <a:xfrm>
          <a:off x="6472800" y="253627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Solar Panels </a:t>
          </a:r>
        </a:p>
      </dsp:txBody>
      <dsp:txXfrm>
        <a:off x="6472800" y="2536272"/>
        <a:ext cx="1800000" cy="720000"/>
      </dsp:txXfrm>
    </dsp:sp>
    <dsp:sp modelId="{9CAB0429-B74A-4D1E-A89D-53554668AB64}">
      <dsp:nvSpPr>
        <dsp:cNvPr id="0" name=""/>
        <dsp:cNvSpPr/>
      </dsp:nvSpPr>
      <dsp:spPr>
        <a:xfrm>
          <a:off x="8938800" y="1096271"/>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3EBD19-C8E2-47EB-946E-A8A71A4203DF}">
      <dsp:nvSpPr>
        <dsp:cNvPr id="0" name=""/>
        <dsp:cNvSpPr/>
      </dsp:nvSpPr>
      <dsp:spPr>
        <a:xfrm>
          <a:off x="9172800" y="133027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1C0CE39-450B-4556-A9EB-54F724918EA0}">
      <dsp:nvSpPr>
        <dsp:cNvPr id="0" name=""/>
        <dsp:cNvSpPr/>
      </dsp:nvSpPr>
      <dsp:spPr>
        <a:xfrm>
          <a:off x="8587800" y="253627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b="0" i="0" kern="1200"/>
            <a:t>Cell Tower </a:t>
          </a:r>
          <a:endParaRPr lang="en-US" sz="2300" kern="1200"/>
        </a:p>
      </dsp:txBody>
      <dsp:txXfrm>
        <a:off x="8587800" y="253627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B0F9C0-E2A4-C148-82D2-5EF29F54565B}" type="datetimeFigureOut">
              <a:rPr lang="en-US" smtClean="0"/>
              <a:t>3/12/24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7A0C6-431A-6649-9684-57886BFA25AA}" type="slidenum">
              <a:rPr lang="en-US" smtClean="0"/>
              <a:t>‹#›</a:t>
            </a:fld>
            <a:endParaRPr lang="en-US"/>
          </a:p>
        </p:txBody>
      </p:sp>
    </p:spTree>
    <p:extLst>
      <p:ext uri="{BB962C8B-B14F-4D97-AF65-F5344CB8AC3E}">
        <p14:creationId xmlns:p14="http://schemas.microsoft.com/office/powerpoint/2010/main" val="4093971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67A0C6-431A-6649-9684-57886BFA25AA}" type="slidenum">
              <a:rPr lang="en-US" smtClean="0"/>
              <a:t>13</a:t>
            </a:fld>
            <a:endParaRPr lang="en-US"/>
          </a:p>
        </p:txBody>
      </p:sp>
    </p:spTree>
    <p:extLst>
      <p:ext uri="{BB962C8B-B14F-4D97-AF65-F5344CB8AC3E}">
        <p14:creationId xmlns:p14="http://schemas.microsoft.com/office/powerpoint/2010/main" val="595194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D872F-CC55-58BE-341D-7E2C52EE83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869AE7-88F7-E28B-A99B-09EEEDEAA2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778154-375D-EDF2-3CF1-13CA1CF6319C}"/>
              </a:ext>
            </a:extLst>
          </p:cNvPr>
          <p:cNvSpPr>
            <a:spLocks noGrp="1"/>
          </p:cNvSpPr>
          <p:nvPr>
            <p:ph type="dt" sz="half" idx="10"/>
          </p:nvPr>
        </p:nvSpPr>
        <p:spPr/>
        <p:txBody>
          <a:bodyPr/>
          <a:lstStyle/>
          <a:p>
            <a:fld id="{9D852288-EBF7-FC4C-A29E-8B09544329F2}" type="datetimeFigureOut">
              <a:rPr lang="en-US" smtClean="0"/>
              <a:t>3/12/24</a:t>
            </a:fld>
            <a:endParaRPr lang="en-US"/>
          </a:p>
        </p:txBody>
      </p:sp>
      <p:sp>
        <p:nvSpPr>
          <p:cNvPr id="5" name="Footer Placeholder 4">
            <a:extLst>
              <a:ext uri="{FF2B5EF4-FFF2-40B4-BE49-F238E27FC236}">
                <a16:creationId xmlns:a16="http://schemas.microsoft.com/office/drawing/2014/main" id="{B52BA0BA-B31B-0553-7307-D8E13E981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F405F2-A292-D0E7-38AA-CE83672E003F}"/>
              </a:ext>
            </a:extLst>
          </p:cNvPr>
          <p:cNvSpPr>
            <a:spLocks noGrp="1"/>
          </p:cNvSpPr>
          <p:nvPr>
            <p:ph type="sldNum" sz="quarter" idx="12"/>
          </p:nvPr>
        </p:nvSpPr>
        <p:spPr/>
        <p:txBody>
          <a:bodyPr/>
          <a:lstStyle/>
          <a:p>
            <a:fld id="{F0A2A5DA-E40E-C543-ACDE-71D1B49F4F3E}" type="slidenum">
              <a:rPr lang="en-US" smtClean="0"/>
              <a:t>‹#›</a:t>
            </a:fld>
            <a:endParaRPr lang="en-US"/>
          </a:p>
        </p:txBody>
      </p:sp>
    </p:spTree>
    <p:extLst>
      <p:ext uri="{BB962C8B-B14F-4D97-AF65-F5344CB8AC3E}">
        <p14:creationId xmlns:p14="http://schemas.microsoft.com/office/powerpoint/2010/main" val="3506774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1994-585B-77C9-7C4C-FC284AB711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E3A8B52-7446-3975-D55D-B90E6D2B72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5DA39-30DC-9E48-4E30-ACFAF493F20D}"/>
              </a:ext>
            </a:extLst>
          </p:cNvPr>
          <p:cNvSpPr>
            <a:spLocks noGrp="1"/>
          </p:cNvSpPr>
          <p:nvPr>
            <p:ph type="dt" sz="half" idx="10"/>
          </p:nvPr>
        </p:nvSpPr>
        <p:spPr/>
        <p:txBody>
          <a:bodyPr/>
          <a:lstStyle/>
          <a:p>
            <a:fld id="{9D852288-EBF7-FC4C-A29E-8B09544329F2}" type="datetimeFigureOut">
              <a:rPr lang="en-US" smtClean="0"/>
              <a:t>3/12/24</a:t>
            </a:fld>
            <a:endParaRPr lang="en-US"/>
          </a:p>
        </p:txBody>
      </p:sp>
      <p:sp>
        <p:nvSpPr>
          <p:cNvPr id="5" name="Footer Placeholder 4">
            <a:extLst>
              <a:ext uri="{FF2B5EF4-FFF2-40B4-BE49-F238E27FC236}">
                <a16:creationId xmlns:a16="http://schemas.microsoft.com/office/drawing/2014/main" id="{EE8ED9C0-72C2-A7F0-4B8F-C2915EDD6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235EB-7777-53E0-9543-D9B488D6D4F2}"/>
              </a:ext>
            </a:extLst>
          </p:cNvPr>
          <p:cNvSpPr>
            <a:spLocks noGrp="1"/>
          </p:cNvSpPr>
          <p:nvPr>
            <p:ph type="sldNum" sz="quarter" idx="12"/>
          </p:nvPr>
        </p:nvSpPr>
        <p:spPr/>
        <p:txBody>
          <a:bodyPr/>
          <a:lstStyle/>
          <a:p>
            <a:fld id="{F0A2A5DA-E40E-C543-ACDE-71D1B49F4F3E}" type="slidenum">
              <a:rPr lang="en-US" smtClean="0"/>
              <a:t>‹#›</a:t>
            </a:fld>
            <a:endParaRPr lang="en-US"/>
          </a:p>
        </p:txBody>
      </p:sp>
    </p:spTree>
    <p:extLst>
      <p:ext uri="{BB962C8B-B14F-4D97-AF65-F5344CB8AC3E}">
        <p14:creationId xmlns:p14="http://schemas.microsoft.com/office/powerpoint/2010/main" val="1793168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40D8BF-1B2D-6226-888E-F98F921EFB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71637F-4020-370B-CD60-85E17D55F1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28EA3E-00C9-0E85-53E8-B01BB949200F}"/>
              </a:ext>
            </a:extLst>
          </p:cNvPr>
          <p:cNvSpPr>
            <a:spLocks noGrp="1"/>
          </p:cNvSpPr>
          <p:nvPr>
            <p:ph type="dt" sz="half" idx="10"/>
          </p:nvPr>
        </p:nvSpPr>
        <p:spPr/>
        <p:txBody>
          <a:bodyPr/>
          <a:lstStyle/>
          <a:p>
            <a:fld id="{9D852288-EBF7-FC4C-A29E-8B09544329F2}" type="datetimeFigureOut">
              <a:rPr lang="en-US" smtClean="0"/>
              <a:t>3/12/24</a:t>
            </a:fld>
            <a:endParaRPr lang="en-US"/>
          </a:p>
        </p:txBody>
      </p:sp>
      <p:sp>
        <p:nvSpPr>
          <p:cNvPr id="5" name="Footer Placeholder 4">
            <a:extLst>
              <a:ext uri="{FF2B5EF4-FFF2-40B4-BE49-F238E27FC236}">
                <a16:creationId xmlns:a16="http://schemas.microsoft.com/office/drawing/2014/main" id="{613D4F07-B365-4BAF-24A4-CDA8EA55D2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2C90A-2F46-3923-5B8C-D580F5ECD0BF}"/>
              </a:ext>
            </a:extLst>
          </p:cNvPr>
          <p:cNvSpPr>
            <a:spLocks noGrp="1"/>
          </p:cNvSpPr>
          <p:nvPr>
            <p:ph type="sldNum" sz="quarter" idx="12"/>
          </p:nvPr>
        </p:nvSpPr>
        <p:spPr/>
        <p:txBody>
          <a:bodyPr/>
          <a:lstStyle/>
          <a:p>
            <a:fld id="{F0A2A5DA-E40E-C543-ACDE-71D1B49F4F3E}" type="slidenum">
              <a:rPr lang="en-US" smtClean="0"/>
              <a:t>‹#›</a:t>
            </a:fld>
            <a:endParaRPr lang="en-US"/>
          </a:p>
        </p:txBody>
      </p:sp>
    </p:spTree>
    <p:extLst>
      <p:ext uri="{BB962C8B-B14F-4D97-AF65-F5344CB8AC3E}">
        <p14:creationId xmlns:p14="http://schemas.microsoft.com/office/powerpoint/2010/main" val="456673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B305-3C6C-54F8-DEA9-CEF2EE2413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2A68C0-011D-BFC5-44DC-231558D37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903EE2-F5AF-D985-9871-F8B59FAC03A8}"/>
              </a:ext>
            </a:extLst>
          </p:cNvPr>
          <p:cNvSpPr>
            <a:spLocks noGrp="1"/>
          </p:cNvSpPr>
          <p:nvPr>
            <p:ph type="dt" sz="half" idx="10"/>
          </p:nvPr>
        </p:nvSpPr>
        <p:spPr/>
        <p:txBody>
          <a:bodyPr/>
          <a:lstStyle/>
          <a:p>
            <a:fld id="{9D852288-EBF7-FC4C-A29E-8B09544329F2}" type="datetimeFigureOut">
              <a:rPr lang="en-US" smtClean="0"/>
              <a:t>3/12/24</a:t>
            </a:fld>
            <a:endParaRPr lang="en-US"/>
          </a:p>
        </p:txBody>
      </p:sp>
      <p:sp>
        <p:nvSpPr>
          <p:cNvPr id="5" name="Footer Placeholder 4">
            <a:extLst>
              <a:ext uri="{FF2B5EF4-FFF2-40B4-BE49-F238E27FC236}">
                <a16:creationId xmlns:a16="http://schemas.microsoft.com/office/drawing/2014/main" id="{720E363E-4668-5C6A-854F-415EF9D3F1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44AA8A-2879-516A-4FDF-A97B3CC1E54A}"/>
              </a:ext>
            </a:extLst>
          </p:cNvPr>
          <p:cNvSpPr>
            <a:spLocks noGrp="1"/>
          </p:cNvSpPr>
          <p:nvPr>
            <p:ph type="sldNum" sz="quarter" idx="12"/>
          </p:nvPr>
        </p:nvSpPr>
        <p:spPr/>
        <p:txBody>
          <a:bodyPr/>
          <a:lstStyle/>
          <a:p>
            <a:fld id="{F0A2A5DA-E40E-C543-ACDE-71D1B49F4F3E}" type="slidenum">
              <a:rPr lang="en-US" smtClean="0"/>
              <a:t>‹#›</a:t>
            </a:fld>
            <a:endParaRPr lang="en-US"/>
          </a:p>
        </p:txBody>
      </p:sp>
    </p:spTree>
    <p:extLst>
      <p:ext uri="{BB962C8B-B14F-4D97-AF65-F5344CB8AC3E}">
        <p14:creationId xmlns:p14="http://schemas.microsoft.com/office/powerpoint/2010/main" val="3601203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20CD7-32D1-7F33-3189-537DA3406D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82BD41-E53E-777E-0DB2-1E7D783342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2B9B5D-A487-B65C-6214-8DE787D25F53}"/>
              </a:ext>
            </a:extLst>
          </p:cNvPr>
          <p:cNvSpPr>
            <a:spLocks noGrp="1"/>
          </p:cNvSpPr>
          <p:nvPr>
            <p:ph type="dt" sz="half" idx="10"/>
          </p:nvPr>
        </p:nvSpPr>
        <p:spPr/>
        <p:txBody>
          <a:bodyPr/>
          <a:lstStyle/>
          <a:p>
            <a:fld id="{9D852288-EBF7-FC4C-A29E-8B09544329F2}" type="datetimeFigureOut">
              <a:rPr lang="en-US" smtClean="0"/>
              <a:t>3/12/24</a:t>
            </a:fld>
            <a:endParaRPr lang="en-US"/>
          </a:p>
        </p:txBody>
      </p:sp>
      <p:sp>
        <p:nvSpPr>
          <p:cNvPr id="5" name="Footer Placeholder 4">
            <a:extLst>
              <a:ext uri="{FF2B5EF4-FFF2-40B4-BE49-F238E27FC236}">
                <a16:creationId xmlns:a16="http://schemas.microsoft.com/office/drawing/2014/main" id="{53CF7CFF-61B9-ED67-93C5-32A0DB9CF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C5453-9E41-6730-AEBB-642B5AFA14D6}"/>
              </a:ext>
            </a:extLst>
          </p:cNvPr>
          <p:cNvSpPr>
            <a:spLocks noGrp="1"/>
          </p:cNvSpPr>
          <p:nvPr>
            <p:ph type="sldNum" sz="quarter" idx="12"/>
          </p:nvPr>
        </p:nvSpPr>
        <p:spPr/>
        <p:txBody>
          <a:bodyPr/>
          <a:lstStyle/>
          <a:p>
            <a:fld id="{F0A2A5DA-E40E-C543-ACDE-71D1B49F4F3E}" type="slidenum">
              <a:rPr lang="en-US" smtClean="0"/>
              <a:t>‹#›</a:t>
            </a:fld>
            <a:endParaRPr lang="en-US"/>
          </a:p>
        </p:txBody>
      </p:sp>
    </p:spTree>
    <p:extLst>
      <p:ext uri="{BB962C8B-B14F-4D97-AF65-F5344CB8AC3E}">
        <p14:creationId xmlns:p14="http://schemas.microsoft.com/office/powerpoint/2010/main" val="3342303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FFD81-BC25-EEA8-92C2-C9097871D7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906AE3-C163-C496-3D51-24CA649971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B42529-4002-8F55-59E8-52CB55A220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B2B176-10A4-788A-32A9-4DD220EC3273}"/>
              </a:ext>
            </a:extLst>
          </p:cNvPr>
          <p:cNvSpPr>
            <a:spLocks noGrp="1"/>
          </p:cNvSpPr>
          <p:nvPr>
            <p:ph type="dt" sz="half" idx="10"/>
          </p:nvPr>
        </p:nvSpPr>
        <p:spPr/>
        <p:txBody>
          <a:bodyPr/>
          <a:lstStyle/>
          <a:p>
            <a:fld id="{9D852288-EBF7-FC4C-A29E-8B09544329F2}" type="datetimeFigureOut">
              <a:rPr lang="en-US" smtClean="0"/>
              <a:t>3/12/24</a:t>
            </a:fld>
            <a:endParaRPr lang="en-US"/>
          </a:p>
        </p:txBody>
      </p:sp>
      <p:sp>
        <p:nvSpPr>
          <p:cNvPr id="6" name="Footer Placeholder 5">
            <a:extLst>
              <a:ext uri="{FF2B5EF4-FFF2-40B4-BE49-F238E27FC236}">
                <a16:creationId xmlns:a16="http://schemas.microsoft.com/office/drawing/2014/main" id="{13B02375-FA3B-8CC4-F593-DCE9F77B73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F36578-AE76-F977-F94A-84F8A0754CB5}"/>
              </a:ext>
            </a:extLst>
          </p:cNvPr>
          <p:cNvSpPr>
            <a:spLocks noGrp="1"/>
          </p:cNvSpPr>
          <p:nvPr>
            <p:ph type="sldNum" sz="quarter" idx="12"/>
          </p:nvPr>
        </p:nvSpPr>
        <p:spPr/>
        <p:txBody>
          <a:bodyPr/>
          <a:lstStyle/>
          <a:p>
            <a:fld id="{F0A2A5DA-E40E-C543-ACDE-71D1B49F4F3E}" type="slidenum">
              <a:rPr lang="en-US" smtClean="0"/>
              <a:t>‹#›</a:t>
            </a:fld>
            <a:endParaRPr lang="en-US"/>
          </a:p>
        </p:txBody>
      </p:sp>
    </p:spTree>
    <p:extLst>
      <p:ext uri="{BB962C8B-B14F-4D97-AF65-F5344CB8AC3E}">
        <p14:creationId xmlns:p14="http://schemas.microsoft.com/office/powerpoint/2010/main" val="1592432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33C6B-9D09-9817-BBED-E2D221D795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B9F7B4-48A9-7CC7-BB6D-0FECD088E6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813373-4F9B-48AE-D644-3CB89118B4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063B6B-5E49-3C82-E646-BD6AE361AF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ACFAA0-980B-0B75-39D1-333D3C146F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24D643-C51B-9242-0376-38CDBF8FB846}"/>
              </a:ext>
            </a:extLst>
          </p:cNvPr>
          <p:cNvSpPr>
            <a:spLocks noGrp="1"/>
          </p:cNvSpPr>
          <p:nvPr>
            <p:ph type="dt" sz="half" idx="10"/>
          </p:nvPr>
        </p:nvSpPr>
        <p:spPr/>
        <p:txBody>
          <a:bodyPr/>
          <a:lstStyle/>
          <a:p>
            <a:fld id="{9D852288-EBF7-FC4C-A29E-8B09544329F2}" type="datetimeFigureOut">
              <a:rPr lang="en-US" smtClean="0"/>
              <a:t>3/12/24</a:t>
            </a:fld>
            <a:endParaRPr lang="en-US"/>
          </a:p>
        </p:txBody>
      </p:sp>
      <p:sp>
        <p:nvSpPr>
          <p:cNvPr id="8" name="Footer Placeholder 7">
            <a:extLst>
              <a:ext uri="{FF2B5EF4-FFF2-40B4-BE49-F238E27FC236}">
                <a16:creationId xmlns:a16="http://schemas.microsoft.com/office/drawing/2014/main" id="{85135394-F600-DDB6-283A-1C30C8D569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9C09E4-0351-2F44-D516-C75DB7BFE44A}"/>
              </a:ext>
            </a:extLst>
          </p:cNvPr>
          <p:cNvSpPr>
            <a:spLocks noGrp="1"/>
          </p:cNvSpPr>
          <p:nvPr>
            <p:ph type="sldNum" sz="quarter" idx="12"/>
          </p:nvPr>
        </p:nvSpPr>
        <p:spPr/>
        <p:txBody>
          <a:bodyPr/>
          <a:lstStyle/>
          <a:p>
            <a:fld id="{F0A2A5DA-E40E-C543-ACDE-71D1B49F4F3E}" type="slidenum">
              <a:rPr lang="en-US" smtClean="0"/>
              <a:t>‹#›</a:t>
            </a:fld>
            <a:endParaRPr lang="en-US"/>
          </a:p>
        </p:txBody>
      </p:sp>
    </p:spTree>
    <p:extLst>
      <p:ext uri="{BB962C8B-B14F-4D97-AF65-F5344CB8AC3E}">
        <p14:creationId xmlns:p14="http://schemas.microsoft.com/office/powerpoint/2010/main" val="2537895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ED01E-DCBE-5A89-AEB7-04794DDF62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9700F2-4090-76BB-2EA8-4436B9330AA7}"/>
              </a:ext>
            </a:extLst>
          </p:cNvPr>
          <p:cNvSpPr>
            <a:spLocks noGrp="1"/>
          </p:cNvSpPr>
          <p:nvPr>
            <p:ph type="dt" sz="half" idx="10"/>
          </p:nvPr>
        </p:nvSpPr>
        <p:spPr/>
        <p:txBody>
          <a:bodyPr/>
          <a:lstStyle/>
          <a:p>
            <a:fld id="{9D852288-EBF7-FC4C-A29E-8B09544329F2}" type="datetimeFigureOut">
              <a:rPr lang="en-US" smtClean="0"/>
              <a:t>3/12/24</a:t>
            </a:fld>
            <a:endParaRPr lang="en-US"/>
          </a:p>
        </p:txBody>
      </p:sp>
      <p:sp>
        <p:nvSpPr>
          <p:cNvPr id="4" name="Footer Placeholder 3">
            <a:extLst>
              <a:ext uri="{FF2B5EF4-FFF2-40B4-BE49-F238E27FC236}">
                <a16:creationId xmlns:a16="http://schemas.microsoft.com/office/drawing/2014/main" id="{C3ACCAD3-805B-0B4C-FAB2-8E23482373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692B2B3-FE3D-B6F3-93BB-58D253268E84}"/>
              </a:ext>
            </a:extLst>
          </p:cNvPr>
          <p:cNvSpPr>
            <a:spLocks noGrp="1"/>
          </p:cNvSpPr>
          <p:nvPr>
            <p:ph type="sldNum" sz="quarter" idx="12"/>
          </p:nvPr>
        </p:nvSpPr>
        <p:spPr/>
        <p:txBody>
          <a:bodyPr/>
          <a:lstStyle/>
          <a:p>
            <a:fld id="{F0A2A5DA-E40E-C543-ACDE-71D1B49F4F3E}" type="slidenum">
              <a:rPr lang="en-US" smtClean="0"/>
              <a:t>‹#›</a:t>
            </a:fld>
            <a:endParaRPr lang="en-US"/>
          </a:p>
        </p:txBody>
      </p:sp>
    </p:spTree>
    <p:extLst>
      <p:ext uri="{BB962C8B-B14F-4D97-AF65-F5344CB8AC3E}">
        <p14:creationId xmlns:p14="http://schemas.microsoft.com/office/powerpoint/2010/main" val="1991008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1A44FD-2D0A-4094-76B2-AE2A6DF69EC5}"/>
              </a:ext>
            </a:extLst>
          </p:cNvPr>
          <p:cNvSpPr>
            <a:spLocks noGrp="1"/>
          </p:cNvSpPr>
          <p:nvPr>
            <p:ph type="dt" sz="half" idx="10"/>
          </p:nvPr>
        </p:nvSpPr>
        <p:spPr/>
        <p:txBody>
          <a:bodyPr/>
          <a:lstStyle/>
          <a:p>
            <a:fld id="{9D852288-EBF7-FC4C-A29E-8B09544329F2}" type="datetimeFigureOut">
              <a:rPr lang="en-US" smtClean="0"/>
              <a:t>3/12/24</a:t>
            </a:fld>
            <a:endParaRPr lang="en-US"/>
          </a:p>
        </p:txBody>
      </p:sp>
      <p:sp>
        <p:nvSpPr>
          <p:cNvPr id="3" name="Footer Placeholder 2">
            <a:extLst>
              <a:ext uri="{FF2B5EF4-FFF2-40B4-BE49-F238E27FC236}">
                <a16:creationId xmlns:a16="http://schemas.microsoft.com/office/drawing/2014/main" id="{9338458E-57BE-7BDD-B6B5-F65188273C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89DD1D-E30C-AD96-1D3D-31190C1E3271}"/>
              </a:ext>
            </a:extLst>
          </p:cNvPr>
          <p:cNvSpPr>
            <a:spLocks noGrp="1"/>
          </p:cNvSpPr>
          <p:nvPr>
            <p:ph type="sldNum" sz="quarter" idx="12"/>
          </p:nvPr>
        </p:nvSpPr>
        <p:spPr/>
        <p:txBody>
          <a:bodyPr/>
          <a:lstStyle/>
          <a:p>
            <a:fld id="{F0A2A5DA-E40E-C543-ACDE-71D1B49F4F3E}" type="slidenum">
              <a:rPr lang="en-US" smtClean="0"/>
              <a:t>‹#›</a:t>
            </a:fld>
            <a:endParaRPr lang="en-US"/>
          </a:p>
        </p:txBody>
      </p:sp>
    </p:spTree>
    <p:extLst>
      <p:ext uri="{BB962C8B-B14F-4D97-AF65-F5344CB8AC3E}">
        <p14:creationId xmlns:p14="http://schemas.microsoft.com/office/powerpoint/2010/main" val="247486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DD7D-03F3-F7F5-30D8-4BC4893BC8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DF904A-F495-DC1F-5D36-DF7A232192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63C70B-00C2-BE82-D7C5-C3BFE379A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40BEB2-9F6F-2CE4-14AD-C4BE51334528}"/>
              </a:ext>
            </a:extLst>
          </p:cNvPr>
          <p:cNvSpPr>
            <a:spLocks noGrp="1"/>
          </p:cNvSpPr>
          <p:nvPr>
            <p:ph type="dt" sz="half" idx="10"/>
          </p:nvPr>
        </p:nvSpPr>
        <p:spPr/>
        <p:txBody>
          <a:bodyPr/>
          <a:lstStyle/>
          <a:p>
            <a:fld id="{9D852288-EBF7-FC4C-A29E-8B09544329F2}" type="datetimeFigureOut">
              <a:rPr lang="en-US" smtClean="0"/>
              <a:t>3/12/24</a:t>
            </a:fld>
            <a:endParaRPr lang="en-US"/>
          </a:p>
        </p:txBody>
      </p:sp>
      <p:sp>
        <p:nvSpPr>
          <p:cNvPr id="6" name="Footer Placeholder 5">
            <a:extLst>
              <a:ext uri="{FF2B5EF4-FFF2-40B4-BE49-F238E27FC236}">
                <a16:creationId xmlns:a16="http://schemas.microsoft.com/office/drawing/2014/main" id="{25D59909-DFEC-2EDE-D472-C0C66E888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70ACCF-1513-F480-2DFC-47B2F6BBB5D0}"/>
              </a:ext>
            </a:extLst>
          </p:cNvPr>
          <p:cNvSpPr>
            <a:spLocks noGrp="1"/>
          </p:cNvSpPr>
          <p:nvPr>
            <p:ph type="sldNum" sz="quarter" idx="12"/>
          </p:nvPr>
        </p:nvSpPr>
        <p:spPr/>
        <p:txBody>
          <a:bodyPr/>
          <a:lstStyle/>
          <a:p>
            <a:fld id="{F0A2A5DA-E40E-C543-ACDE-71D1B49F4F3E}" type="slidenum">
              <a:rPr lang="en-US" smtClean="0"/>
              <a:t>‹#›</a:t>
            </a:fld>
            <a:endParaRPr lang="en-US"/>
          </a:p>
        </p:txBody>
      </p:sp>
    </p:spTree>
    <p:extLst>
      <p:ext uri="{BB962C8B-B14F-4D97-AF65-F5344CB8AC3E}">
        <p14:creationId xmlns:p14="http://schemas.microsoft.com/office/powerpoint/2010/main" val="1016708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3058-C84F-A73A-1BED-0BD52E9F4B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A6ABD8-20C2-73F3-C336-3AE24A2D0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99B573-52EA-D734-CA31-0237D6ABCA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029D6-B30A-F54F-ADB3-B8212996E529}"/>
              </a:ext>
            </a:extLst>
          </p:cNvPr>
          <p:cNvSpPr>
            <a:spLocks noGrp="1"/>
          </p:cNvSpPr>
          <p:nvPr>
            <p:ph type="dt" sz="half" idx="10"/>
          </p:nvPr>
        </p:nvSpPr>
        <p:spPr/>
        <p:txBody>
          <a:bodyPr/>
          <a:lstStyle/>
          <a:p>
            <a:fld id="{9D852288-EBF7-FC4C-A29E-8B09544329F2}" type="datetimeFigureOut">
              <a:rPr lang="en-US" smtClean="0"/>
              <a:t>3/12/24</a:t>
            </a:fld>
            <a:endParaRPr lang="en-US"/>
          </a:p>
        </p:txBody>
      </p:sp>
      <p:sp>
        <p:nvSpPr>
          <p:cNvPr id="6" name="Footer Placeholder 5">
            <a:extLst>
              <a:ext uri="{FF2B5EF4-FFF2-40B4-BE49-F238E27FC236}">
                <a16:creationId xmlns:a16="http://schemas.microsoft.com/office/drawing/2014/main" id="{484C9F00-6D20-FEFF-2F1B-B1841AE352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EB384-6A99-7CC5-2DE4-5A84174DEA52}"/>
              </a:ext>
            </a:extLst>
          </p:cNvPr>
          <p:cNvSpPr>
            <a:spLocks noGrp="1"/>
          </p:cNvSpPr>
          <p:nvPr>
            <p:ph type="sldNum" sz="quarter" idx="12"/>
          </p:nvPr>
        </p:nvSpPr>
        <p:spPr/>
        <p:txBody>
          <a:bodyPr/>
          <a:lstStyle/>
          <a:p>
            <a:fld id="{F0A2A5DA-E40E-C543-ACDE-71D1B49F4F3E}" type="slidenum">
              <a:rPr lang="en-US" smtClean="0"/>
              <a:t>‹#›</a:t>
            </a:fld>
            <a:endParaRPr lang="en-US"/>
          </a:p>
        </p:txBody>
      </p:sp>
    </p:spTree>
    <p:extLst>
      <p:ext uri="{BB962C8B-B14F-4D97-AF65-F5344CB8AC3E}">
        <p14:creationId xmlns:p14="http://schemas.microsoft.com/office/powerpoint/2010/main" val="2122104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FBFA1D-0699-C05E-829E-68A245E5E1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530C80-52D2-D752-1CE1-4738ACE6F8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C6F64A-E85B-A522-B0AA-03408CEB1E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852288-EBF7-FC4C-A29E-8B09544329F2}" type="datetimeFigureOut">
              <a:rPr lang="en-US" smtClean="0"/>
              <a:t>3/12/24</a:t>
            </a:fld>
            <a:endParaRPr lang="en-US"/>
          </a:p>
        </p:txBody>
      </p:sp>
      <p:sp>
        <p:nvSpPr>
          <p:cNvPr id="5" name="Footer Placeholder 4">
            <a:extLst>
              <a:ext uri="{FF2B5EF4-FFF2-40B4-BE49-F238E27FC236}">
                <a16:creationId xmlns:a16="http://schemas.microsoft.com/office/drawing/2014/main" id="{09CFD8D2-C409-D6CE-51FC-3D99C4605A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B6E6C1-8247-994C-E844-5F1C2FF278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2A5DA-E40E-C543-ACDE-71D1B49F4F3E}" type="slidenum">
              <a:rPr lang="en-US" smtClean="0"/>
              <a:t>‹#›</a:t>
            </a:fld>
            <a:endParaRPr lang="en-US"/>
          </a:p>
        </p:txBody>
      </p:sp>
    </p:spTree>
    <p:extLst>
      <p:ext uri="{BB962C8B-B14F-4D97-AF65-F5344CB8AC3E}">
        <p14:creationId xmlns:p14="http://schemas.microsoft.com/office/powerpoint/2010/main" val="371772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etapixel.com/2017/04/21/swellpros-waterproof-drones-dont-just-fly-float-film-underwater/"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hanacelebrities.com/2016/08/23/6-character-traits-every-ghanaian-parent-can-boast-off-beware-dogs-sign-changes-ice-block-sobolo-sold/" TargetMode="External"/><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hyperlink" Target="https://haguewaterofmd.com/effects-drinking-dirty-andor-contaminated-water/#:~:text=Some%20of%20the%20more%20commonly%20reported%20problems%20experienced,Stomach%20Aches%" TargetMode="External"/><Relationship Id="rId7" Type="http://schemas.openxmlformats.org/officeDocument/2006/relationships/image" Target="../media/image28.png"/><Relationship Id="rId2" Type="http://schemas.openxmlformats.org/officeDocument/2006/relationships/hyperlink" Target="https://phys.org/news/2023-02-atms-ghana-people-access-vital.html" TargetMode="External"/><Relationship Id="rId1" Type="http://schemas.openxmlformats.org/officeDocument/2006/relationships/slideLayout" Target="../slideLayouts/slideLayout2.xml"/><Relationship Id="rId6" Type="http://schemas.openxmlformats.org/officeDocument/2006/relationships/hyperlink" Target="https://www.freshwatersystems.com/blogs/blog/what-is-reverse-osmosis.%20Accessed%2027%20Feb.%202024" TargetMode="External"/><Relationship Id="rId5" Type="http://schemas.openxmlformats.org/officeDocument/2006/relationships/hyperlink" Target="https://www.dpreview.com/news/7663525278/introducing-the-first-drone-that-works-both-in-the-air-and-underwater" TargetMode="External"/><Relationship Id="rId4" Type="http://schemas.openxmlformats.org/officeDocument/2006/relationships/hyperlink" Target="https://samcotech.com/what-is-an-industrial-water-treatment-system-proces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orangesmile.com/travelguide/ghana/country-maps.htm"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lickr.com/photos/glish/6197032545/" TargetMode="External"/><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hyperlink" Target="https://creativecommons.org/licenses/by-nc-nd/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rone flying over water&#10;&#10;Description automatically generated">
            <a:extLst>
              <a:ext uri="{FF2B5EF4-FFF2-40B4-BE49-F238E27FC236}">
                <a16:creationId xmlns:a16="http://schemas.microsoft.com/office/drawing/2014/main" id="{7B81E9F5-CC81-8FCF-5630-5AB416C5D9AF}"/>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1547" r="28126" b="9091"/>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4FD595-8504-C62E-2759-86812EC066F7}"/>
              </a:ext>
            </a:extLst>
          </p:cNvPr>
          <p:cNvSpPr>
            <a:spLocks noGrp="1"/>
          </p:cNvSpPr>
          <p:nvPr>
            <p:ph type="ctrTitle"/>
          </p:nvPr>
        </p:nvSpPr>
        <p:spPr>
          <a:xfrm>
            <a:off x="477980" y="1122362"/>
            <a:ext cx="5618020" cy="4706938"/>
          </a:xfrm>
        </p:spPr>
        <p:txBody>
          <a:bodyPr anchor="b">
            <a:noAutofit/>
          </a:bodyPr>
          <a:lstStyle/>
          <a:p>
            <a:pPr algn="l"/>
            <a:r>
              <a:rPr lang="en-US" b="1">
                <a:solidFill>
                  <a:schemeClr val="bg1"/>
                </a:solidFill>
                <a:latin typeface="ADLaM Display" panose="020F0502020204030204" pitchFamily="34" charset="0"/>
                <a:cs typeface="ADLaM Display" panose="020F0502020204030204" pitchFamily="34" charset="0"/>
              </a:rPr>
              <a:t>H20ptimism</a:t>
            </a:r>
            <a:r>
              <a:rPr lang="en-US">
                <a:solidFill>
                  <a:schemeClr val="bg1"/>
                </a:solidFill>
                <a:latin typeface="ADLaM Display" panose="020F0502020204030204" pitchFamily="34" charset="0"/>
                <a:cs typeface="ADLaM Display" panose="020F0502020204030204" pitchFamily="34" charset="0"/>
              </a:rPr>
              <a:t>: Advancing Innovations in Water and Sanitation </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Tree>
    <p:extLst>
      <p:ext uri="{BB962C8B-B14F-4D97-AF65-F5344CB8AC3E}">
        <p14:creationId xmlns:p14="http://schemas.microsoft.com/office/powerpoint/2010/main" val="140282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1" nodeType="clickEffect">
                                  <p:stCondLst>
                                    <p:cond delay="0"/>
                                  </p:stCondLst>
                                  <p:iterate type="lt">
                                    <p:tmPct val="0"/>
                                  </p:iterate>
                                  <p:childTnLst>
                                    <p:set>
                                      <p:cBhvr>
                                        <p:cTn id="11" dur="1" fill="hold">
                                          <p:stCondLst>
                                            <p:cond delay="0"/>
                                          </p:stCondLst>
                                        </p:cTn>
                                        <p:tgtEl>
                                          <p:spTgt spid="2"/>
                                        </p:tgtEl>
                                        <p:attrNameLst>
                                          <p:attrName>style.visibility</p:attrName>
                                        </p:attrNameLst>
                                      </p:cBhvr>
                                      <p:to>
                                        <p:strVal val="visible"/>
                                      </p:to>
                                    </p:set>
                                    <p:animEffect transition="in" filter="wipe(down)">
                                      <p:cBhvr>
                                        <p:cTn id="12" dur="580">
                                          <p:stCondLst>
                                            <p:cond delay="0"/>
                                          </p:stCondLst>
                                        </p:cTn>
                                        <p:tgtEl>
                                          <p:spTgt spid="2"/>
                                        </p:tgtEl>
                                      </p:cBhvr>
                                    </p:animEffect>
                                    <p:anim calcmode="lin" valueType="num">
                                      <p:cBhvr>
                                        <p:cTn id="1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8" dur="26">
                                          <p:stCondLst>
                                            <p:cond delay="650"/>
                                          </p:stCondLst>
                                        </p:cTn>
                                        <p:tgtEl>
                                          <p:spTgt spid="2"/>
                                        </p:tgtEl>
                                      </p:cBhvr>
                                      <p:to x="100000" y="60000"/>
                                    </p:animScale>
                                    <p:animScale>
                                      <p:cBhvr>
                                        <p:cTn id="19" dur="166" decel="50000">
                                          <p:stCondLst>
                                            <p:cond delay="676"/>
                                          </p:stCondLst>
                                        </p:cTn>
                                        <p:tgtEl>
                                          <p:spTgt spid="2"/>
                                        </p:tgtEl>
                                      </p:cBhvr>
                                      <p:to x="100000" y="100000"/>
                                    </p:animScale>
                                    <p:animScale>
                                      <p:cBhvr>
                                        <p:cTn id="20" dur="26">
                                          <p:stCondLst>
                                            <p:cond delay="1312"/>
                                          </p:stCondLst>
                                        </p:cTn>
                                        <p:tgtEl>
                                          <p:spTgt spid="2"/>
                                        </p:tgtEl>
                                      </p:cBhvr>
                                      <p:to x="100000" y="80000"/>
                                    </p:animScale>
                                    <p:animScale>
                                      <p:cBhvr>
                                        <p:cTn id="21" dur="166" decel="50000">
                                          <p:stCondLst>
                                            <p:cond delay="1338"/>
                                          </p:stCondLst>
                                        </p:cTn>
                                        <p:tgtEl>
                                          <p:spTgt spid="2"/>
                                        </p:tgtEl>
                                      </p:cBhvr>
                                      <p:to x="100000" y="100000"/>
                                    </p:animScale>
                                    <p:animScale>
                                      <p:cBhvr>
                                        <p:cTn id="22" dur="26">
                                          <p:stCondLst>
                                            <p:cond delay="1642"/>
                                          </p:stCondLst>
                                        </p:cTn>
                                        <p:tgtEl>
                                          <p:spTgt spid="2"/>
                                        </p:tgtEl>
                                      </p:cBhvr>
                                      <p:to x="100000" y="90000"/>
                                    </p:animScale>
                                    <p:animScale>
                                      <p:cBhvr>
                                        <p:cTn id="23" dur="166" decel="50000">
                                          <p:stCondLst>
                                            <p:cond delay="1668"/>
                                          </p:stCondLst>
                                        </p:cTn>
                                        <p:tgtEl>
                                          <p:spTgt spid="2"/>
                                        </p:tgtEl>
                                      </p:cBhvr>
                                      <p:to x="100000" y="100000"/>
                                    </p:animScale>
                                    <p:animScale>
                                      <p:cBhvr>
                                        <p:cTn id="24" dur="26">
                                          <p:stCondLst>
                                            <p:cond delay="1808"/>
                                          </p:stCondLst>
                                        </p:cTn>
                                        <p:tgtEl>
                                          <p:spTgt spid="2"/>
                                        </p:tgtEl>
                                      </p:cBhvr>
                                      <p:to x="100000" y="95000"/>
                                    </p:animScale>
                                    <p:animScale>
                                      <p:cBhvr>
                                        <p:cTn id="25"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Freeform: Shape 1032">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a:extLst>
              <a:ext uri="{FF2B5EF4-FFF2-40B4-BE49-F238E27FC236}">
                <a16:creationId xmlns:a16="http://schemas.microsoft.com/office/drawing/2014/main" id="{607B00F9-4588-D3D6-42A8-7D61D81899B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1362" y="77844"/>
            <a:ext cx="11960980" cy="521822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7A0C84D-CDB7-E15F-736F-6B2E6B8C004E}"/>
              </a:ext>
            </a:extLst>
          </p:cNvPr>
          <p:cNvSpPr txBox="1"/>
          <p:nvPr/>
        </p:nvSpPr>
        <p:spPr>
          <a:xfrm>
            <a:off x="4856238" y="2736548"/>
            <a:ext cx="3580190" cy="369332"/>
          </a:xfrm>
          <a:prstGeom prst="rect">
            <a:avLst/>
          </a:prstGeom>
          <a:solidFill>
            <a:srgbClr val="0478CA"/>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entury Schoolbook"/>
                <a:ea typeface="Calibri"/>
                <a:cs typeface="Calibri"/>
              </a:rPr>
              <a:t>Point of View from </a:t>
            </a:r>
            <a:r>
              <a:rPr lang="en-US" err="1">
                <a:latin typeface="Century Schoolbook"/>
                <a:ea typeface="Calibri"/>
                <a:cs typeface="Calibri"/>
              </a:rPr>
              <a:t>HydroScape</a:t>
            </a:r>
            <a:endParaRPr lang="en-US">
              <a:latin typeface="Century Schoolbook"/>
              <a:ea typeface="Calibri"/>
              <a:cs typeface="Calibri"/>
            </a:endParaRPr>
          </a:p>
        </p:txBody>
      </p:sp>
      <p:sp>
        <p:nvSpPr>
          <p:cNvPr id="3" name="TextBox 2">
            <a:extLst>
              <a:ext uri="{FF2B5EF4-FFF2-40B4-BE49-F238E27FC236}">
                <a16:creationId xmlns:a16="http://schemas.microsoft.com/office/drawing/2014/main" id="{8847B5E5-064E-9B23-9390-3CB0F177B4E4}"/>
              </a:ext>
            </a:extLst>
          </p:cNvPr>
          <p:cNvSpPr txBox="1"/>
          <p:nvPr/>
        </p:nvSpPr>
        <p:spPr>
          <a:xfrm>
            <a:off x="8533190" y="2736546"/>
            <a:ext cx="3507620" cy="646331"/>
          </a:xfrm>
          <a:prstGeom prst="rect">
            <a:avLst/>
          </a:prstGeom>
          <a:solidFill>
            <a:srgbClr val="0478CA"/>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entury Schoolbook"/>
                <a:ea typeface="Calibri"/>
                <a:cs typeface="Calibri"/>
              </a:rPr>
              <a:t>Point of View from (W.I.D) Water Intake Device</a:t>
            </a:r>
          </a:p>
        </p:txBody>
      </p:sp>
    </p:spTree>
    <p:extLst>
      <p:ext uri="{BB962C8B-B14F-4D97-AF65-F5344CB8AC3E}">
        <p14:creationId xmlns:p14="http://schemas.microsoft.com/office/powerpoint/2010/main" val="922287747"/>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mph" presetSubtype="0" fill="hold" nodeType="clickEffect">
                                  <p:stCondLst>
                                    <p:cond delay="0"/>
                                  </p:stCondLst>
                                  <p:childTnLst>
                                    <p:anim calcmode="discrete" valueType="str">
                                      <p:cBhvr override="childStyle">
                                        <p:cTn id="6" dur="2000" fill="hold"/>
                                        <p:tgtEl>
                                          <p:spTgt spid="2">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par>
                    <p:cTn id="7" fill="hold">
                      <p:stCondLst>
                        <p:cond delay="indefinite"/>
                      </p:stCondLst>
                      <p:childTnLst>
                        <p:par>
                          <p:cTn id="8" fill="hold">
                            <p:stCondLst>
                              <p:cond delay="0"/>
                            </p:stCondLst>
                            <p:childTnLst>
                              <p:par>
                                <p:cTn id="9" presetID="10" presetClass="emph" presetSubtype="0" fill="hold" nodeType="clickEffect">
                                  <p:stCondLst>
                                    <p:cond delay="0"/>
                                  </p:stCondLst>
                                  <p:childTnLst>
                                    <p:anim calcmode="discrete" valueType="str">
                                      <p:cBhvr override="childStyle">
                                        <p:cTn id="10" dur="200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170D40-B46D-749A-17B5-4D437D9DAACB}"/>
              </a:ext>
            </a:extLst>
          </p:cNvPr>
          <p:cNvSpPr>
            <a:spLocks noGrp="1"/>
          </p:cNvSpPr>
          <p:nvPr>
            <p:ph type="title"/>
          </p:nvPr>
        </p:nvSpPr>
        <p:spPr>
          <a:xfrm>
            <a:off x="838200" y="557188"/>
            <a:ext cx="10515600" cy="1133499"/>
          </a:xfrm>
        </p:spPr>
        <p:txBody>
          <a:bodyPr>
            <a:normAutofit/>
          </a:bodyPr>
          <a:lstStyle/>
          <a:p>
            <a:pPr algn="ctr"/>
            <a:r>
              <a:rPr lang="en-US" sz="5200"/>
              <a:t>How is Tech Used? </a:t>
            </a:r>
          </a:p>
        </p:txBody>
      </p:sp>
      <p:graphicFrame>
        <p:nvGraphicFramePr>
          <p:cNvPr id="5" name="Content Placeholder 2">
            <a:extLst>
              <a:ext uri="{FF2B5EF4-FFF2-40B4-BE49-F238E27FC236}">
                <a16:creationId xmlns:a16="http://schemas.microsoft.com/office/drawing/2014/main" id="{6CA537B5-41DD-577E-EE51-AA5DFE72AFCA}"/>
              </a:ext>
            </a:extLst>
          </p:cNvPr>
          <p:cNvGraphicFramePr>
            <a:graphicFrameLocks noGrp="1"/>
          </p:cNvGraphicFramePr>
          <p:nvPr>
            <p:ph idx="1"/>
            <p:extLst>
              <p:ext uri="{D42A27DB-BD31-4B8C-83A1-F6EECF244321}">
                <p14:modId xmlns:p14="http://schemas.microsoft.com/office/powerpoint/2010/main" val="3581012617"/>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249665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fill="hold" grpId="0" nodeType="clickEffect">
                                  <p:stCondLst>
                                    <p:cond delay="0"/>
                                  </p:stCondLst>
                                  <p:childTnLst>
                                    <p:anim calcmode="discrete" valueType="str">
                                      <p:cBhvr>
                                        <p:cTn id="6" dur="1000" fill="hold"/>
                                        <p:tgtEl>
                                          <p:spTgt spid="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D1AA55E-40D5-461B-A5A8-4AE8AAB71B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9D658E-86E6-8EBE-7263-BAFA0A1059A9}"/>
              </a:ext>
            </a:extLst>
          </p:cNvPr>
          <p:cNvSpPr>
            <a:spLocks noGrp="1"/>
          </p:cNvSpPr>
          <p:nvPr>
            <p:ph type="title"/>
          </p:nvPr>
        </p:nvSpPr>
        <p:spPr>
          <a:xfrm>
            <a:off x="743300" y="671152"/>
            <a:ext cx="6190412" cy="1182927"/>
          </a:xfrm>
        </p:spPr>
        <p:txBody>
          <a:bodyPr anchor="b">
            <a:normAutofit/>
          </a:bodyPr>
          <a:lstStyle/>
          <a:p>
            <a:r>
              <a:rPr lang="en-US" sz="5600"/>
              <a:t>USE CASE </a:t>
            </a:r>
          </a:p>
        </p:txBody>
      </p:sp>
      <p:cxnSp>
        <p:nvCxnSpPr>
          <p:cNvPr id="33" name="!!Straight Connector">
            <a:extLst>
              <a:ext uri="{FF2B5EF4-FFF2-40B4-BE49-F238E27FC236}">
                <a16:creationId xmlns:a16="http://schemas.microsoft.com/office/drawing/2014/main" id="{7EB498BD-8089-4626-91EA-4978EBEF53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806470"/>
            <a:ext cx="7903723" cy="0"/>
          </a:xfrm>
          <a:prstGeom prst="line">
            <a:avLst/>
          </a:prstGeom>
          <a:ln w="25400" cap="sq">
            <a:gradFill flip="none" rotWithShape="1">
              <a:gsLst>
                <a:gs pos="0">
                  <a:schemeClr val="accent1"/>
                </a:gs>
                <a:gs pos="100000">
                  <a:schemeClr val="accent2"/>
                </a:gs>
              </a:gsLst>
              <a:lin ang="10800000" scaled="0"/>
              <a:tileRect/>
            </a:gradFill>
            <a:bevel/>
          </a:ln>
        </p:spPr>
        <p:style>
          <a:lnRef idx="1">
            <a:schemeClr val="accent1"/>
          </a:lnRef>
          <a:fillRef idx="0">
            <a:schemeClr val="accent1"/>
          </a:fillRef>
          <a:effectRef idx="0">
            <a:schemeClr val="accent1"/>
          </a:effectRef>
          <a:fontRef idx="minor">
            <a:schemeClr val="tx1"/>
          </a:fontRef>
        </p:style>
      </p:cxnSp>
      <p:pic>
        <p:nvPicPr>
          <p:cNvPr id="7" name="Picture 6" descr="A group of people sitting under a tree&#10;&#10;Description automatically generated">
            <a:extLst>
              <a:ext uri="{FF2B5EF4-FFF2-40B4-BE49-F238E27FC236}">
                <a16:creationId xmlns:a16="http://schemas.microsoft.com/office/drawing/2014/main" id="{C6904CDE-164A-80A8-EF0A-8EA82D8ED7FE}"/>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5500" r="-1" b="-1"/>
          <a:stretch/>
        </p:blipFill>
        <p:spPr>
          <a:xfrm>
            <a:off x="7451965" y="1665519"/>
            <a:ext cx="4267645" cy="4267645"/>
          </a:xfrm>
          <a:custGeom>
            <a:avLst/>
            <a:gdLst/>
            <a:ahLst/>
            <a:cxnLst/>
            <a:rect l="l" t="t" r="r" b="b"/>
            <a:pathLst>
              <a:path w="2457864" h="2457864">
                <a:moveTo>
                  <a:pt x="1228932" y="0"/>
                </a:moveTo>
                <a:cubicBezTo>
                  <a:pt x="1907652" y="0"/>
                  <a:pt x="2457864" y="550212"/>
                  <a:pt x="2457864" y="1228932"/>
                </a:cubicBezTo>
                <a:cubicBezTo>
                  <a:pt x="2457864" y="1907652"/>
                  <a:pt x="1907652" y="2457864"/>
                  <a:pt x="1228932" y="2457864"/>
                </a:cubicBezTo>
                <a:cubicBezTo>
                  <a:pt x="550212" y="2457864"/>
                  <a:pt x="0" y="1907652"/>
                  <a:pt x="0" y="1228932"/>
                </a:cubicBezTo>
                <a:cubicBezTo>
                  <a:pt x="0" y="550212"/>
                  <a:pt x="550212" y="0"/>
                  <a:pt x="1228932" y="0"/>
                </a:cubicBezTo>
                <a:close/>
              </a:path>
            </a:pathLst>
          </a:custGeom>
        </p:spPr>
      </p:pic>
      <p:sp>
        <p:nvSpPr>
          <p:cNvPr id="35"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1"/>
          </a:solidFill>
          <a:ln w="603" cap="flat">
            <a:noFill/>
            <a:prstDash val="solid"/>
            <a:miter/>
          </a:ln>
        </p:spPr>
        <p:txBody>
          <a:bodyPr rtlCol="0" anchor="ctr"/>
          <a:lstStyle/>
          <a:p>
            <a:endParaRPr lang="en-US"/>
          </a:p>
        </p:txBody>
      </p:sp>
      <p:sp>
        <p:nvSpPr>
          <p:cNvPr id="37" name="!!circle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1"/>
          </a:solidFill>
          <a:ln w="422" cap="flat">
            <a:noFill/>
            <a:prstDash val="solid"/>
            <a:miter/>
          </a:ln>
        </p:spPr>
        <p:txBody>
          <a:bodyPr rtlCol="0" anchor="ctr"/>
          <a:lstStyle/>
          <a:p>
            <a:endParaRPr lang="en-US"/>
          </a:p>
        </p:txBody>
      </p:sp>
      <p:sp>
        <p:nvSpPr>
          <p:cNvPr id="28" name="TextBox 27">
            <a:extLst>
              <a:ext uri="{FF2B5EF4-FFF2-40B4-BE49-F238E27FC236}">
                <a16:creationId xmlns:a16="http://schemas.microsoft.com/office/drawing/2014/main" id="{A9E6A301-AB27-4B15-DD02-EB4BB2AA4E67}"/>
              </a:ext>
            </a:extLst>
          </p:cNvPr>
          <p:cNvSpPr txBox="1"/>
          <p:nvPr/>
        </p:nvSpPr>
        <p:spPr>
          <a:xfrm>
            <a:off x="498928" y="2751667"/>
            <a:ext cx="66675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0" i="0" err="1">
                <a:solidFill>
                  <a:srgbClr val="0D0D0D"/>
                </a:solidFill>
                <a:latin typeface="Century Schoolbook"/>
                <a:ea typeface="Söhne"/>
                <a:cs typeface="Baghdad" pitchFamily="2" charset="-78"/>
              </a:rPr>
              <a:t>Abina</a:t>
            </a:r>
            <a:r>
              <a:rPr lang="en-US" b="0" i="0">
                <a:solidFill>
                  <a:srgbClr val="0D0D0D"/>
                </a:solidFill>
                <a:latin typeface="Century Schoolbook"/>
                <a:ea typeface="Söhne"/>
                <a:cs typeface="Baghdad" pitchFamily="2" charset="-78"/>
              </a:rPr>
              <a:t>, Kojo, </a:t>
            </a:r>
            <a:r>
              <a:rPr lang="en-US" b="0" i="0" err="1">
                <a:solidFill>
                  <a:srgbClr val="0D0D0D"/>
                </a:solidFill>
                <a:latin typeface="Century Schoolbook"/>
                <a:ea typeface="Söhne"/>
                <a:cs typeface="Baghdad" pitchFamily="2" charset="-78"/>
              </a:rPr>
              <a:t>Adzo</a:t>
            </a:r>
            <a:r>
              <a:rPr lang="en-US" b="0" i="0">
                <a:solidFill>
                  <a:srgbClr val="0D0D0D"/>
                </a:solidFill>
                <a:latin typeface="Century Schoolbook"/>
                <a:ea typeface="Söhne"/>
                <a:cs typeface="Baghdad" pitchFamily="2" charset="-78"/>
              </a:rPr>
              <a:t>, and Asante, a Ghanaian family of four, were among the millions in Africa facing the challenge of inadequate access to clean water sources. Recognizing their hardship, H20ptism extended its services to the family for free. The company installed a cellar device at their residence and integrated phone alert systems to signal company employees for timely water drone deployment, ensuring the family's water tank was consistently replenished.</a:t>
            </a:r>
            <a:endParaRPr lang="en-US">
              <a:latin typeface="Century Schoolbook"/>
            </a:endParaRPr>
          </a:p>
        </p:txBody>
      </p:sp>
    </p:spTree>
    <p:extLst>
      <p:ext uri="{BB962C8B-B14F-4D97-AF65-F5344CB8AC3E}">
        <p14:creationId xmlns:p14="http://schemas.microsoft.com/office/powerpoint/2010/main" val="978645117"/>
      </p:ext>
    </p:extLst>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ck numbers on a digital display">
            <a:extLst>
              <a:ext uri="{FF2B5EF4-FFF2-40B4-BE49-F238E27FC236}">
                <a16:creationId xmlns:a16="http://schemas.microsoft.com/office/drawing/2014/main" id="{0D9ABF7A-FA19-AF94-7F68-72F945C23E8E}"/>
              </a:ext>
            </a:extLst>
          </p:cNvPr>
          <p:cNvPicPr>
            <a:picLocks noChangeAspect="1"/>
          </p:cNvPicPr>
          <p:nvPr/>
        </p:nvPicPr>
        <p:blipFill rotWithShape="1">
          <a:blip r:embed="rId3"/>
          <a:srcRect l="17869" r="-1"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C180B-6FA0-F236-A611-1D8E9E6AF80D}"/>
              </a:ext>
            </a:extLst>
          </p:cNvPr>
          <p:cNvSpPr>
            <a:spLocks noGrp="1"/>
          </p:cNvSpPr>
          <p:nvPr>
            <p:ph type="title"/>
          </p:nvPr>
        </p:nvSpPr>
        <p:spPr>
          <a:xfrm>
            <a:off x="8305705" y="365125"/>
            <a:ext cx="3822189" cy="1899912"/>
          </a:xfrm>
        </p:spPr>
        <p:txBody>
          <a:bodyPr>
            <a:normAutofit/>
          </a:bodyPr>
          <a:lstStyle/>
          <a:p>
            <a:r>
              <a:rPr lang="en-US" sz="4000"/>
              <a:t>Potential Costs	</a:t>
            </a:r>
          </a:p>
        </p:txBody>
      </p:sp>
      <p:sp>
        <p:nvSpPr>
          <p:cNvPr id="3" name="Content Placeholder 2">
            <a:extLst>
              <a:ext uri="{FF2B5EF4-FFF2-40B4-BE49-F238E27FC236}">
                <a16:creationId xmlns:a16="http://schemas.microsoft.com/office/drawing/2014/main" id="{268E86BC-3CEE-5082-89BA-B398355198CC}"/>
              </a:ext>
            </a:extLst>
          </p:cNvPr>
          <p:cNvSpPr>
            <a:spLocks noGrp="1"/>
          </p:cNvSpPr>
          <p:nvPr>
            <p:ph idx="1"/>
          </p:nvPr>
        </p:nvSpPr>
        <p:spPr>
          <a:xfrm>
            <a:off x="8176125" y="2265037"/>
            <a:ext cx="3822189" cy="3742762"/>
          </a:xfrm>
        </p:spPr>
        <p:txBody>
          <a:bodyPr vert="horz" lIns="91440" tIns="45720" rIns="91440" bIns="45720" rtlCol="0" anchor="t">
            <a:normAutofit fontScale="25000" lnSpcReduction="20000"/>
          </a:bodyPr>
          <a:lstStyle/>
          <a:p>
            <a:pPr rtl="0" fontAlgn="base">
              <a:spcBef>
                <a:spcPts val="0"/>
              </a:spcBef>
              <a:spcAft>
                <a:spcPts val="0"/>
              </a:spcAft>
              <a:buFont typeface="Arial" panose="020B0604020202020204" pitchFamily="34" charset="0"/>
              <a:buChar char="•"/>
            </a:pPr>
            <a:r>
              <a:rPr lang="en-US" sz="5500">
                <a:latin typeface="Century Schoolbook"/>
              </a:rPr>
              <a:t>Each Hydro2O costs about $10k each to build</a:t>
            </a:r>
          </a:p>
          <a:p>
            <a:pPr>
              <a:spcBef>
                <a:spcPts val="0"/>
              </a:spcBef>
            </a:pPr>
            <a:endParaRPr lang="en-US" sz="5500">
              <a:latin typeface="Century Schoolbook"/>
            </a:endParaRPr>
          </a:p>
          <a:p>
            <a:pPr rtl="0" fontAlgn="base">
              <a:spcBef>
                <a:spcPts val="0"/>
              </a:spcBef>
              <a:spcAft>
                <a:spcPts val="0"/>
              </a:spcAft>
              <a:buFont typeface="Arial" panose="020B0604020202020204" pitchFamily="34" charset="0"/>
              <a:buChar char="•"/>
            </a:pPr>
            <a:r>
              <a:rPr lang="en-US" sz="5500">
                <a:latin typeface="Century Schoolbook"/>
              </a:rPr>
              <a:t>Water towers for large scale containment are $10k each</a:t>
            </a:r>
          </a:p>
          <a:p>
            <a:pPr>
              <a:spcBef>
                <a:spcPts val="0"/>
              </a:spcBef>
            </a:pPr>
            <a:endParaRPr lang="en-US" sz="5500">
              <a:latin typeface="Century Schoolbook"/>
            </a:endParaRPr>
          </a:p>
          <a:p>
            <a:pPr rtl="0" fontAlgn="base">
              <a:spcBef>
                <a:spcPts val="0"/>
              </a:spcBef>
              <a:spcAft>
                <a:spcPts val="0"/>
              </a:spcAft>
              <a:buFont typeface="Arial" panose="020B0604020202020204" pitchFamily="34" charset="0"/>
              <a:buChar char="•"/>
            </a:pPr>
            <a:r>
              <a:rPr lang="en-US" sz="5500">
                <a:latin typeface="Century Schoolbook"/>
              </a:rPr>
              <a:t>Water tanks for individual homes costs  $2k each</a:t>
            </a:r>
          </a:p>
          <a:p>
            <a:pPr>
              <a:spcBef>
                <a:spcPts val="0"/>
              </a:spcBef>
            </a:pPr>
            <a:endParaRPr lang="en-US" sz="5500">
              <a:latin typeface="Century Schoolbook"/>
            </a:endParaRPr>
          </a:p>
          <a:p>
            <a:pPr fontAlgn="base">
              <a:spcBef>
                <a:spcPts val="0"/>
              </a:spcBef>
            </a:pPr>
            <a:r>
              <a:rPr lang="en-US" sz="5500">
                <a:latin typeface="Century Schoolbook"/>
              </a:rPr>
              <a:t>With about 3.4 million homes that can cost up to $6.8 billion</a:t>
            </a:r>
          </a:p>
          <a:p>
            <a:pPr>
              <a:spcBef>
                <a:spcPts val="0"/>
              </a:spcBef>
            </a:pPr>
            <a:endParaRPr lang="en-US" sz="5500">
              <a:latin typeface="Century Schoolbook"/>
            </a:endParaRPr>
          </a:p>
          <a:p>
            <a:pPr rtl="0" fontAlgn="base">
              <a:spcBef>
                <a:spcPts val="0"/>
              </a:spcBef>
              <a:spcAft>
                <a:spcPts val="0"/>
              </a:spcAft>
              <a:buFont typeface="Arial" panose="020B0604020202020204" pitchFamily="34" charset="0"/>
              <a:buChar char="•"/>
            </a:pPr>
            <a:r>
              <a:rPr lang="en-US" sz="5500">
                <a:latin typeface="Century Schoolbook"/>
              </a:rPr>
              <a:t>Cell towers to communicate with the drone's cost $300k each</a:t>
            </a:r>
          </a:p>
          <a:p>
            <a:pPr>
              <a:spcBef>
                <a:spcPts val="0"/>
              </a:spcBef>
            </a:pPr>
            <a:endParaRPr lang="en-US" sz="5500">
              <a:latin typeface="Century Schoolbook"/>
              <a:ea typeface="+mn-lt"/>
              <a:cs typeface="+mn-lt"/>
            </a:endParaRPr>
          </a:p>
          <a:p>
            <a:pPr>
              <a:spcBef>
                <a:spcPts val="0"/>
              </a:spcBef>
            </a:pPr>
            <a:r>
              <a:rPr lang="en-US" sz="5500">
                <a:latin typeface="Century Schoolbook"/>
                <a:ea typeface="+mn-lt"/>
                <a:cs typeface="+mn-lt"/>
              </a:rPr>
              <a:t>Industrial solar panel systems of this scale with need about $2 million</a:t>
            </a:r>
            <a:endParaRPr lang="en-US" sz="5500">
              <a:latin typeface="Century Schoolbook"/>
            </a:endParaRPr>
          </a:p>
          <a:p>
            <a:pPr>
              <a:spcBef>
                <a:spcPts val="0"/>
              </a:spcBef>
            </a:pPr>
            <a:endParaRPr lang="en-US" sz="1700">
              <a:latin typeface="Economica"/>
            </a:endParaRPr>
          </a:p>
          <a:p>
            <a:pPr marL="0" indent="0" rtl="0" fontAlgn="base">
              <a:buNone/>
            </a:pPr>
            <a:br>
              <a:rPr lang="en-US" sz="1700"/>
            </a:br>
            <a:endParaRPr lang="en-US" sz="1700"/>
          </a:p>
        </p:txBody>
      </p:sp>
    </p:spTree>
    <p:extLst>
      <p:ext uri="{BB962C8B-B14F-4D97-AF65-F5344CB8AC3E}">
        <p14:creationId xmlns:p14="http://schemas.microsoft.com/office/powerpoint/2010/main" val="413272671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7A4E2AC-3161-37F3-10C5-D98916E85139}"/>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a:solidFill>
                  <a:schemeClr val="tx1"/>
                </a:solidFill>
                <a:latin typeface="+mj-lt"/>
                <a:ea typeface="+mj-ea"/>
                <a:cs typeface="+mj-cs"/>
              </a:rPr>
              <a:t>Reference(s)</a:t>
            </a:r>
          </a:p>
        </p:txBody>
      </p:sp>
      <p:sp>
        <p:nvSpPr>
          <p:cNvPr id="22" name="Freeform: Shape 20">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0F4CD4B1-6D79-2849-27D4-A662CF912B54}"/>
              </a:ext>
            </a:extLst>
          </p:cNvPr>
          <p:cNvSpPr txBox="1"/>
          <p:nvPr/>
        </p:nvSpPr>
        <p:spPr>
          <a:xfrm>
            <a:off x="838200" y="1825625"/>
            <a:ext cx="5393361" cy="435133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900" err="1">
                <a:latin typeface="Baghdad" pitchFamily="2" charset="-78"/>
                <a:cs typeface="Baghdad"/>
              </a:rPr>
              <a:t>Amankwaa</a:t>
            </a:r>
            <a:r>
              <a:rPr lang="en-US" sz="900">
                <a:latin typeface="Baghdad" pitchFamily="2" charset="-78"/>
                <a:cs typeface="Baghdad"/>
              </a:rPr>
              <a:t>, </a:t>
            </a:r>
            <a:r>
              <a:rPr lang="en-US" sz="900" err="1">
                <a:latin typeface="Baghdad" pitchFamily="2" charset="-78"/>
                <a:cs typeface="Baghdad"/>
              </a:rPr>
              <a:t>Godfred</a:t>
            </a:r>
            <a:r>
              <a:rPr lang="en-US" sz="900">
                <a:latin typeface="Baghdad" pitchFamily="2" charset="-78"/>
                <a:cs typeface="Baghdad"/>
              </a:rPr>
              <a:t>. “Water ATMs Were Introduced in Ghana, Changing the Way People Access This Vital Resource.” </a:t>
            </a:r>
            <a:r>
              <a:rPr lang="en-US" sz="900" i="1" err="1">
                <a:latin typeface="Baghdad" pitchFamily="2" charset="-78"/>
                <a:cs typeface="Baghdad"/>
              </a:rPr>
              <a:t>Phys.Org</a:t>
            </a:r>
            <a:r>
              <a:rPr lang="en-US" sz="900" i="1">
                <a:latin typeface="Baghdad" pitchFamily="2" charset="-78"/>
                <a:cs typeface="Baghdad"/>
              </a:rPr>
              <a:t> - News and Articles on Science and Technology</a:t>
            </a:r>
            <a:r>
              <a:rPr lang="en-US" sz="900">
                <a:latin typeface="Baghdad" pitchFamily="2" charset="-78"/>
                <a:cs typeface="Baghdad"/>
              </a:rPr>
              <a:t>, </a:t>
            </a:r>
            <a:r>
              <a:rPr lang="en-US" sz="900" err="1">
                <a:latin typeface="Baghdad" pitchFamily="2" charset="-78"/>
                <a:cs typeface="Baghdad"/>
              </a:rPr>
              <a:t>Phys.org</a:t>
            </a:r>
            <a:r>
              <a:rPr lang="en-US" sz="900">
                <a:latin typeface="Baghdad" pitchFamily="2" charset="-78"/>
                <a:cs typeface="Baghdad"/>
              </a:rPr>
              <a:t>, 2 Feb. 2023, </a:t>
            </a:r>
            <a:r>
              <a:rPr lang="en-US" sz="900">
                <a:latin typeface="Baghdad" pitchFamily="2" charset="-78"/>
                <a:cs typeface="Baghdad"/>
                <a:hlinkClick r:id="rId2"/>
              </a:rPr>
              <a:t>https://phys.org/news/2023-02-atms-ghana-people-access-vital.html</a:t>
            </a:r>
            <a:r>
              <a:rPr lang="en-US" sz="900">
                <a:latin typeface="Baghdad" pitchFamily="2" charset="-78"/>
                <a:cs typeface="Baghdad"/>
              </a:rPr>
              <a:t>.</a:t>
            </a:r>
          </a:p>
          <a:p>
            <a:pPr indent="-228600">
              <a:lnSpc>
                <a:spcPct val="90000"/>
              </a:lnSpc>
              <a:spcAft>
                <a:spcPts val="600"/>
              </a:spcAft>
              <a:buFont typeface="Arial" panose="020B0604020202020204" pitchFamily="34" charset="0"/>
              <a:buChar char="•"/>
            </a:pPr>
            <a:endParaRPr lang="en-US" sz="900">
              <a:latin typeface="Baghdad" pitchFamily="2" charset="-78"/>
              <a:cs typeface="Baghdad" pitchFamily="2" charset="-78"/>
            </a:endParaRPr>
          </a:p>
          <a:p>
            <a:pPr marL="285750" indent="-228600">
              <a:lnSpc>
                <a:spcPct val="90000"/>
              </a:lnSpc>
              <a:spcAft>
                <a:spcPts val="600"/>
              </a:spcAft>
              <a:buFont typeface="Arial" panose="020B0604020202020204" pitchFamily="34" charset="0"/>
              <a:buChar char="•"/>
            </a:pPr>
            <a:r>
              <a:rPr lang="en-US" sz="900">
                <a:latin typeface="Baghdad" pitchFamily="2" charset="-78"/>
                <a:cs typeface="Baghdad"/>
              </a:rPr>
              <a:t>Edwards, Brian. “The Effects of Drinking Dirty and/or Contaminated Water.” </a:t>
            </a:r>
            <a:r>
              <a:rPr lang="en-US" sz="900" i="1">
                <a:latin typeface="Baghdad" pitchFamily="2" charset="-78"/>
                <a:cs typeface="Baghdad"/>
              </a:rPr>
              <a:t>Hague Quality Water of Maryland</a:t>
            </a:r>
            <a:r>
              <a:rPr lang="en-US" sz="900">
                <a:latin typeface="Baghdad" pitchFamily="2" charset="-78"/>
                <a:cs typeface="Baghdad"/>
              </a:rPr>
              <a:t>, https://</a:t>
            </a:r>
            <a:r>
              <a:rPr lang="en-US" sz="900" err="1">
                <a:latin typeface="Baghdad" pitchFamily="2" charset="-78"/>
                <a:cs typeface="Baghdad"/>
              </a:rPr>
              <a:t>www.facebook.com</a:t>
            </a:r>
            <a:r>
              <a:rPr lang="en-US" sz="900">
                <a:latin typeface="Baghdad" pitchFamily="2" charset="-78"/>
                <a:cs typeface="Baghdad"/>
              </a:rPr>
              <a:t>/</a:t>
            </a:r>
            <a:r>
              <a:rPr lang="en-US" sz="900" err="1">
                <a:latin typeface="Baghdad" pitchFamily="2" charset="-78"/>
                <a:cs typeface="Baghdad"/>
              </a:rPr>
              <a:t>HagueofMaryland</a:t>
            </a:r>
            <a:r>
              <a:rPr lang="en-US" sz="900">
                <a:latin typeface="Baghdad" pitchFamily="2" charset="-78"/>
                <a:cs typeface="Baghdad"/>
              </a:rPr>
              <a:t>, 8 July 2016, </a:t>
            </a:r>
            <a:r>
              <a:rPr lang="en-US" sz="900">
                <a:latin typeface="Baghdad" pitchFamily="2" charset="-78"/>
                <a:cs typeface="Baghdad"/>
                <a:hlinkClick r:id="rId3"/>
              </a:rPr>
              <a:t>https://haguewaterofmd.com/effects-drinking-dirty-andor-contaminated-water/#:~:text=Some%20of%20the%20more%20commonly%20reported%20problems%20experienced,Stomach%20Aches%</a:t>
            </a:r>
            <a:endParaRPr lang="en-US" sz="900">
              <a:latin typeface="Baghdad" pitchFamily="2" charset="-78"/>
              <a:cs typeface="Baghdad"/>
            </a:endParaRPr>
          </a:p>
          <a:p>
            <a:pPr indent="-228600">
              <a:lnSpc>
                <a:spcPct val="90000"/>
              </a:lnSpc>
              <a:spcAft>
                <a:spcPts val="600"/>
              </a:spcAft>
              <a:buFont typeface="Arial" panose="020B0604020202020204" pitchFamily="34" charset="0"/>
              <a:buChar char="•"/>
            </a:pPr>
            <a:endParaRPr lang="en-US" sz="900">
              <a:latin typeface="Baghdad" pitchFamily="2" charset="-78"/>
              <a:cs typeface="Baghdad" pitchFamily="2" charset="-78"/>
            </a:endParaRPr>
          </a:p>
          <a:p>
            <a:pPr marL="285750" indent="-228600">
              <a:lnSpc>
                <a:spcPct val="90000"/>
              </a:lnSpc>
              <a:spcAft>
                <a:spcPts val="600"/>
              </a:spcAft>
              <a:buFont typeface="Arial" panose="020B0604020202020204" pitchFamily="34" charset="0"/>
              <a:buChar char="•"/>
            </a:pPr>
            <a:r>
              <a:rPr lang="en-US" sz="900">
                <a:latin typeface="Baghdad" pitchFamily="2" charset="-78"/>
                <a:cs typeface="Baghdad"/>
              </a:rPr>
              <a:t>Ryan. “What Is an Industrial Water Treatment System and How Does It Work? - SAMCO Technologies.” </a:t>
            </a:r>
            <a:r>
              <a:rPr lang="en-US" sz="900" i="1">
                <a:latin typeface="Baghdad" pitchFamily="2" charset="-78"/>
                <a:cs typeface="Baghdad"/>
              </a:rPr>
              <a:t>SAMCO Technologies</a:t>
            </a:r>
            <a:r>
              <a:rPr lang="en-US" sz="900">
                <a:latin typeface="Baghdad" pitchFamily="2" charset="-78"/>
                <a:cs typeface="Baghdad"/>
              </a:rPr>
              <a:t>, 29 Sept. 2017,</a:t>
            </a:r>
            <a:r>
              <a:rPr lang="en-US" sz="900">
                <a:solidFill>
                  <a:schemeClr val="accent1"/>
                </a:solidFill>
                <a:latin typeface="Baghdad" pitchFamily="2" charset="-78"/>
                <a:cs typeface="Baghdad"/>
              </a:rPr>
              <a:t> </a:t>
            </a:r>
            <a:r>
              <a:rPr lang="en-US" sz="900">
                <a:solidFill>
                  <a:schemeClr val="accent1"/>
                </a:solidFill>
                <a:latin typeface="Baghdad" pitchFamily="2" charset="-78"/>
                <a:cs typeface="Baghdad"/>
                <a:hlinkClick r:id="rId4">
                  <a:extLst>
                    <a:ext uri="{A12FA001-AC4F-418D-AE19-62706E023703}">
                      <ahyp:hlinkClr xmlns:ahyp="http://schemas.microsoft.com/office/drawing/2018/hyperlinkcolor" val="tx"/>
                    </a:ext>
                  </a:extLst>
                </a:hlinkClick>
              </a:rPr>
              <a:t>https://samcotech.com/what-is-an-industrial-water-treatment-system-process/</a:t>
            </a:r>
            <a:r>
              <a:rPr lang="en-US" sz="900">
                <a:solidFill>
                  <a:schemeClr val="accent1"/>
                </a:solidFill>
                <a:latin typeface="Baghdad" pitchFamily="2" charset="-78"/>
                <a:cs typeface="Baghdad"/>
              </a:rPr>
              <a:t>.</a:t>
            </a:r>
          </a:p>
          <a:p>
            <a:pPr indent="-228600">
              <a:lnSpc>
                <a:spcPct val="90000"/>
              </a:lnSpc>
              <a:spcAft>
                <a:spcPts val="600"/>
              </a:spcAft>
              <a:buFont typeface="Arial" panose="020B0604020202020204" pitchFamily="34" charset="0"/>
              <a:buChar char="•"/>
            </a:pPr>
            <a:endParaRPr lang="en-US" sz="900">
              <a:solidFill>
                <a:srgbClr val="00B0F0"/>
              </a:solidFill>
              <a:latin typeface="Baghdad" pitchFamily="2" charset="-78"/>
              <a:cs typeface="Baghdad" pitchFamily="2" charset="-78"/>
            </a:endParaRPr>
          </a:p>
          <a:p>
            <a:pPr marL="285750" indent="-228600">
              <a:lnSpc>
                <a:spcPct val="90000"/>
              </a:lnSpc>
              <a:spcAft>
                <a:spcPts val="600"/>
              </a:spcAft>
              <a:buFont typeface="Arial" panose="020B0604020202020204" pitchFamily="34" charset="0"/>
              <a:buChar char="•"/>
            </a:pPr>
            <a:r>
              <a:rPr lang="en-US" sz="900">
                <a:latin typeface="Baghdad" pitchFamily="2" charset="-78"/>
                <a:cs typeface="Baghdad"/>
              </a:rPr>
              <a:t>Murphy, Kara. “Introducing the First Drone That Works Both in the Air and Underwater: Digital Photography Review.” </a:t>
            </a:r>
            <a:r>
              <a:rPr lang="en-US" sz="900" i="1" err="1">
                <a:latin typeface="Baghdad" pitchFamily="2" charset="-78"/>
                <a:cs typeface="Baghdad"/>
              </a:rPr>
              <a:t>DPReview</a:t>
            </a:r>
            <a:r>
              <a:rPr lang="en-US" sz="900">
                <a:latin typeface="Baghdad" pitchFamily="2" charset="-78"/>
                <a:cs typeface="Baghdad"/>
              </a:rPr>
              <a:t>, </a:t>
            </a:r>
            <a:r>
              <a:rPr lang="en-US" sz="900" err="1">
                <a:latin typeface="Baghdad" pitchFamily="2" charset="-78"/>
                <a:cs typeface="Baghdad"/>
              </a:rPr>
              <a:t>DPReview</a:t>
            </a:r>
            <a:r>
              <a:rPr lang="en-US" sz="900">
                <a:latin typeface="Baghdad" pitchFamily="2" charset="-78"/>
                <a:cs typeface="Baghdad"/>
              </a:rPr>
              <a:t>, 20 Jan. 2022, </a:t>
            </a:r>
            <a:r>
              <a:rPr lang="en-US" sz="900">
                <a:solidFill>
                  <a:schemeClr val="accent1"/>
                </a:solidFill>
                <a:latin typeface="Baghdad" pitchFamily="2" charset="-78"/>
                <a:cs typeface="Baghdad"/>
                <a:hlinkClick r:id="rId5">
                  <a:extLst>
                    <a:ext uri="{A12FA001-AC4F-418D-AE19-62706E023703}">
                      <ahyp:hlinkClr xmlns:ahyp="http://schemas.microsoft.com/office/drawing/2018/hyperlinkcolor" val="tx"/>
                    </a:ext>
                  </a:extLst>
                </a:hlinkClick>
              </a:rPr>
              <a:t>https://www.dpreview.com/news/7663525278/introducing-the-first-drone-that-works-both-in-the-air-and-underwater</a:t>
            </a:r>
            <a:r>
              <a:rPr lang="en-US" sz="900">
                <a:solidFill>
                  <a:schemeClr val="accent1"/>
                </a:solidFill>
                <a:latin typeface="Baghdad" pitchFamily="2" charset="-78"/>
                <a:cs typeface="Baghdad"/>
              </a:rPr>
              <a:t>.</a:t>
            </a:r>
          </a:p>
          <a:p>
            <a:pPr indent="-228600">
              <a:lnSpc>
                <a:spcPct val="90000"/>
              </a:lnSpc>
              <a:spcAft>
                <a:spcPts val="600"/>
              </a:spcAft>
              <a:buFont typeface="Arial" panose="020B0604020202020204" pitchFamily="34" charset="0"/>
              <a:buChar char="•"/>
            </a:pPr>
            <a:endParaRPr lang="en-US" sz="900">
              <a:solidFill>
                <a:schemeClr val="accent1"/>
              </a:solidFill>
              <a:latin typeface="Baghdad" pitchFamily="2" charset="-78"/>
              <a:cs typeface="Baghdad" pitchFamily="2" charset="-78"/>
            </a:endParaRPr>
          </a:p>
          <a:p>
            <a:pPr marL="285750" indent="-228600">
              <a:lnSpc>
                <a:spcPct val="90000"/>
              </a:lnSpc>
              <a:spcAft>
                <a:spcPts val="600"/>
              </a:spcAft>
              <a:buFont typeface="Arial" panose="020B0604020202020204" pitchFamily="34" charset="0"/>
              <a:buChar char="•"/>
            </a:pPr>
            <a:r>
              <a:rPr lang="en-US" sz="900">
                <a:latin typeface="Baghdad" pitchFamily="2" charset="-78"/>
                <a:cs typeface="Baghdad"/>
              </a:rPr>
              <a:t>“What Is a Reverse Osmosis System and How Does It Work? – Fresh Water Systems.” </a:t>
            </a:r>
            <a:r>
              <a:rPr lang="en-US" sz="900" i="1">
                <a:latin typeface="Baghdad" pitchFamily="2" charset="-78"/>
                <a:cs typeface="Baghdad"/>
              </a:rPr>
              <a:t>Fresh Water Systems</a:t>
            </a:r>
            <a:r>
              <a:rPr lang="en-US" sz="900">
                <a:latin typeface="Baghdad" pitchFamily="2" charset="-78"/>
                <a:cs typeface="Baghdad"/>
              </a:rPr>
              <a:t>, </a:t>
            </a:r>
            <a:r>
              <a:rPr lang="en-US" sz="900">
                <a:latin typeface="Baghdad" pitchFamily="2" charset="-78"/>
                <a:cs typeface="Baghdad"/>
                <a:hlinkClick r:id="rId6"/>
              </a:rPr>
              <a:t>https://www.freshwatersystems.com/blogs/blog/what-is-reverse-osmosis. Accessed 27 Feb. 2024</a:t>
            </a:r>
            <a:r>
              <a:rPr lang="en-US" sz="900">
                <a:latin typeface="Baghdad" pitchFamily="2" charset="-78"/>
                <a:cs typeface="Baghdad"/>
              </a:rPr>
              <a:t>.</a:t>
            </a:r>
          </a:p>
          <a:p>
            <a:pPr indent="-228600">
              <a:lnSpc>
                <a:spcPct val="90000"/>
              </a:lnSpc>
              <a:spcAft>
                <a:spcPts val="600"/>
              </a:spcAft>
              <a:buFont typeface="Arial" panose="020B0604020202020204" pitchFamily="34" charset="0"/>
              <a:buChar char="•"/>
            </a:pPr>
            <a:endParaRPr lang="en-US" sz="900">
              <a:latin typeface="Baghdad" pitchFamily="2" charset="-78"/>
              <a:cs typeface="Baghdad" pitchFamily="2" charset="-78"/>
            </a:endParaRPr>
          </a:p>
          <a:p>
            <a:pPr marL="285750" indent="-228600">
              <a:lnSpc>
                <a:spcPct val="90000"/>
              </a:lnSpc>
              <a:spcAft>
                <a:spcPts val="600"/>
              </a:spcAft>
              <a:buFont typeface="Arial" panose="020B0604020202020204" pitchFamily="34" charset="0"/>
              <a:buChar char="•"/>
            </a:pPr>
            <a:r>
              <a:rPr lang="en-US" sz="900" i="1" u="none" strike="noStrike">
                <a:effectLst/>
                <a:latin typeface="Baghdad" pitchFamily="2" charset="-78"/>
                <a:cs typeface="Baghdad"/>
              </a:rPr>
              <a:t>Ghana population 1950-2024</a:t>
            </a:r>
            <a:r>
              <a:rPr lang="en-US" sz="900" i="0" u="none" strike="noStrike">
                <a:effectLst/>
                <a:latin typeface="Baghdad" pitchFamily="2" charset="-78"/>
                <a:cs typeface="Baghdad"/>
              </a:rPr>
              <a:t>. </a:t>
            </a:r>
            <a:r>
              <a:rPr lang="en-US" sz="900" i="0" u="none" strike="noStrike" err="1">
                <a:effectLst/>
                <a:latin typeface="Baghdad" pitchFamily="2" charset="-78"/>
                <a:cs typeface="Baghdad"/>
              </a:rPr>
              <a:t>MacroTrends</a:t>
            </a:r>
            <a:r>
              <a:rPr lang="en-US" sz="900" i="0" u="none" strike="noStrike">
                <a:effectLst/>
                <a:latin typeface="Baghdad" pitchFamily="2" charset="-78"/>
                <a:cs typeface="Baghdad"/>
              </a:rPr>
              <a:t>. (n.d.).</a:t>
            </a:r>
            <a:r>
              <a:rPr lang="en-US" sz="900" i="0" u="none" strike="noStrike">
                <a:solidFill>
                  <a:schemeClr val="accent1"/>
                </a:solidFill>
                <a:effectLst/>
                <a:latin typeface="Baghdad" pitchFamily="2" charset="-78"/>
                <a:cs typeface="Baghdad"/>
              </a:rPr>
              <a:t> </a:t>
            </a:r>
            <a:r>
              <a:rPr lang="en-US" sz="900" i="0" u="sng" strike="noStrike">
                <a:solidFill>
                  <a:schemeClr val="accent1"/>
                </a:solidFill>
                <a:effectLst/>
                <a:latin typeface="Baghdad" pitchFamily="2" charset="-78"/>
                <a:cs typeface="Baghdad"/>
              </a:rPr>
              <a:t>https://</a:t>
            </a:r>
            <a:r>
              <a:rPr lang="en-US" sz="900" i="0" u="sng" strike="noStrike" err="1">
                <a:solidFill>
                  <a:schemeClr val="accent1"/>
                </a:solidFill>
                <a:effectLst/>
                <a:latin typeface="Baghdad" pitchFamily="2" charset="-78"/>
                <a:cs typeface="Baghdad"/>
              </a:rPr>
              <a:t>www.macrotrends.net</a:t>
            </a:r>
            <a:r>
              <a:rPr lang="en-US" sz="900" i="0" u="sng" strike="noStrike">
                <a:solidFill>
                  <a:schemeClr val="accent1"/>
                </a:solidFill>
                <a:effectLst/>
                <a:latin typeface="Baghdad" pitchFamily="2" charset="-78"/>
                <a:cs typeface="Baghdad"/>
              </a:rPr>
              <a:t>/</a:t>
            </a:r>
            <a:r>
              <a:rPr lang="en-US" sz="900" u="sng" err="1">
                <a:solidFill>
                  <a:schemeClr val="accent1"/>
                </a:solidFill>
                <a:latin typeface="Baghdad" pitchFamily="2" charset="-78"/>
                <a:cs typeface="Baghdad"/>
              </a:rPr>
              <a:t>globalmetrics</a:t>
            </a:r>
            <a:r>
              <a:rPr lang="en-US" sz="900" i="0" u="sng" strike="noStrike">
                <a:solidFill>
                  <a:schemeClr val="accent1"/>
                </a:solidFill>
                <a:effectLst/>
                <a:latin typeface="Baghdad" pitchFamily="2" charset="-78"/>
                <a:cs typeface="Baghdad"/>
              </a:rPr>
              <a:t>/countries/GHA/</a:t>
            </a:r>
            <a:r>
              <a:rPr lang="en-US" sz="900" i="0" u="sng" strike="noStrike" err="1">
                <a:solidFill>
                  <a:schemeClr val="accent1"/>
                </a:solidFill>
                <a:effectLst/>
                <a:latin typeface="Baghdad" pitchFamily="2" charset="-78"/>
                <a:cs typeface="Baghdad"/>
              </a:rPr>
              <a:t>ghana</a:t>
            </a:r>
            <a:r>
              <a:rPr lang="en-US" sz="900" i="0" u="sng" strike="noStrike">
                <a:solidFill>
                  <a:schemeClr val="accent1"/>
                </a:solidFill>
                <a:effectLst/>
                <a:latin typeface="Baghdad" pitchFamily="2" charset="-78"/>
                <a:cs typeface="Baghdad"/>
              </a:rPr>
              <a:t>/population#:~:text=The%20current%20population%20of%20Ghana,a%202.03%25%20increase%20from%202020. </a:t>
            </a:r>
          </a:p>
          <a:p>
            <a:pPr marL="285750" indent="-228600">
              <a:lnSpc>
                <a:spcPct val="90000"/>
              </a:lnSpc>
              <a:spcAft>
                <a:spcPts val="600"/>
              </a:spcAft>
              <a:buFont typeface="Arial" panose="020B0604020202020204" pitchFamily="34" charset="0"/>
              <a:buChar char="•"/>
            </a:pPr>
            <a:endParaRPr lang="en-US" sz="900" b="1">
              <a:solidFill>
                <a:schemeClr val="accent1"/>
              </a:solidFill>
              <a:cs typeface="Calibri"/>
            </a:endParaRPr>
          </a:p>
          <a:p>
            <a:pPr marL="285750" indent="-228600">
              <a:lnSpc>
                <a:spcPct val="90000"/>
              </a:lnSpc>
              <a:spcAft>
                <a:spcPts val="600"/>
              </a:spcAft>
              <a:buFont typeface="Arial" panose="020B0604020202020204" pitchFamily="34" charset="0"/>
              <a:buChar char="•"/>
            </a:pPr>
            <a:endParaRPr lang="en-US" sz="900">
              <a:solidFill>
                <a:schemeClr val="accent1"/>
              </a:solidFill>
              <a:cs typeface="Calibri"/>
            </a:endParaRPr>
          </a:p>
          <a:p>
            <a:pPr marL="285750" indent="-228600">
              <a:lnSpc>
                <a:spcPct val="90000"/>
              </a:lnSpc>
              <a:spcAft>
                <a:spcPts val="600"/>
              </a:spcAft>
              <a:buFont typeface="Arial" panose="020B0604020202020204" pitchFamily="34" charset="0"/>
              <a:buChar char="•"/>
            </a:pPr>
            <a:endParaRPr lang="en-US" sz="900" b="1"/>
          </a:p>
          <a:p>
            <a:pPr marL="285750" indent="-228600">
              <a:lnSpc>
                <a:spcPct val="90000"/>
              </a:lnSpc>
              <a:spcAft>
                <a:spcPts val="600"/>
              </a:spcAft>
              <a:buFont typeface="Arial" panose="020B0604020202020204" pitchFamily="34" charset="0"/>
              <a:buChar char="•"/>
            </a:pPr>
            <a:endParaRPr lang="en-US" sz="900" b="1"/>
          </a:p>
        </p:txBody>
      </p:sp>
      <p:sp>
        <p:nvSpPr>
          <p:cNvPr id="24" name="Oval 2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ooks">
            <a:extLst>
              <a:ext uri="{FF2B5EF4-FFF2-40B4-BE49-F238E27FC236}">
                <a16:creationId xmlns:a16="http://schemas.microsoft.com/office/drawing/2014/main" id="{30DA42D9-8736-A17E-DFD0-E6FE97166D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25" name="Freeform: Shape 24">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6" name="Straight Connector 25">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8" name="Freeform: Shape 28">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32">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2192328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grpId="0" nodeType="clickEffect">
                                  <p:stCondLst>
                                    <p:cond delay="0"/>
                                  </p:stCondLst>
                                  <p:childTnLst>
                                    <p:animClr clrSpc="rgb" dir="cw">
                                      <p:cBhvr>
                                        <p:cTn id="10" dur="2000" fill="hold"/>
                                        <p:tgtEl>
                                          <p:spTgt spid="4"/>
                                        </p:tgtEl>
                                        <p:attrNameLst>
                                          <p:attrName>fillcolor</p:attrName>
                                        </p:attrNameLst>
                                      </p:cBhvr>
                                      <p:to>
                                        <a:schemeClr val="accent2"/>
                                      </p:to>
                                    </p:animClr>
                                    <p:set>
                                      <p:cBhvr>
                                        <p:cTn id="11" dur="2000" fill="hold"/>
                                        <p:tgtEl>
                                          <p:spTgt spid="4"/>
                                        </p:tgtEl>
                                        <p:attrNameLst>
                                          <p:attrName>fill.type</p:attrName>
                                        </p:attrNameLst>
                                      </p:cBhvr>
                                      <p:to>
                                        <p:strVal val="solid"/>
                                      </p:to>
                                    </p:set>
                                    <p:set>
                                      <p:cBhvr>
                                        <p:cTn id="12" dur="2000"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70" descr="Large skydiving group mid-air">
            <a:extLst>
              <a:ext uri="{FF2B5EF4-FFF2-40B4-BE49-F238E27FC236}">
                <a16:creationId xmlns:a16="http://schemas.microsoft.com/office/drawing/2014/main" id="{3E172589-19D4-5BD1-ED06-5468EDE4BFDE}"/>
              </a:ext>
            </a:extLst>
          </p:cNvPr>
          <p:cNvPicPr>
            <a:picLocks noChangeAspect="1"/>
          </p:cNvPicPr>
          <p:nvPr/>
        </p:nvPicPr>
        <p:blipFill rotWithShape="1">
          <a:blip r:embed="rId2">
            <a:alphaModFix amt="35000"/>
          </a:blip>
          <a:srcRect t="7897" b="7516"/>
          <a:stretch/>
        </p:blipFill>
        <p:spPr>
          <a:xfrm>
            <a:off x="-1" y="10"/>
            <a:ext cx="12192001" cy="6857990"/>
          </a:xfrm>
          <a:prstGeom prst="rect">
            <a:avLst/>
          </a:prstGeom>
        </p:spPr>
      </p:pic>
      <p:sp>
        <p:nvSpPr>
          <p:cNvPr id="2" name="Title 1">
            <a:extLst>
              <a:ext uri="{FF2B5EF4-FFF2-40B4-BE49-F238E27FC236}">
                <a16:creationId xmlns:a16="http://schemas.microsoft.com/office/drawing/2014/main" id="{01E37BBB-5B43-EFEC-F9DB-B0497751C7E6}"/>
              </a:ext>
            </a:extLst>
          </p:cNvPr>
          <p:cNvSpPr>
            <a:spLocks noGrp="1"/>
          </p:cNvSpPr>
          <p:nvPr>
            <p:ph type="title"/>
          </p:nvPr>
        </p:nvSpPr>
        <p:spPr>
          <a:xfrm>
            <a:off x="838200" y="365125"/>
            <a:ext cx="10515600" cy="1325563"/>
          </a:xfrm>
        </p:spPr>
        <p:txBody>
          <a:bodyPr>
            <a:normAutofit/>
          </a:bodyPr>
          <a:lstStyle/>
          <a:p>
            <a:r>
              <a:rPr lang="en-US">
                <a:solidFill>
                  <a:srgbClr val="FFFFFF"/>
                </a:solidFill>
              </a:rPr>
              <a:t>Let’s Change The World 	</a:t>
            </a:r>
          </a:p>
        </p:txBody>
      </p:sp>
      <p:sp>
        <p:nvSpPr>
          <p:cNvPr id="68" name="Content Placeholder 2">
            <a:extLst>
              <a:ext uri="{FF2B5EF4-FFF2-40B4-BE49-F238E27FC236}">
                <a16:creationId xmlns:a16="http://schemas.microsoft.com/office/drawing/2014/main" id="{EA07638F-A37E-F0EB-2E8C-66C7A44D1AEE}"/>
              </a:ext>
            </a:extLst>
          </p:cNvPr>
          <p:cNvSpPr>
            <a:spLocks noGrp="1"/>
          </p:cNvSpPr>
          <p:nvPr>
            <p:ph idx="1"/>
          </p:nvPr>
        </p:nvSpPr>
        <p:spPr>
          <a:xfrm>
            <a:off x="753611" y="1641388"/>
            <a:ext cx="10515600" cy="4351338"/>
          </a:xfrm>
        </p:spPr>
        <p:txBody>
          <a:bodyPr vert="horz" lIns="91440" tIns="45720" rIns="91440" bIns="45720" rtlCol="0" anchor="t">
            <a:noAutofit/>
          </a:bodyPr>
          <a:lstStyle/>
          <a:p>
            <a:pPr marL="0" indent="0">
              <a:buNone/>
            </a:pPr>
            <a:r>
              <a:rPr lang="en-US" sz="1800">
                <a:solidFill>
                  <a:srgbClr val="FFFFFF"/>
                </a:solidFill>
                <a:latin typeface="Century Schoolbook"/>
                <a:ea typeface="Calibri"/>
                <a:cs typeface="Baghdad"/>
              </a:rPr>
              <a:t>Ladies and Gentlemen,</a:t>
            </a:r>
          </a:p>
          <a:p>
            <a:pPr marL="0" indent="0">
              <a:buNone/>
            </a:pPr>
            <a:r>
              <a:rPr lang="en-US" sz="1800">
                <a:solidFill>
                  <a:srgbClr val="FFFFFF"/>
                </a:solidFill>
                <a:latin typeface="Century Schoolbook"/>
                <a:ea typeface="Calibri"/>
                <a:cs typeface="Baghdad"/>
              </a:rPr>
              <a:t>A warm welcome from the visionary minds at H20ptimism! We are a dynamic team of accomplished African American marine research biologists with an ambitious mission – to redefine the landscape of global access to pristine and rejuvenating water. Let's take a moment to applaud the brilliant individuals shaping the future of H20ptimism:</a:t>
            </a:r>
            <a:endParaRPr lang="en-US" sz="1800">
              <a:solidFill>
                <a:srgbClr val="FFFFFF"/>
              </a:solidFill>
              <a:latin typeface="Century Schoolbook"/>
              <a:ea typeface="Calibri"/>
              <a:cs typeface="Baghdad" pitchFamily="2" charset="-78"/>
            </a:endParaRPr>
          </a:p>
          <a:p>
            <a:pPr marL="0" indent="0">
              <a:buNone/>
            </a:pPr>
            <a:endParaRPr lang="en-US" sz="1800">
              <a:solidFill>
                <a:srgbClr val="FFFFFF"/>
              </a:solidFill>
              <a:latin typeface="Century Schoolbook"/>
              <a:ea typeface="Calibri"/>
              <a:cs typeface="Baghdad" pitchFamily="2" charset="-78"/>
            </a:endParaRPr>
          </a:p>
          <a:p>
            <a:pPr marL="0" indent="0">
              <a:buNone/>
            </a:pPr>
            <a:r>
              <a:rPr lang="en-US" sz="1800">
                <a:solidFill>
                  <a:srgbClr val="FFFFFF"/>
                </a:solidFill>
                <a:latin typeface="Century Schoolbook"/>
                <a:ea typeface="Calibri"/>
                <a:cs typeface="Baghdad"/>
              </a:rPr>
              <a:t>- </a:t>
            </a:r>
            <a:r>
              <a:rPr lang="en-US" sz="1800" err="1">
                <a:solidFill>
                  <a:srgbClr val="FFFFFF"/>
                </a:solidFill>
                <a:latin typeface="Century Schoolbook"/>
                <a:ea typeface="Calibri"/>
                <a:cs typeface="Baghdad"/>
              </a:rPr>
              <a:t>Neresha</a:t>
            </a:r>
            <a:r>
              <a:rPr lang="en-US" sz="1800">
                <a:solidFill>
                  <a:srgbClr val="FFFFFF"/>
                </a:solidFill>
                <a:latin typeface="Century Schoolbook"/>
                <a:ea typeface="Calibri"/>
                <a:cs typeface="Baghdad"/>
              </a:rPr>
              <a:t> Miller</a:t>
            </a:r>
          </a:p>
          <a:p>
            <a:pPr marL="0" indent="0">
              <a:buNone/>
            </a:pPr>
            <a:r>
              <a:rPr lang="en-US" sz="1800">
                <a:solidFill>
                  <a:srgbClr val="FFFFFF"/>
                </a:solidFill>
                <a:latin typeface="Century Schoolbook"/>
                <a:ea typeface="Calibri"/>
                <a:cs typeface="Baghdad"/>
              </a:rPr>
              <a:t>- Rayshon Lawrence</a:t>
            </a:r>
          </a:p>
          <a:p>
            <a:pPr marL="0" indent="0">
              <a:buNone/>
            </a:pPr>
            <a:r>
              <a:rPr lang="en-US" sz="1800">
                <a:solidFill>
                  <a:srgbClr val="FFFFFF"/>
                </a:solidFill>
                <a:latin typeface="Century Schoolbook"/>
                <a:ea typeface="Calibri"/>
                <a:cs typeface="Baghdad"/>
              </a:rPr>
              <a:t>- Xavier Kelly</a:t>
            </a:r>
          </a:p>
          <a:p>
            <a:pPr marL="0" indent="0">
              <a:buNone/>
            </a:pPr>
            <a:r>
              <a:rPr lang="en-US" sz="1800">
                <a:solidFill>
                  <a:srgbClr val="FFFFFF"/>
                </a:solidFill>
                <a:latin typeface="Century Schoolbook"/>
                <a:ea typeface="Calibri"/>
                <a:cs typeface="Baghdad"/>
              </a:rPr>
              <a:t>- Emir Kendrick</a:t>
            </a:r>
          </a:p>
          <a:p>
            <a:pPr marL="0" indent="0">
              <a:buNone/>
            </a:pPr>
            <a:r>
              <a:rPr lang="en-US" sz="1800">
                <a:solidFill>
                  <a:srgbClr val="FFFFFF"/>
                </a:solidFill>
                <a:latin typeface="Century Schoolbook"/>
                <a:ea typeface="Calibri"/>
                <a:cs typeface="Baghdad"/>
              </a:rPr>
              <a:t>- Mac-Anthony Ike</a:t>
            </a:r>
            <a:endParaRPr lang="en-US" sz="1800">
              <a:solidFill>
                <a:srgbClr val="FFFFFF"/>
              </a:solidFill>
              <a:latin typeface="Century Schoolbook"/>
              <a:ea typeface="Calibri"/>
              <a:cs typeface="Baghdad" pitchFamily="2" charset="-78"/>
            </a:endParaRPr>
          </a:p>
          <a:p>
            <a:pPr marL="0" indent="0">
              <a:buNone/>
            </a:pPr>
            <a:endParaRPr lang="en-US" sz="1800">
              <a:solidFill>
                <a:srgbClr val="FFFFFF"/>
              </a:solidFill>
              <a:latin typeface="Century Schoolbook"/>
              <a:ea typeface="Calibri"/>
              <a:cs typeface="Baghdad" pitchFamily="2" charset="-78"/>
            </a:endParaRPr>
          </a:p>
          <a:p>
            <a:pPr marL="0" indent="0">
              <a:buNone/>
            </a:pPr>
            <a:r>
              <a:rPr lang="en-US" sz="1800">
                <a:solidFill>
                  <a:srgbClr val="FFFFFF"/>
                </a:solidFill>
                <a:latin typeface="Century Schoolbook"/>
                <a:ea typeface="Calibri"/>
                <a:cs typeface="Baghdad"/>
              </a:rPr>
              <a:t>Get ready to be captivated as we navigate through innovative solutions aimed at transforming the critical issue of water accessibility on a global scale. Join us on this thrilling journey toward a brighter, water-abundant future.</a:t>
            </a:r>
          </a:p>
        </p:txBody>
      </p:sp>
    </p:spTree>
    <p:extLst>
      <p:ext uri="{BB962C8B-B14F-4D97-AF65-F5344CB8AC3E}">
        <p14:creationId xmlns:p14="http://schemas.microsoft.com/office/powerpoint/2010/main" val="3506077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accel="5000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set>
                                      <p:cBhvr>
                                        <p:cTn id="7" dur="455" fill="hold">
                                          <p:stCondLst>
                                            <p:cond delay="0"/>
                                          </p:stCondLst>
                                        </p:cTn>
                                        <p:tgtEl>
                                          <p:spTgt spid="2"/>
                                        </p:tgtEl>
                                        <p:attrNameLst>
                                          <p:attrName>style.rotation</p:attrName>
                                        </p:attrNameLst>
                                      </p:cBhvr>
                                      <p:to>
                                        <p:strVal val="-45.0"/>
                                      </p:to>
                                    </p:set>
                                    <p:anim calcmode="lin" valueType="num">
                                      <p:cBhvr>
                                        <p:cTn id="8" dur="455" fill="hold">
                                          <p:stCondLst>
                                            <p:cond delay="455"/>
                                          </p:stCondLst>
                                        </p:cTn>
                                        <p:tgtEl>
                                          <p:spTgt spid="2"/>
                                        </p:tgtEl>
                                        <p:attrNameLst>
                                          <p:attrName>style.rotation</p:attrName>
                                        </p:attrNameLst>
                                      </p:cBhvr>
                                      <p:tavLst>
                                        <p:tav tm="0">
                                          <p:val>
                                            <p:fltVal val="-45"/>
                                          </p:val>
                                        </p:tav>
                                        <p:tav tm="69900">
                                          <p:val>
                                            <p:fltVal val="45"/>
                                          </p:val>
                                        </p:tav>
                                        <p:tav tm="100000">
                                          <p:val>
                                            <p:fltVal val="0"/>
                                          </p:val>
                                        </p:tav>
                                      </p:tavLst>
                                    </p:anim>
                                    <p:anim calcmode="lin" valueType="num">
                                      <p:cBhvr>
                                        <p:cTn id="9" dur="455" fill="hold">
                                          <p:stCondLst>
                                            <p:cond delay="0"/>
                                          </p:stCondLst>
                                        </p:cTn>
                                        <p:tgtEl>
                                          <p:spTgt spid="2"/>
                                        </p:tgtEl>
                                        <p:attrNameLst>
                                          <p:attrName>ppt_y</p:attrName>
                                        </p:attrNameLst>
                                      </p:cBhvr>
                                      <p:tavLst>
                                        <p:tav tm="0">
                                          <p:val>
                                            <p:strVal val="#ppt_y-1"/>
                                          </p:val>
                                        </p:tav>
                                        <p:tav tm="100000">
                                          <p:val>
                                            <p:strVal val="#ppt_y-(0.354*#ppt_w-0.172*#ppt_h)"/>
                                          </p:val>
                                        </p:tav>
                                      </p:tavLst>
                                    </p:anim>
                                    <p:anim calcmode="lin" valueType="num">
                                      <p:cBhvr>
                                        <p:cTn id="10" dur="156" decel="50000" autoRev="1" fill="hold">
                                          <p:stCondLst>
                                            <p:cond delay="455"/>
                                          </p:stCondLst>
                                        </p:cTn>
                                        <p:tgtEl>
                                          <p:spTgt spid="2"/>
                                        </p:tgtEl>
                                        <p:attrNameLst>
                                          <p:attrName>ppt_y</p:attrName>
                                        </p:attrNameLst>
                                      </p:cBhvr>
                                      <p:tavLst>
                                        <p:tav tm="0">
                                          <p:val>
                                            <p:strVal val="#ppt_y-(0.354*#ppt_w-0.172*#ppt_h)"/>
                                          </p:val>
                                        </p:tav>
                                        <p:tav tm="100000">
                                          <p:val>
                                            <p:strVal val="#ppt_y-(0.354*#ppt_w-0.172*#ppt_h)-#ppt_h/2"/>
                                          </p:val>
                                        </p:tav>
                                      </p:tavLst>
                                    </p:anim>
                                    <p:anim calcmode="lin" valueType="num">
                                      <p:cBhvr>
                                        <p:cTn id="11" dur="136" fill="hold">
                                          <p:stCondLst>
                                            <p:cond delay="864"/>
                                          </p:stCondLst>
                                        </p:cTn>
                                        <p:tgtEl>
                                          <p:spTgt spid="2"/>
                                        </p:tgtEl>
                                        <p:attrNameLst>
                                          <p:attrName>ppt_y</p:attrName>
                                        </p:attrNameLst>
                                      </p:cBhvr>
                                      <p:tavLst>
                                        <p:tav tm="0">
                                          <p:val>
                                            <p:strVal val="#ppt_y-(0.354*#ppt_w-0.172*#ppt_h)"/>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67EB1F-44B2-A369-9FB6-B8AA5EB00544}"/>
              </a:ext>
            </a:extLst>
          </p:cNvPr>
          <p:cNvSpPr>
            <a:spLocks noGrp="1"/>
          </p:cNvSpPr>
          <p:nvPr>
            <p:ph type="title"/>
          </p:nvPr>
        </p:nvSpPr>
        <p:spPr>
          <a:xfrm>
            <a:off x="4654296" y="329184"/>
            <a:ext cx="6894576" cy="1783080"/>
          </a:xfrm>
        </p:spPr>
        <p:txBody>
          <a:bodyPr anchor="b">
            <a:normAutofit/>
          </a:bodyPr>
          <a:lstStyle/>
          <a:p>
            <a:r>
              <a:rPr lang="en-US" sz="5400"/>
              <a:t>Mission Statement </a:t>
            </a:r>
          </a:p>
        </p:txBody>
      </p:sp>
      <p:pic>
        <p:nvPicPr>
          <p:cNvPr id="7" name="Picture 6" descr="A map of the country&#10;&#10;Description automatically generated">
            <a:extLst>
              <a:ext uri="{FF2B5EF4-FFF2-40B4-BE49-F238E27FC236}">
                <a16:creationId xmlns:a16="http://schemas.microsoft.com/office/drawing/2014/main" id="{E053CD52-7C4E-B6BB-61D6-96C47DC9A229}"/>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1271" r="1123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E86225-8006-BB9C-791F-0B388566DEA3}"/>
              </a:ext>
            </a:extLst>
          </p:cNvPr>
          <p:cNvSpPr>
            <a:spLocks noGrp="1"/>
          </p:cNvSpPr>
          <p:nvPr>
            <p:ph idx="1"/>
          </p:nvPr>
        </p:nvSpPr>
        <p:spPr>
          <a:xfrm>
            <a:off x="4654296" y="2706624"/>
            <a:ext cx="6894576" cy="3483864"/>
          </a:xfrm>
        </p:spPr>
        <p:txBody>
          <a:bodyPr vert="horz" lIns="91440" tIns="45720" rIns="91440" bIns="45720" rtlCol="0" anchor="t">
            <a:normAutofit fontScale="92500" lnSpcReduction="10000"/>
          </a:bodyPr>
          <a:lstStyle/>
          <a:p>
            <a:pPr marL="0" indent="0">
              <a:buNone/>
            </a:pPr>
            <a:r>
              <a:rPr lang="en-US" sz="3300">
                <a:latin typeface="Century Schoolbook"/>
                <a:cs typeface="Baghdad"/>
              </a:rPr>
              <a:t>H2Optimism is dedicated to harnessing state-of-the-art technology, incorporating drones, sensors, and mobile applications, to methodically monitor and effectively deliver clean water to households and individuals throughout Ghana.</a:t>
            </a:r>
            <a:br>
              <a:rPr lang="en-US" sz="2400">
                <a:latin typeface="Baghdad" pitchFamily="2" charset="-78"/>
                <a:cs typeface="Baghdad" pitchFamily="2" charset="-78"/>
              </a:rPr>
            </a:br>
            <a:br>
              <a:rPr lang="en-US" sz="2400">
                <a:latin typeface="Baghdad" pitchFamily="2" charset="-78"/>
                <a:cs typeface="Baghdad" pitchFamily="2" charset="-78"/>
              </a:rPr>
            </a:br>
            <a:endParaRPr lang="en-US" sz="2400">
              <a:latin typeface="Baghdad" pitchFamily="2" charset="-78"/>
              <a:cs typeface="Baghdad" pitchFamily="2" charset="-78"/>
            </a:endParaRPr>
          </a:p>
        </p:txBody>
      </p:sp>
    </p:spTree>
    <p:extLst>
      <p:ext uri="{BB962C8B-B14F-4D97-AF65-F5344CB8AC3E}">
        <p14:creationId xmlns:p14="http://schemas.microsoft.com/office/powerpoint/2010/main" val="28622618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7"/>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4" presetClass="emph" presetSubtype="0" fill="hold" grpId="0" nodeType="click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2"/>
                                        </p:tgtEl>
                                        <p:attrNameLst>
                                          <p:attrName>ppt_x</p:attrName>
                                          <p:attrName>ppt_y</p:attrName>
                                        </p:attrNameLst>
                                      </p:cBhvr>
                                    </p:animMotion>
                                    <p:animRot by="1500000">
                                      <p:cBhvr>
                                        <p:cTn id="11" dur="125" fill="hold">
                                          <p:stCondLst>
                                            <p:cond delay="0"/>
                                          </p:stCondLst>
                                        </p:cTn>
                                        <p:tgtEl>
                                          <p:spTgt spid="2"/>
                                        </p:tgtEl>
                                        <p:attrNameLst>
                                          <p:attrName>r</p:attrName>
                                        </p:attrNameLst>
                                      </p:cBhvr>
                                    </p:animRot>
                                    <p:animRot by="-1500000">
                                      <p:cBhvr>
                                        <p:cTn id="12" dur="125" fill="hold">
                                          <p:stCondLst>
                                            <p:cond delay="125"/>
                                          </p:stCondLst>
                                        </p:cTn>
                                        <p:tgtEl>
                                          <p:spTgt spid="2"/>
                                        </p:tgtEl>
                                        <p:attrNameLst>
                                          <p:attrName>r</p:attrName>
                                        </p:attrNameLst>
                                      </p:cBhvr>
                                    </p:animRot>
                                    <p:animRot by="-1500000">
                                      <p:cBhvr>
                                        <p:cTn id="13" dur="125" fill="hold">
                                          <p:stCondLst>
                                            <p:cond delay="250"/>
                                          </p:stCondLst>
                                        </p:cTn>
                                        <p:tgtEl>
                                          <p:spTgt spid="2"/>
                                        </p:tgtEl>
                                        <p:attrNameLst>
                                          <p:attrName>r</p:attrName>
                                        </p:attrNameLst>
                                      </p:cBhvr>
                                    </p:animRot>
                                    <p:animRot by="1500000">
                                      <p:cBhvr>
                                        <p:cTn id="14" dur="125" fill="hold">
                                          <p:stCondLst>
                                            <p:cond delay="375"/>
                                          </p:stCondLst>
                                        </p:cTn>
                                        <p:tgtEl>
                                          <p:spTgt spid="2"/>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43"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
                                        <p:tgtEl>
                                          <p:spTgt spid="7"/>
                                        </p:tgtEl>
                                      </p:cBhvr>
                                    </p:animEffect>
                                    <p:anim calcmode="lin" valueType="num">
                                      <p:cBhvr>
                                        <p:cTn id="20" dur="400" fill="hold"/>
                                        <p:tgtEl>
                                          <p:spTgt spid="7"/>
                                        </p:tgtEl>
                                        <p:attrNameLst>
                                          <p:attrName>ppt_x</p:attrName>
                                        </p:attrNameLst>
                                      </p:cBhvr>
                                      <p:tavLst>
                                        <p:tav tm="0">
                                          <p:val>
                                            <p:strVal val="#ppt_x"/>
                                          </p:val>
                                        </p:tav>
                                        <p:tav tm="100000">
                                          <p:val>
                                            <p:strVal val="#ppt_x"/>
                                          </p:val>
                                        </p:tav>
                                      </p:tavLst>
                                    </p:anim>
                                    <p:anim calcmode="lin" valueType="num">
                                      <p:cBhvr>
                                        <p:cTn id="21" dur="400" fill="hold"/>
                                        <p:tgtEl>
                                          <p:spTgt spid="7"/>
                                        </p:tgtEl>
                                        <p:attrNameLst>
                                          <p:attrName>ppt_y</p:attrName>
                                        </p:attrNameLst>
                                      </p:cBhvr>
                                      <p:tavLst>
                                        <p:tav tm="0">
                                          <p:val>
                                            <p:strVal val="#ppt_y+0.31"/>
                                          </p:val>
                                        </p:tav>
                                        <p:tav tm="100000">
                                          <p:val>
                                            <p:strVal val="#ppt_y+0.31"/>
                                          </p:val>
                                        </p:tav>
                                      </p:tavLst>
                                    </p:anim>
                                    <p:anim calcmode="lin" valueType="num">
                                      <p:cBhvr>
                                        <p:cTn id="22" dur="600" decel="50000" fill="hold">
                                          <p:stCondLst>
                                            <p:cond delay="400"/>
                                          </p:stCondLst>
                                        </p:cTn>
                                        <p:tgtEl>
                                          <p:spTgt spid="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3" dur="600" decel="50000" fill="hold">
                                          <p:stCondLst>
                                            <p:cond delay="400"/>
                                          </p:stCondLst>
                                        </p:cTn>
                                        <p:tgtEl>
                                          <p:spTgt spid="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F46846-CF45-43B5-B0F1-15087B20030C}"/>
              </a:ext>
            </a:extLst>
          </p:cNvPr>
          <p:cNvSpPr>
            <a:spLocks noGrp="1"/>
          </p:cNvSpPr>
          <p:nvPr>
            <p:ph type="title"/>
          </p:nvPr>
        </p:nvSpPr>
        <p:spPr>
          <a:xfrm>
            <a:off x="640080" y="325369"/>
            <a:ext cx="4368602" cy="1956841"/>
          </a:xfrm>
        </p:spPr>
        <p:txBody>
          <a:bodyPr anchor="b">
            <a:normAutofit/>
          </a:bodyPr>
          <a:lstStyle/>
          <a:p>
            <a:r>
              <a:rPr lang="en-US" sz="5400"/>
              <a:t>Target Audience</a:t>
            </a:r>
          </a:p>
        </p:txBody>
      </p:sp>
      <p:sp>
        <p:nvSpPr>
          <p:cNvPr id="3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E4D20D-E154-5D35-3205-3BDB813B705F}"/>
              </a:ext>
            </a:extLst>
          </p:cNvPr>
          <p:cNvSpPr>
            <a:spLocks noGrp="1"/>
          </p:cNvSpPr>
          <p:nvPr>
            <p:ph idx="1"/>
          </p:nvPr>
        </p:nvSpPr>
        <p:spPr>
          <a:xfrm>
            <a:off x="640080" y="2763357"/>
            <a:ext cx="4243589" cy="3320668"/>
          </a:xfrm>
        </p:spPr>
        <p:txBody>
          <a:bodyPr vert="horz" lIns="91440" tIns="45720" rIns="91440" bIns="45720" rtlCol="0" anchor="t">
            <a:noAutofit/>
          </a:bodyPr>
          <a:lstStyle/>
          <a:p>
            <a:pPr>
              <a:spcBef>
                <a:spcPts val="0"/>
              </a:spcBef>
              <a:spcAft>
                <a:spcPts val="1500"/>
              </a:spcAft>
            </a:pPr>
            <a:r>
              <a:rPr lang="en-US" sz="1700" b="0" i="0" u="none" strike="noStrike">
                <a:effectLst/>
                <a:latin typeface="Century Schoolbook"/>
                <a:cs typeface="Baghdad"/>
              </a:rPr>
              <a:t>Citizens of </a:t>
            </a:r>
            <a:r>
              <a:rPr lang="en-US" sz="1700">
                <a:latin typeface="Century Schoolbook"/>
                <a:cs typeface="Baghdad"/>
              </a:rPr>
              <a:t>Ghana (34 million) and</a:t>
            </a:r>
            <a:r>
              <a:rPr lang="en-US" sz="1700" b="0" i="0" u="none" strike="noStrike">
                <a:effectLst/>
                <a:latin typeface="Century Schoolbook"/>
                <a:cs typeface="Baghdad"/>
              </a:rPr>
              <a:t> the Global Population,</a:t>
            </a:r>
          </a:p>
          <a:p>
            <a:pPr>
              <a:spcBef>
                <a:spcPts val="1500"/>
              </a:spcBef>
            </a:pPr>
            <a:r>
              <a:rPr lang="en-US" sz="1700">
                <a:latin typeface="Century Schoolbook"/>
                <a:ea typeface="Roboto"/>
                <a:cs typeface="Baghdad"/>
              </a:rPr>
              <a:t>Initially</a:t>
            </a:r>
            <a:r>
              <a:rPr lang="en-US" sz="1700" b="0" i="0" u="none" strike="noStrike">
                <a:effectLst/>
                <a:latin typeface="Century Schoolbook"/>
                <a:ea typeface="Roboto"/>
                <a:cs typeface="Baghdad"/>
              </a:rPr>
              <a:t>, we’re only operating within the country of Ghana with intentions to expand outwards to other surrounding countries and continents.  Embracing this technology can revolutionize water management.</a:t>
            </a:r>
            <a:r>
              <a:rPr lang="en-US" sz="1700">
                <a:latin typeface="Century Schoolbook"/>
                <a:ea typeface="Roboto"/>
                <a:cs typeface="Baghdad"/>
              </a:rPr>
              <a:t> </a:t>
            </a:r>
            <a:br>
              <a:rPr lang="en-US" sz="1750">
                <a:latin typeface="Century Schoolbook"/>
              </a:rPr>
            </a:br>
            <a:endParaRPr lang="en-US" sz="1750">
              <a:latin typeface="Century Schoolbook"/>
              <a:ea typeface="Calibri" panose="020F0502020204030204"/>
              <a:cs typeface="Calibri" panose="020F0502020204030204"/>
            </a:endParaRPr>
          </a:p>
        </p:txBody>
      </p:sp>
      <p:pic>
        <p:nvPicPr>
          <p:cNvPr id="4" name="Picture 3" descr="A young child standing at a water pump&#10;&#10;Description automatically generated">
            <a:extLst>
              <a:ext uri="{FF2B5EF4-FFF2-40B4-BE49-F238E27FC236}">
                <a16:creationId xmlns:a16="http://schemas.microsoft.com/office/drawing/2014/main" id="{C0E10FCC-BDDB-8675-9D6C-539F234CA2F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7966" r="21195" b="4784"/>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 name="TextBox 5">
            <a:extLst>
              <a:ext uri="{FF2B5EF4-FFF2-40B4-BE49-F238E27FC236}">
                <a16:creationId xmlns:a16="http://schemas.microsoft.com/office/drawing/2014/main" id="{115605CD-0859-2724-C4AB-DE34A152A9C6}"/>
              </a:ext>
            </a:extLst>
          </p:cNvPr>
          <p:cNvSpPr txBox="1"/>
          <p:nvPr/>
        </p:nvSpPr>
        <p:spPr>
          <a:xfrm>
            <a:off x="9718246" y="6657945"/>
            <a:ext cx="247375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BY-NC-ND</a:t>
            </a:r>
            <a:r>
              <a:rPr lang="en-US" sz="700">
                <a:solidFill>
                  <a:srgbClr val="FFFFFF"/>
                </a:solidFill>
              </a:rPr>
              <a:t>.</a:t>
            </a:r>
          </a:p>
        </p:txBody>
      </p:sp>
    </p:spTree>
    <p:extLst>
      <p:ext uri="{BB962C8B-B14F-4D97-AF65-F5344CB8AC3E}">
        <p14:creationId xmlns:p14="http://schemas.microsoft.com/office/powerpoint/2010/main" val="8388325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
                                        <p:tgtEl>
                                          <p:spTgt spid="2"/>
                                        </p:tgtEl>
                                      </p:cBhvr>
                                    </p:animEffect>
                                    <p:anim calcmode="lin" valueType="num">
                                      <p:cBhvr>
                                        <p:cTn id="8" dur="400" fill="hold"/>
                                        <p:tgtEl>
                                          <p:spTgt spid="2"/>
                                        </p:tgtEl>
                                        <p:attrNameLst>
                                          <p:attrName>ppt_x</p:attrName>
                                        </p:attrNameLst>
                                      </p:cBhvr>
                                      <p:tavLst>
                                        <p:tav tm="0">
                                          <p:val>
                                            <p:strVal val="#ppt_x"/>
                                          </p:val>
                                        </p:tav>
                                        <p:tav tm="100000">
                                          <p:val>
                                            <p:strVal val="#ppt_x"/>
                                          </p:val>
                                        </p:tav>
                                      </p:tavLst>
                                    </p:anim>
                                    <p:anim calcmode="lin" valueType="num">
                                      <p:cBhvr>
                                        <p:cTn id="9" dur="400" fill="hold"/>
                                        <p:tgtEl>
                                          <p:spTgt spid="2"/>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2"/>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2"/>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F1B69-E93C-7746-6F52-EF146551FD18}"/>
              </a:ext>
            </a:extLst>
          </p:cNvPr>
          <p:cNvSpPr>
            <a:spLocks noGrp="1"/>
          </p:cNvSpPr>
          <p:nvPr>
            <p:ph type="title"/>
          </p:nvPr>
        </p:nvSpPr>
        <p:spPr>
          <a:xfrm>
            <a:off x="6094105" y="802955"/>
            <a:ext cx="4977976" cy="1454051"/>
          </a:xfrm>
        </p:spPr>
        <p:txBody>
          <a:bodyPr>
            <a:normAutofit/>
          </a:bodyPr>
          <a:lstStyle/>
          <a:p>
            <a:r>
              <a:rPr lang="en-US" sz="3600"/>
              <a:t>Problem Statement </a:t>
            </a:r>
            <a:endParaRPr lang="en-US" sz="3600">
              <a:solidFill>
                <a:schemeClr val="tx2"/>
              </a:solidFill>
            </a:endParaRPr>
          </a:p>
        </p:txBody>
      </p:sp>
      <p:pic>
        <p:nvPicPr>
          <p:cNvPr id="7" name="Graphic 6" descr="Water">
            <a:extLst>
              <a:ext uri="{FF2B5EF4-FFF2-40B4-BE49-F238E27FC236}">
                <a16:creationId xmlns:a16="http://schemas.microsoft.com/office/drawing/2014/main" id="{D620C22D-B647-D0CC-2FFD-D709CD1708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2FD46EB7-DDE5-B321-E11E-F47E5210C252}"/>
              </a:ext>
            </a:extLst>
          </p:cNvPr>
          <p:cNvSpPr>
            <a:spLocks noGrp="1"/>
          </p:cNvSpPr>
          <p:nvPr>
            <p:ph idx="1"/>
          </p:nvPr>
        </p:nvSpPr>
        <p:spPr>
          <a:xfrm>
            <a:off x="6090574" y="2421682"/>
            <a:ext cx="4977578" cy="3639289"/>
          </a:xfrm>
        </p:spPr>
        <p:txBody>
          <a:bodyPr anchor="ctr">
            <a:normAutofit lnSpcReduction="10000"/>
          </a:bodyPr>
          <a:lstStyle/>
          <a:p>
            <a:pPr marL="0" indent="0" rtl="0">
              <a:spcBef>
                <a:spcPts val="0"/>
              </a:spcBef>
              <a:spcAft>
                <a:spcPts val="0"/>
              </a:spcAft>
              <a:buNone/>
            </a:pPr>
            <a:r>
              <a:rPr lang="en-US" sz="1900" b="0" i="0" u="none" strike="noStrike">
                <a:effectLst/>
                <a:latin typeface="Century Schoolbook"/>
                <a:cs typeface="Baghdad"/>
              </a:rPr>
              <a:t>In Ghana, approximately 3.9 million people face the critical challenge of lacking access to clean water. This pervasive issue not only jeopardizes their daily well-being but also poses a significant risk of widespread illnesses and diseases. The reliance on the Volta River as the primary water source further underscores the urgency of addressing this crisis, emphasizing the need for sustainable solutions to ensure a safe and reliable water supply for the affected population.</a:t>
            </a:r>
            <a:endParaRPr lang="en-US" sz="1900">
              <a:latin typeface="Century Schoolbook"/>
            </a:endParaRPr>
          </a:p>
          <a:p>
            <a:pPr marL="0" indent="0">
              <a:buNone/>
            </a:pPr>
            <a:br>
              <a:rPr lang="en-US" sz="1700" b="0" i="0" u="none" strike="noStrike">
                <a:effectLst/>
              </a:rPr>
            </a:br>
            <a:br>
              <a:rPr lang="en-US" sz="1700"/>
            </a:br>
            <a:endParaRPr lang="en-US" sz="170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D83A8EC5-E499-DC38-B377-81AF21379217}"/>
              </a:ext>
            </a:extLst>
          </p:cNvPr>
          <p:cNvSpPr txBox="1"/>
          <p:nvPr/>
        </p:nvSpPr>
        <p:spPr>
          <a:xfrm>
            <a:off x="6020404" y="5545666"/>
            <a:ext cx="556380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entury Schoolbook"/>
                <a:ea typeface="Calibri"/>
                <a:cs typeface="Calibri"/>
              </a:rPr>
              <a:t>Illnesses and Diseases: Diarrheal disease,  Typhoid and Dysentery</a:t>
            </a:r>
            <a:endParaRPr lang="en-US">
              <a:latin typeface="Century Schoolbook"/>
            </a:endParaRPr>
          </a:p>
        </p:txBody>
      </p:sp>
    </p:spTree>
    <p:extLst>
      <p:ext uri="{BB962C8B-B14F-4D97-AF65-F5344CB8AC3E}">
        <p14:creationId xmlns:p14="http://schemas.microsoft.com/office/powerpoint/2010/main" val="28151330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29CF6-C280-A92B-2D59-ABD423DD3F20}"/>
              </a:ext>
            </a:extLst>
          </p:cNvPr>
          <p:cNvSpPr>
            <a:spLocks noGrp="1"/>
          </p:cNvSpPr>
          <p:nvPr>
            <p:ph type="title"/>
          </p:nvPr>
        </p:nvSpPr>
        <p:spPr>
          <a:xfrm>
            <a:off x="1371597" y="348865"/>
            <a:ext cx="10044023" cy="877729"/>
          </a:xfrm>
        </p:spPr>
        <p:txBody>
          <a:bodyPr anchor="ctr">
            <a:normAutofit/>
          </a:bodyPr>
          <a:lstStyle/>
          <a:p>
            <a:r>
              <a:rPr lang="en-US" sz="4000" err="1">
                <a:solidFill>
                  <a:srgbClr val="FFFFFF"/>
                </a:solidFill>
              </a:rPr>
              <a:t>SetBacks</a:t>
            </a:r>
            <a:r>
              <a:rPr lang="en-US" sz="4000">
                <a:solidFill>
                  <a:srgbClr val="FFFFFF"/>
                </a:solidFill>
              </a:rPr>
              <a:t> | Roadblocks </a:t>
            </a:r>
          </a:p>
        </p:txBody>
      </p:sp>
      <p:graphicFrame>
        <p:nvGraphicFramePr>
          <p:cNvPr id="5" name="Content Placeholder 2">
            <a:extLst>
              <a:ext uri="{FF2B5EF4-FFF2-40B4-BE49-F238E27FC236}">
                <a16:creationId xmlns:a16="http://schemas.microsoft.com/office/drawing/2014/main" id="{A9972A08-4B23-74FB-2CF0-6D2782E410D9}"/>
              </a:ext>
            </a:extLst>
          </p:cNvPr>
          <p:cNvGraphicFramePr>
            <a:graphicFrameLocks noGrp="1"/>
          </p:cNvGraphicFramePr>
          <p:nvPr>
            <p:ph idx="1"/>
            <p:extLst>
              <p:ext uri="{D42A27DB-BD31-4B8C-83A1-F6EECF244321}">
                <p14:modId xmlns:p14="http://schemas.microsoft.com/office/powerpoint/2010/main" val="390329359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4674798"/>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8" presetClass="emph" presetSubtype="0" fill="hold" grpId="0" nodeType="clickEffect">
                                  <p:stCondLst>
                                    <p:cond delay="0"/>
                                  </p:stCondLst>
                                  <p:childTnLst>
                                    <p:animRot by="21600000">
                                      <p:cBhvr>
                                        <p:cTn id="15"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4" name="Picture 13" descr="Message in a bottle">
            <a:extLst>
              <a:ext uri="{FF2B5EF4-FFF2-40B4-BE49-F238E27FC236}">
                <a16:creationId xmlns:a16="http://schemas.microsoft.com/office/drawing/2014/main" id="{9308DB66-C761-45C2-BC7C-211E7842F944}"/>
              </a:ext>
            </a:extLst>
          </p:cNvPr>
          <p:cNvPicPr>
            <a:picLocks noChangeAspect="1"/>
          </p:cNvPicPr>
          <p:nvPr/>
        </p:nvPicPr>
        <p:blipFill rotWithShape="1">
          <a:blip r:embed="rId2"/>
          <a:srcRect t="321" r="-1" b="15387"/>
          <a:stretch/>
        </p:blipFill>
        <p:spPr>
          <a:xfrm>
            <a:off x="1524" y="10"/>
            <a:ext cx="12188952" cy="6857990"/>
          </a:xfrm>
          <a:prstGeom prst="rect">
            <a:avLst/>
          </a:prstGeom>
        </p:spPr>
      </p:pic>
      <p:sp>
        <p:nvSpPr>
          <p:cNvPr id="57" name="Freeform: Shape 48">
            <a:extLst>
              <a:ext uri="{FF2B5EF4-FFF2-40B4-BE49-F238E27FC236}">
                <a16:creationId xmlns:a16="http://schemas.microsoft.com/office/drawing/2014/main" id="{9854DBCA-D3C3-4C19-9B2E-DFA0BE647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0">
            <a:extLst>
              <a:ext uri="{FF2B5EF4-FFF2-40B4-BE49-F238E27FC236}">
                <a16:creationId xmlns:a16="http://schemas.microsoft.com/office/drawing/2014/main" id="{E1383CB6-8BE5-4911-970B-A4151A07E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16525"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2">
            <a:extLst>
              <a:ext uri="{FF2B5EF4-FFF2-40B4-BE49-F238E27FC236}">
                <a16:creationId xmlns:a16="http://schemas.microsoft.com/office/drawing/2014/main" id="{842D14D1-56B7-40CD-8694-A9A48170C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950A315C-978A-4A52-966E-55B2698F2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0288056-2335-E6FB-297A-E7B76857FBE1}"/>
              </a:ext>
            </a:extLst>
          </p:cNvPr>
          <p:cNvSpPr>
            <a:spLocks noGrp="1"/>
          </p:cNvSpPr>
          <p:nvPr>
            <p:ph type="title"/>
          </p:nvPr>
        </p:nvSpPr>
        <p:spPr>
          <a:xfrm>
            <a:off x="2064503" y="-67683"/>
            <a:ext cx="7340048" cy="1324651"/>
          </a:xfrm>
        </p:spPr>
        <p:txBody>
          <a:bodyPr anchor="b">
            <a:normAutofit/>
          </a:bodyPr>
          <a:lstStyle/>
          <a:p>
            <a:pPr algn="ctr"/>
            <a:r>
              <a:rPr lang="en-US" sz="3600"/>
              <a:t>Problem &amp; Solution </a:t>
            </a:r>
            <a:endParaRPr lang="en-US"/>
          </a:p>
        </p:txBody>
      </p:sp>
      <p:sp>
        <p:nvSpPr>
          <p:cNvPr id="60" name="Content Placeholder 2">
            <a:extLst>
              <a:ext uri="{FF2B5EF4-FFF2-40B4-BE49-F238E27FC236}">
                <a16:creationId xmlns:a16="http://schemas.microsoft.com/office/drawing/2014/main" id="{D565D9D8-3394-EA63-DE31-7A8804D60C8C}"/>
              </a:ext>
            </a:extLst>
          </p:cNvPr>
          <p:cNvSpPr>
            <a:spLocks noGrp="1"/>
          </p:cNvSpPr>
          <p:nvPr>
            <p:ph idx="1"/>
          </p:nvPr>
        </p:nvSpPr>
        <p:spPr>
          <a:xfrm>
            <a:off x="2524122" y="1473131"/>
            <a:ext cx="7476137" cy="4847757"/>
          </a:xfrm>
        </p:spPr>
        <p:txBody>
          <a:bodyPr vert="horz" lIns="91440" tIns="45720" rIns="91440" bIns="45720" rtlCol="0" anchor="t">
            <a:noAutofit/>
          </a:bodyPr>
          <a:lstStyle/>
          <a:p>
            <a:pPr marL="0" indent="0">
              <a:buNone/>
            </a:pPr>
            <a:r>
              <a:rPr lang="en-US" sz="1400" b="1">
                <a:latin typeface="Century Schoolbook"/>
                <a:cs typeface="Baghdad"/>
              </a:rPr>
              <a:t>Limited Payload Capacity:</a:t>
            </a:r>
          </a:p>
          <a:p>
            <a:r>
              <a:rPr lang="en-US" sz="1400">
                <a:latin typeface="Century Schoolbook"/>
                <a:cs typeface="Baghdad"/>
              </a:rPr>
              <a:t>   Problem: Drones may have limited payload capacities, restricting the amount of water they can collect in a single trip.</a:t>
            </a:r>
          </a:p>
          <a:p>
            <a:r>
              <a:rPr lang="en-US" sz="1400">
                <a:latin typeface="Century Schoolbook"/>
                <a:cs typeface="Baghdad"/>
              </a:rPr>
              <a:t>   -Solution: Invest in advanced drone technology with higher payload capacities or explore swarm technology where multiple drones collaborate to collect larger volumes collectively.</a:t>
            </a:r>
          </a:p>
          <a:p>
            <a:pPr marL="0" indent="0">
              <a:buNone/>
            </a:pPr>
            <a:r>
              <a:rPr lang="en-US" sz="1400" b="1">
                <a:latin typeface="Century Schoolbook"/>
                <a:cs typeface="Baghdad"/>
              </a:rPr>
              <a:t>Energy Constraints:</a:t>
            </a:r>
          </a:p>
          <a:p>
            <a:r>
              <a:rPr lang="en-US" sz="1400">
                <a:latin typeface="Century Schoolbook"/>
                <a:cs typeface="Baghdad"/>
              </a:rPr>
              <a:t>   - Problem: Drones are often limited by battery life, which may constrain the distance they can cover or the time they can spend collecting water.</a:t>
            </a:r>
          </a:p>
          <a:p>
            <a:r>
              <a:rPr lang="en-US" sz="1400">
                <a:latin typeface="Century Schoolbook"/>
                <a:cs typeface="Baghdad"/>
              </a:rPr>
              <a:t>   - Solution: Develop more energy-efficient drone systems, explore solar-powered options, or establish efficient charging stations strategically placed in the collection areas.</a:t>
            </a:r>
          </a:p>
          <a:p>
            <a:pPr marL="0" indent="0">
              <a:buNone/>
            </a:pPr>
            <a:r>
              <a:rPr lang="en-US" sz="1400" b="1">
                <a:latin typeface="Century Schoolbook"/>
                <a:cs typeface="Baghdad"/>
              </a:rPr>
              <a:t>Navigation Challenges:</a:t>
            </a:r>
          </a:p>
          <a:p>
            <a:r>
              <a:rPr lang="en-US" sz="1400">
                <a:latin typeface="Century Schoolbook"/>
                <a:cs typeface="Baghdad"/>
              </a:rPr>
              <a:t>   - Problem: Navigating through complex terrains or densely populated areas can be challenging for drones, leading to potential collisions or inefficiencies.</a:t>
            </a:r>
          </a:p>
          <a:p>
            <a:r>
              <a:rPr lang="en-US" sz="1400">
                <a:latin typeface="Century Schoolbook"/>
                <a:cs typeface="Baghdad"/>
              </a:rPr>
              <a:t>   - Solution: Implement advanced obstacle avoidance systems, utilize GPS technology, and incorporate machine learning algorithms for adaptive navigation in diverse environments.</a:t>
            </a:r>
          </a:p>
          <a:p>
            <a:endParaRPr lang="en-US" sz="1000">
              <a:latin typeface="Century Schoolbook"/>
              <a:cs typeface="Baghdad" pitchFamily="2" charset="-78"/>
            </a:endParaRPr>
          </a:p>
          <a:p>
            <a:pPr marL="0" indent="0">
              <a:buNone/>
            </a:pPr>
            <a:endParaRPr lang="en-US" sz="1000">
              <a:latin typeface="Calibri" panose="020F0502020204030204"/>
              <a:ea typeface="Calibri" panose="020F0502020204030204"/>
              <a:cs typeface="Calibri" panose="020F0502020204030204"/>
            </a:endParaRPr>
          </a:p>
          <a:p>
            <a:endParaRPr lang="en-US" sz="1000">
              <a:ea typeface="Calibri" panose="020F0502020204030204"/>
              <a:cs typeface="Calibri" panose="020F0502020204030204"/>
            </a:endParaRPr>
          </a:p>
          <a:p>
            <a:endParaRPr lang="en-US" sz="1000">
              <a:cs typeface="Baghdad" pitchFamily="2" charset="-78"/>
            </a:endParaRPr>
          </a:p>
        </p:txBody>
      </p:sp>
    </p:spTree>
    <p:extLst>
      <p:ext uri="{BB962C8B-B14F-4D97-AF65-F5344CB8AC3E}">
        <p14:creationId xmlns:p14="http://schemas.microsoft.com/office/powerpoint/2010/main" val="2055595838"/>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grpId="0" nodeType="clickEffect">
                                  <p:stCondLst>
                                    <p:cond delay="0"/>
                                  </p:stCondLst>
                                  <p:iterate type="lt">
                                    <p:tmPct val="10000"/>
                                  </p:iterate>
                                  <p:childTnLst>
                                    <p:animClr clrSpc="rgb" dir="cw">
                                      <p:cBhvr override="childStyle">
                                        <p:cTn id="6" dur="500" fill="hold"/>
                                        <p:tgtEl>
                                          <p:spTgt spid="2"/>
                                        </p:tgtEl>
                                        <p:attrNameLst>
                                          <p:attrName>style.color</p:attrName>
                                        </p:attrNameLst>
                                      </p:cBhvr>
                                      <p:to>
                                        <a:schemeClr val="accent2"/>
                                      </p:to>
                                    </p:animClr>
                                    <p:animClr clrSpc="rgb" dir="cw">
                                      <p:cBhvr>
                                        <p:cTn id="7" dur="500" fill="hold"/>
                                        <p:tgtEl>
                                          <p:spTgt spid="2"/>
                                        </p:tgtEl>
                                        <p:attrNameLst>
                                          <p:attrName>fillcolor</p:attrName>
                                        </p:attrNameLst>
                                      </p:cBhvr>
                                      <p:to>
                                        <a:schemeClr val="accent2"/>
                                      </p:to>
                                    </p:animClr>
                                    <p:set>
                                      <p:cBhvr>
                                        <p:cTn id="8" dur="500" fill="hold"/>
                                        <p:tgtEl>
                                          <p:spTgt spid="2"/>
                                        </p:tgtEl>
                                        <p:attrNameLst>
                                          <p:attrName>fill.type</p:attrName>
                                        </p:attrNameLst>
                                      </p:cBhvr>
                                      <p:to>
                                        <p:strVal val="solid"/>
                                      </p:to>
                                    </p:set>
                                    <p:anim to="1.5" calcmode="lin" valueType="num">
                                      <p:cBhvr override="childStyle">
                                        <p:cTn id="9" dur="500" fill="hold"/>
                                        <p:tgtEl>
                                          <p:spTgt spid="2"/>
                                        </p:tgtEl>
                                        <p:attrNameLst>
                                          <p:attrName>style.fontSize</p:attrName>
                                        </p:attrNameLst>
                                      </p:cBhvr>
                                    </p:anim>
                                  </p:childTnLst>
                                </p:cTn>
                              </p:par>
                            </p:childTnLst>
                          </p:cTn>
                        </p:par>
                      </p:childTnLst>
                    </p:cTn>
                  </p:par>
                  <p:par>
                    <p:cTn id="10" fill="hold">
                      <p:stCondLst>
                        <p:cond delay="indefinite"/>
                      </p:stCondLst>
                      <p:childTnLst>
                        <p:par>
                          <p:cTn id="11" fill="hold">
                            <p:stCondLst>
                              <p:cond delay="0"/>
                            </p:stCondLst>
                            <p:childTnLst>
                              <p:par>
                                <p:cTn id="12" presetID="18" presetClass="emph" presetSubtype="0" fill="hold" grpId="0" nodeType="clickEffect">
                                  <p:stCondLst>
                                    <p:cond delay="0"/>
                                  </p:stCondLst>
                                  <p:iterate type="lt">
                                    <p:tmPct val="4000"/>
                                  </p:iterate>
                                  <p:childTnLst>
                                    <p:set>
                                      <p:cBhvr override="childStyle">
                                        <p:cTn id="13" dur="500" fill="hold"/>
                                        <p:tgtEl>
                                          <p:spTgt spid="60">
                                            <p:txEl>
                                              <p:pRg st="0" end="0"/>
                                            </p:txEl>
                                          </p:spTgt>
                                        </p:tgtEl>
                                        <p:attrNameLst>
                                          <p:attrName>style.textDecorationUnderline</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8" presetClass="emph" presetSubtype="0" fill="hold" grpId="0" nodeType="clickEffect">
                                  <p:stCondLst>
                                    <p:cond delay="0"/>
                                  </p:stCondLst>
                                  <p:iterate type="lt">
                                    <p:tmPct val="4000"/>
                                  </p:iterate>
                                  <p:childTnLst>
                                    <p:set>
                                      <p:cBhvr override="childStyle">
                                        <p:cTn id="17" dur="500" fill="hold"/>
                                        <p:tgtEl>
                                          <p:spTgt spid="60">
                                            <p:txEl>
                                              <p:pRg st="1" end="1"/>
                                            </p:txEl>
                                          </p:spTgt>
                                        </p:tgtEl>
                                        <p:attrNameLst>
                                          <p:attrName>style.textDecorationUnderline</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8" presetClass="emph" presetSubtype="0" fill="hold" grpId="0" nodeType="clickEffect">
                                  <p:stCondLst>
                                    <p:cond delay="0"/>
                                  </p:stCondLst>
                                  <p:iterate type="lt">
                                    <p:tmPct val="4000"/>
                                  </p:iterate>
                                  <p:childTnLst>
                                    <p:set>
                                      <p:cBhvr override="childStyle">
                                        <p:cTn id="21" dur="500" fill="hold"/>
                                        <p:tgtEl>
                                          <p:spTgt spid="60">
                                            <p:txEl>
                                              <p:pRg st="2" end="2"/>
                                            </p:txEl>
                                          </p:spTgt>
                                        </p:tgtEl>
                                        <p:attrNameLst>
                                          <p:attrName>style.textDecorationUnderline</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8" presetClass="emph" presetSubtype="0" fill="hold" grpId="0" nodeType="clickEffect">
                                  <p:stCondLst>
                                    <p:cond delay="0"/>
                                  </p:stCondLst>
                                  <p:iterate type="lt">
                                    <p:tmPct val="4000"/>
                                  </p:iterate>
                                  <p:childTnLst>
                                    <p:set>
                                      <p:cBhvr override="childStyle">
                                        <p:cTn id="25" dur="500" fill="hold"/>
                                        <p:tgtEl>
                                          <p:spTgt spid="60">
                                            <p:txEl>
                                              <p:pRg st="3" end="3"/>
                                            </p:txEl>
                                          </p:spTgt>
                                        </p:tgtEl>
                                        <p:attrNameLst>
                                          <p:attrName>style.textDecorationUnderline</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18" presetClass="emph" presetSubtype="0" fill="hold" grpId="0" nodeType="clickEffect">
                                  <p:stCondLst>
                                    <p:cond delay="0"/>
                                  </p:stCondLst>
                                  <p:iterate type="lt">
                                    <p:tmPct val="4000"/>
                                  </p:iterate>
                                  <p:childTnLst>
                                    <p:set>
                                      <p:cBhvr override="childStyle">
                                        <p:cTn id="29" dur="500" fill="hold"/>
                                        <p:tgtEl>
                                          <p:spTgt spid="60">
                                            <p:txEl>
                                              <p:pRg st="4" end="4"/>
                                            </p:txEl>
                                          </p:spTgt>
                                        </p:tgtEl>
                                        <p:attrNameLst>
                                          <p:attrName>style.textDecorationUnderline</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8" presetClass="emph" presetSubtype="0" fill="hold" grpId="0" nodeType="clickEffect">
                                  <p:stCondLst>
                                    <p:cond delay="0"/>
                                  </p:stCondLst>
                                  <p:iterate type="lt">
                                    <p:tmPct val="4000"/>
                                  </p:iterate>
                                  <p:childTnLst>
                                    <p:set>
                                      <p:cBhvr override="childStyle">
                                        <p:cTn id="33" dur="500" fill="hold"/>
                                        <p:tgtEl>
                                          <p:spTgt spid="60">
                                            <p:txEl>
                                              <p:pRg st="5" end="5"/>
                                            </p:txEl>
                                          </p:spTgt>
                                        </p:tgtEl>
                                        <p:attrNameLst>
                                          <p:attrName>style.textDecorationUnderline</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8" presetClass="emph" presetSubtype="0" fill="hold" grpId="0" nodeType="clickEffect">
                                  <p:stCondLst>
                                    <p:cond delay="0"/>
                                  </p:stCondLst>
                                  <p:iterate type="lt">
                                    <p:tmPct val="4000"/>
                                  </p:iterate>
                                  <p:childTnLst>
                                    <p:set>
                                      <p:cBhvr override="childStyle">
                                        <p:cTn id="37" dur="500" fill="hold"/>
                                        <p:tgtEl>
                                          <p:spTgt spid="60">
                                            <p:txEl>
                                              <p:pRg st="6" end="6"/>
                                            </p:txEl>
                                          </p:spTgt>
                                        </p:tgtEl>
                                        <p:attrNameLst>
                                          <p:attrName>style.textDecorationUnderline</p:attrName>
                                        </p:attrNameLst>
                                      </p:cBhvr>
                                      <p:to>
                                        <p:strVal val="true"/>
                                      </p:to>
                                    </p:set>
                                  </p:childTnLst>
                                </p:cTn>
                              </p:par>
                            </p:childTnLst>
                          </p:cTn>
                        </p:par>
                      </p:childTnLst>
                    </p:cTn>
                  </p:par>
                  <p:par>
                    <p:cTn id="38" fill="hold">
                      <p:stCondLst>
                        <p:cond delay="indefinite"/>
                      </p:stCondLst>
                      <p:childTnLst>
                        <p:par>
                          <p:cTn id="39" fill="hold">
                            <p:stCondLst>
                              <p:cond delay="0"/>
                            </p:stCondLst>
                            <p:childTnLst>
                              <p:par>
                                <p:cTn id="40" presetID="18" presetClass="emph" presetSubtype="0" fill="hold" grpId="0" nodeType="clickEffect">
                                  <p:stCondLst>
                                    <p:cond delay="0"/>
                                  </p:stCondLst>
                                  <p:iterate type="lt">
                                    <p:tmPct val="4000"/>
                                  </p:iterate>
                                  <p:childTnLst>
                                    <p:set>
                                      <p:cBhvr override="childStyle">
                                        <p:cTn id="41" dur="500" fill="hold"/>
                                        <p:tgtEl>
                                          <p:spTgt spid="60">
                                            <p:txEl>
                                              <p:pRg st="7" end="7"/>
                                            </p:txEl>
                                          </p:spTgt>
                                        </p:tgtEl>
                                        <p:attrNameLst>
                                          <p:attrName>style.textDecorationUnderline</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8" presetClass="emph" presetSubtype="0" fill="hold" grpId="0" nodeType="clickEffect">
                                  <p:stCondLst>
                                    <p:cond delay="0"/>
                                  </p:stCondLst>
                                  <p:iterate type="lt">
                                    <p:tmPct val="4000"/>
                                  </p:iterate>
                                  <p:childTnLst>
                                    <p:set>
                                      <p:cBhvr override="childStyle">
                                        <p:cTn id="45" dur="500" fill="hold"/>
                                        <p:tgtEl>
                                          <p:spTgt spid="60">
                                            <p:txEl>
                                              <p:pRg st="8" end="8"/>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14" name="Picture 13" descr="Message in a bottle">
            <a:extLst>
              <a:ext uri="{FF2B5EF4-FFF2-40B4-BE49-F238E27FC236}">
                <a16:creationId xmlns:a16="http://schemas.microsoft.com/office/drawing/2014/main" id="{9308DB66-C761-45C2-BC7C-211E7842F944}"/>
              </a:ext>
            </a:extLst>
          </p:cNvPr>
          <p:cNvPicPr>
            <a:picLocks noChangeAspect="1"/>
          </p:cNvPicPr>
          <p:nvPr/>
        </p:nvPicPr>
        <p:blipFill rotWithShape="1">
          <a:blip r:embed="rId2"/>
          <a:srcRect t="321" r="-1" b="15387"/>
          <a:stretch/>
        </p:blipFill>
        <p:spPr>
          <a:xfrm>
            <a:off x="1524" y="10"/>
            <a:ext cx="12188952" cy="6857990"/>
          </a:xfrm>
          <a:prstGeom prst="rect">
            <a:avLst/>
          </a:prstGeom>
        </p:spPr>
      </p:pic>
      <p:sp>
        <p:nvSpPr>
          <p:cNvPr id="57" name="Freeform: Shape 48">
            <a:extLst>
              <a:ext uri="{FF2B5EF4-FFF2-40B4-BE49-F238E27FC236}">
                <a16:creationId xmlns:a16="http://schemas.microsoft.com/office/drawing/2014/main" id="{9854DBCA-D3C3-4C19-9B2E-DFA0BE6472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Shape 50">
            <a:extLst>
              <a:ext uri="{FF2B5EF4-FFF2-40B4-BE49-F238E27FC236}">
                <a16:creationId xmlns:a16="http://schemas.microsoft.com/office/drawing/2014/main" id="{E1383CB6-8BE5-4911-970B-A4151A07E7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16525"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Shape 52">
            <a:extLst>
              <a:ext uri="{FF2B5EF4-FFF2-40B4-BE49-F238E27FC236}">
                <a16:creationId xmlns:a16="http://schemas.microsoft.com/office/drawing/2014/main" id="{842D14D1-56B7-40CD-8694-A9A48170C0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950A315C-978A-4A52-966E-55B2698F2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17801"/>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B0288056-2335-E6FB-297A-E7B76857FBE1}"/>
              </a:ext>
            </a:extLst>
          </p:cNvPr>
          <p:cNvSpPr>
            <a:spLocks noGrp="1"/>
          </p:cNvSpPr>
          <p:nvPr>
            <p:ph type="title"/>
          </p:nvPr>
        </p:nvSpPr>
        <p:spPr>
          <a:xfrm>
            <a:off x="2245932" y="179060"/>
            <a:ext cx="7340048" cy="1324651"/>
          </a:xfrm>
        </p:spPr>
        <p:txBody>
          <a:bodyPr anchor="b">
            <a:normAutofit/>
          </a:bodyPr>
          <a:lstStyle/>
          <a:p>
            <a:pPr algn="ctr"/>
            <a:r>
              <a:rPr lang="en-US" sz="3600"/>
              <a:t>Problem &amp; Solution </a:t>
            </a:r>
            <a:endParaRPr lang="en-US"/>
          </a:p>
        </p:txBody>
      </p:sp>
      <p:sp>
        <p:nvSpPr>
          <p:cNvPr id="60" name="Content Placeholder 2">
            <a:extLst>
              <a:ext uri="{FF2B5EF4-FFF2-40B4-BE49-F238E27FC236}">
                <a16:creationId xmlns:a16="http://schemas.microsoft.com/office/drawing/2014/main" id="{D565D9D8-3394-EA63-DE31-7A8804D60C8C}"/>
              </a:ext>
            </a:extLst>
          </p:cNvPr>
          <p:cNvSpPr>
            <a:spLocks noGrp="1"/>
          </p:cNvSpPr>
          <p:nvPr>
            <p:ph idx="1"/>
          </p:nvPr>
        </p:nvSpPr>
        <p:spPr>
          <a:xfrm>
            <a:off x="2245932" y="1521512"/>
            <a:ext cx="7476137" cy="4847757"/>
          </a:xfrm>
        </p:spPr>
        <p:txBody>
          <a:bodyPr vert="horz" lIns="91440" tIns="45720" rIns="91440" bIns="45720" rtlCol="0" anchor="t">
            <a:noAutofit/>
          </a:bodyPr>
          <a:lstStyle/>
          <a:p>
            <a:pPr marL="0" indent="0">
              <a:buNone/>
            </a:pPr>
            <a:r>
              <a:rPr lang="en-US" sz="1400" b="1">
                <a:latin typeface="Century Schoolbook"/>
                <a:cs typeface="Baghdad"/>
              </a:rPr>
              <a:t>Community Acceptance:</a:t>
            </a:r>
          </a:p>
          <a:p>
            <a:pPr>
              <a:buFont typeface="Arial" panose="020B0604020202020204" pitchFamily="34" charset="0"/>
              <a:buChar char="•"/>
            </a:pPr>
            <a:r>
              <a:rPr lang="en-US" sz="1400">
                <a:latin typeface="Century Schoolbook"/>
                <a:cs typeface="Baghdad"/>
              </a:rPr>
              <a:t>Problem: Communities might be hesitant to accept drone technology for water collection due to unfamiliarity or concerns about reliability.</a:t>
            </a:r>
          </a:p>
          <a:p>
            <a:pPr>
              <a:buFont typeface="Arial" panose="020B0604020202020204" pitchFamily="34" charset="0"/>
              <a:buChar char="•"/>
            </a:pPr>
            <a:r>
              <a:rPr lang="en-US" sz="1400">
                <a:latin typeface="Century Schoolbook"/>
                <a:cs typeface="Baghdad"/>
              </a:rPr>
              <a:t>Solution: Conduct community engagement programs to educate and involve residents in the technology adoption process. Demonstrate the benefits and reliability of drone-assisted water collection through pilot programs.</a:t>
            </a:r>
          </a:p>
          <a:p>
            <a:pPr marL="0" indent="0">
              <a:buNone/>
            </a:pPr>
            <a:r>
              <a:rPr lang="en-US" sz="1400" b="1">
                <a:latin typeface="Century Schoolbook"/>
                <a:cs typeface="Baghdad"/>
              </a:rPr>
              <a:t>Regulatory Compliance:</a:t>
            </a:r>
          </a:p>
          <a:p>
            <a:pPr>
              <a:buFont typeface="Arial" panose="020B0604020202020204" pitchFamily="34" charset="0"/>
              <a:buChar char="•"/>
            </a:pPr>
            <a:r>
              <a:rPr lang="en-US" sz="1400">
                <a:latin typeface="Century Schoolbook"/>
                <a:cs typeface="Baghdad"/>
              </a:rPr>
              <a:t>Problem: Strict aviation regulations may hinder the deployment of water-collecting drones in certain regions.</a:t>
            </a:r>
          </a:p>
          <a:p>
            <a:pPr>
              <a:buFont typeface="Arial" panose="020B0604020202020204" pitchFamily="34" charset="0"/>
              <a:buChar char="•"/>
            </a:pPr>
            <a:r>
              <a:rPr lang="en-US" sz="1400">
                <a:latin typeface="Century Schoolbook"/>
                <a:cs typeface="Baghdad"/>
              </a:rPr>
              <a:t>Solution: Collaborate with regulatory authorities to establish guidelines for safe drone operations. Advocate for updated regulations that accommodate and support the use of drones for humanitarian and environmental purposes.</a:t>
            </a:r>
          </a:p>
          <a:p>
            <a:pPr marL="0" indent="0">
              <a:buNone/>
            </a:pPr>
            <a:endParaRPr lang="en-US" sz="1800"/>
          </a:p>
          <a:p>
            <a:endParaRPr lang="en-US" sz="1000"/>
          </a:p>
          <a:p>
            <a:endParaRPr lang="en-US" sz="1000">
              <a:latin typeface="Baghdad" pitchFamily="2" charset="-78"/>
              <a:cs typeface="Baghdad" pitchFamily="2" charset="-78"/>
            </a:endParaRPr>
          </a:p>
        </p:txBody>
      </p:sp>
    </p:spTree>
    <p:extLst>
      <p:ext uri="{BB962C8B-B14F-4D97-AF65-F5344CB8AC3E}">
        <p14:creationId xmlns:p14="http://schemas.microsoft.com/office/powerpoint/2010/main" val="1736088149"/>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grpId="0" nodeType="clickEffect">
                                  <p:stCondLst>
                                    <p:cond delay="0"/>
                                  </p:stCondLst>
                                  <p:iterate type="lt">
                                    <p:tmPct val="10000"/>
                                  </p:iterate>
                                  <p:childTnLst>
                                    <p:animClr clrSpc="rgb" dir="cw">
                                      <p:cBhvr override="childStyle">
                                        <p:cTn id="6" dur="500" fill="hold"/>
                                        <p:tgtEl>
                                          <p:spTgt spid="2"/>
                                        </p:tgtEl>
                                        <p:attrNameLst>
                                          <p:attrName>style.color</p:attrName>
                                        </p:attrNameLst>
                                      </p:cBhvr>
                                      <p:to>
                                        <a:schemeClr val="accent2"/>
                                      </p:to>
                                    </p:animClr>
                                    <p:animClr clrSpc="rgb" dir="cw">
                                      <p:cBhvr>
                                        <p:cTn id="7" dur="500" fill="hold"/>
                                        <p:tgtEl>
                                          <p:spTgt spid="2"/>
                                        </p:tgtEl>
                                        <p:attrNameLst>
                                          <p:attrName>fillcolor</p:attrName>
                                        </p:attrNameLst>
                                      </p:cBhvr>
                                      <p:to>
                                        <a:schemeClr val="accent2"/>
                                      </p:to>
                                    </p:animClr>
                                    <p:set>
                                      <p:cBhvr>
                                        <p:cTn id="8" dur="500" fill="hold"/>
                                        <p:tgtEl>
                                          <p:spTgt spid="2"/>
                                        </p:tgtEl>
                                        <p:attrNameLst>
                                          <p:attrName>fill.type</p:attrName>
                                        </p:attrNameLst>
                                      </p:cBhvr>
                                      <p:to>
                                        <p:strVal val="solid"/>
                                      </p:to>
                                    </p:set>
                                    <p:anim to="1.5" calcmode="lin" valueType="num">
                                      <p:cBhvr override="childStyle">
                                        <p:cTn id="9" dur="500" fill="hold"/>
                                        <p:tgtEl>
                                          <p:spTgt spid="2"/>
                                        </p:tgtEl>
                                        <p:attrNameLst>
                                          <p:attrName>style.fontSize</p:attrName>
                                        </p:attrNameLst>
                                      </p:cBhvr>
                                    </p:anim>
                                  </p:childTnLst>
                                </p:cTn>
                              </p:par>
                            </p:childTnLst>
                          </p:cTn>
                        </p:par>
                      </p:childTnLst>
                    </p:cTn>
                  </p:par>
                  <p:par>
                    <p:cTn id="10" fill="hold">
                      <p:stCondLst>
                        <p:cond delay="indefinite"/>
                      </p:stCondLst>
                      <p:childTnLst>
                        <p:par>
                          <p:cTn id="11" fill="hold">
                            <p:stCondLst>
                              <p:cond delay="0"/>
                            </p:stCondLst>
                            <p:childTnLst>
                              <p:par>
                                <p:cTn id="12" presetID="18" presetClass="emph" presetSubtype="0" fill="hold" grpId="0" nodeType="clickEffect">
                                  <p:stCondLst>
                                    <p:cond delay="0"/>
                                  </p:stCondLst>
                                  <p:iterate type="lt">
                                    <p:tmPct val="4000"/>
                                  </p:iterate>
                                  <p:childTnLst>
                                    <p:set>
                                      <p:cBhvr override="childStyle">
                                        <p:cTn id="13" dur="500" fill="hold"/>
                                        <p:tgtEl>
                                          <p:spTgt spid="60">
                                            <p:txEl>
                                              <p:pRg st="0" end="0"/>
                                            </p:txEl>
                                          </p:spTgt>
                                        </p:tgtEl>
                                        <p:attrNameLst>
                                          <p:attrName>style.textDecorationUnderline</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8" presetClass="emph" presetSubtype="0" fill="hold" grpId="0" nodeType="clickEffect">
                                  <p:stCondLst>
                                    <p:cond delay="0"/>
                                  </p:stCondLst>
                                  <p:iterate type="lt">
                                    <p:tmPct val="4000"/>
                                  </p:iterate>
                                  <p:childTnLst>
                                    <p:set>
                                      <p:cBhvr override="childStyle">
                                        <p:cTn id="17" dur="500" fill="hold"/>
                                        <p:tgtEl>
                                          <p:spTgt spid="60">
                                            <p:txEl>
                                              <p:pRg st="1" end="1"/>
                                            </p:txEl>
                                          </p:spTgt>
                                        </p:tgtEl>
                                        <p:attrNameLst>
                                          <p:attrName>style.textDecorationUnderline</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8" presetClass="emph" presetSubtype="0" fill="hold" grpId="0" nodeType="clickEffect">
                                  <p:stCondLst>
                                    <p:cond delay="0"/>
                                  </p:stCondLst>
                                  <p:iterate type="lt">
                                    <p:tmPct val="4000"/>
                                  </p:iterate>
                                  <p:childTnLst>
                                    <p:set>
                                      <p:cBhvr override="childStyle">
                                        <p:cTn id="21" dur="500" fill="hold"/>
                                        <p:tgtEl>
                                          <p:spTgt spid="60">
                                            <p:txEl>
                                              <p:pRg st="2" end="2"/>
                                            </p:txEl>
                                          </p:spTgt>
                                        </p:tgtEl>
                                        <p:attrNameLst>
                                          <p:attrName>style.textDecorationUnderline</p:attrName>
                                        </p:attrNameLst>
                                      </p:cBhvr>
                                      <p:to>
                                        <p:strVal val="true"/>
                                      </p:to>
                                    </p:set>
                                  </p:childTnLst>
                                </p:cTn>
                              </p:par>
                            </p:childTnLst>
                          </p:cTn>
                        </p:par>
                      </p:childTnLst>
                    </p:cTn>
                  </p:par>
                  <p:par>
                    <p:cTn id="22" fill="hold">
                      <p:stCondLst>
                        <p:cond delay="indefinite"/>
                      </p:stCondLst>
                      <p:childTnLst>
                        <p:par>
                          <p:cTn id="23" fill="hold">
                            <p:stCondLst>
                              <p:cond delay="0"/>
                            </p:stCondLst>
                            <p:childTnLst>
                              <p:par>
                                <p:cTn id="24" presetID="18" presetClass="emph" presetSubtype="0" fill="hold" grpId="0" nodeType="clickEffect">
                                  <p:stCondLst>
                                    <p:cond delay="0"/>
                                  </p:stCondLst>
                                  <p:iterate type="lt">
                                    <p:tmPct val="4000"/>
                                  </p:iterate>
                                  <p:childTnLst>
                                    <p:set>
                                      <p:cBhvr override="childStyle">
                                        <p:cTn id="25" dur="500" fill="hold"/>
                                        <p:tgtEl>
                                          <p:spTgt spid="60">
                                            <p:txEl>
                                              <p:pRg st="3" end="3"/>
                                            </p:txEl>
                                          </p:spTgt>
                                        </p:tgtEl>
                                        <p:attrNameLst>
                                          <p:attrName>style.textDecorationUnderline</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18" presetClass="emph" presetSubtype="0" fill="hold" grpId="0" nodeType="clickEffect">
                                  <p:stCondLst>
                                    <p:cond delay="0"/>
                                  </p:stCondLst>
                                  <p:iterate type="lt">
                                    <p:tmPct val="4000"/>
                                  </p:iterate>
                                  <p:childTnLst>
                                    <p:set>
                                      <p:cBhvr override="childStyle">
                                        <p:cTn id="29" dur="500" fill="hold"/>
                                        <p:tgtEl>
                                          <p:spTgt spid="60">
                                            <p:txEl>
                                              <p:pRg st="4" end="4"/>
                                            </p:txEl>
                                          </p:spTgt>
                                        </p:tgtEl>
                                        <p:attrNameLst>
                                          <p:attrName>style.textDecorationUnderline</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8" presetClass="emph" presetSubtype="0" fill="hold" grpId="0" nodeType="clickEffect">
                                  <p:stCondLst>
                                    <p:cond delay="0"/>
                                  </p:stCondLst>
                                  <p:iterate type="lt">
                                    <p:tmPct val="4000"/>
                                  </p:iterate>
                                  <p:childTnLst>
                                    <p:set>
                                      <p:cBhvr override="childStyle">
                                        <p:cTn id="33" dur="500" fill="hold"/>
                                        <p:tgtEl>
                                          <p:spTgt spid="60">
                                            <p:txEl>
                                              <p:pRg st="5" end="5"/>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114545-835A-FD30-14B2-06187D10476F}"/>
              </a:ext>
            </a:extLst>
          </p:cNvPr>
          <p:cNvSpPr>
            <a:spLocks noGrp="1"/>
          </p:cNvSpPr>
          <p:nvPr>
            <p:ph type="title"/>
          </p:nvPr>
        </p:nvSpPr>
        <p:spPr>
          <a:xfrm>
            <a:off x="589560" y="856180"/>
            <a:ext cx="4560584" cy="1128068"/>
          </a:xfrm>
        </p:spPr>
        <p:txBody>
          <a:bodyPr anchor="ctr">
            <a:normAutofit/>
          </a:bodyPr>
          <a:lstStyle/>
          <a:p>
            <a:r>
              <a:rPr lang="en-US" sz="4000"/>
              <a:t>Solution</a:t>
            </a:r>
          </a:p>
        </p:txBody>
      </p:sp>
      <p:grpSp>
        <p:nvGrpSpPr>
          <p:cNvPr id="54" name="Group 53">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5" name="Rectangle 5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49C6DE-2E7D-9978-FAED-4D11ADE63CE1}"/>
              </a:ext>
            </a:extLst>
          </p:cNvPr>
          <p:cNvSpPr>
            <a:spLocks noGrp="1"/>
          </p:cNvSpPr>
          <p:nvPr>
            <p:ph idx="1"/>
          </p:nvPr>
        </p:nvSpPr>
        <p:spPr>
          <a:xfrm>
            <a:off x="720115" y="2330505"/>
            <a:ext cx="4559425" cy="3979585"/>
          </a:xfrm>
        </p:spPr>
        <p:txBody>
          <a:bodyPr vert="horz" lIns="91440" tIns="45720" rIns="91440" bIns="45720" rtlCol="0" anchor="ctr">
            <a:normAutofit/>
          </a:bodyPr>
          <a:lstStyle/>
          <a:p>
            <a:pPr marL="0" indent="0" rtl="0">
              <a:spcBef>
                <a:spcPts val="0"/>
              </a:spcBef>
              <a:spcAft>
                <a:spcPts val="1200"/>
              </a:spcAft>
              <a:buNone/>
            </a:pPr>
            <a:r>
              <a:rPr lang="en-US" sz="2000" b="1" err="1">
                <a:latin typeface="Century Schoolbook"/>
                <a:ea typeface="Open Sans"/>
                <a:cs typeface="Baghdad"/>
              </a:rPr>
              <a:t>HydroScape</a:t>
            </a:r>
            <a:r>
              <a:rPr lang="en-US" sz="2000" b="0" i="0" u="none" strike="noStrike">
                <a:effectLst/>
                <a:latin typeface="Century Schoolbook"/>
                <a:ea typeface="Open Sans"/>
                <a:cs typeface="Baghdad"/>
              </a:rPr>
              <a:t> will collect and transport water containers from a self-cleaning water containment system, utilizing a filtration mechanism to purify the Volta River. As the drone hovers and filters the water, it will journey to various villages involved in the initiative, delivering the water to designated storage units. These storage units are equipped with sensors that communicate the water requirements to the drone.</a:t>
            </a:r>
            <a:endParaRPr lang="en-US"/>
          </a:p>
        </p:txBody>
      </p:sp>
      <p:sp>
        <p:nvSpPr>
          <p:cNvPr id="60" name="Rectangle 59">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hand holding a phone next to a black round container&#10;&#10;Description automatically generated">
            <a:extLst>
              <a:ext uri="{FF2B5EF4-FFF2-40B4-BE49-F238E27FC236}">
                <a16:creationId xmlns:a16="http://schemas.microsoft.com/office/drawing/2014/main" id="{BB449FD6-4F33-8BE3-3F38-57715F1989A9}"/>
              </a:ext>
            </a:extLst>
          </p:cNvPr>
          <p:cNvPicPr>
            <a:picLocks noChangeAspect="1"/>
          </p:cNvPicPr>
          <p:nvPr/>
        </p:nvPicPr>
        <p:blipFill rotWithShape="1">
          <a:blip r:embed="rId2"/>
          <a:srcRect l="9994" r="3" b="3"/>
          <a:stretch/>
        </p:blipFill>
        <p:spPr>
          <a:xfrm>
            <a:off x="5977788" y="799352"/>
            <a:ext cx="5425410" cy="5259296"/>
          </a:xfrm>
          <a:prstGeom prst="rect">
            <a:avLst/>
          </a:prstGeom>
        </p:spPr>
      </p:pic>
    </p:spTree>
    <p:extLst>
      <p:ext uri="{BB962C8B-B14F-4D97-AF65-F5344CB8AC3E}">
        <p14:creationId xmlns:p14="http://schemas.microsoft.com/office/powerpoint/2010/main" val="3620282531"/>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6" presetClass="emph" presetSubtype="0" fill="hold" grpId="0" nodeType="clickEffect">
                                  <p:stCondLst>
                                    <p:cond delay="0"/>
                                  </p:stCondLst>
                                  <p:iterate type="lt">
                                    <p:tmPct val="10000"/>
                                  </p:iterate>
                                  <p:childTnLst>
                                    <p:animScale>
                                      <p:cBhvr>
                                        <p:cTn id="13" dur="250" autoRev="1" fill="hold">
                                          <p:stCondLst>
                                            <p:cond delay="0"/>
                                          </p:stCondLst>
                                        </p:cTn>
                                        <p:tgtEl>
                                          <p:spTgt spid="3">
                                            <p:txEl>
                                              <p:pRg st="0" end="0"/>
                                            </p:txEl>
                                          </p:spTgt>
                                        </p:tgtEl>
                                      </p:cBhvr>
                                      <p:to x="80000" y="100000"/>
                                    </p:animScale>
                                    <p:anim by="(#ppt_w*0.10)" calcmode="lin" valueType="num">
                                      <p:cBhvr>
                                        <p:cTn id="14" dur="250" autoRev="1" fill="hold">
                                          <p:stCondLst>
                                            <p:cond delay="0"/>
                                          </p:stCondLst>
                                        </p:cTn>
                                        <p:tgtEl>
                                          <p:spTgt spid="3">
                                            <p:txEl>
                                              <p:pRg st="0" end="0"/>
                                            </p:txEl>
                                          </p:spTgt>
                                        </p:tgtEl>
                                        <p:attrNameLst>
                                          <p:attrName>ppt_x</p:attrName>
                                        </p:attrNameLst>
                                      </p:cBhvr>
                                    </p:anim>
                                    <p:anim by="(-#ppt_w*0.10)" calcmode="lin" valueType="num">
                                      <p:cBhvr>
                                        <p:cTn id="15" dur="250" autoRev="1" fill="hold">
                                          <p:stCondLst>
                                            <p:cond delay="0"/>
                                          </p:stCondLst>
                                        </p:cTn>
                                        <p:tgtEl>
                                          <p:spTgt spid="3">
                                            <p:txEl>
                                              <p:pRg st="0" end="0"/>
                                            </p:txEl>
                                          </p:spTgt>
                                        </p:tgtEl>
                                        <p:attrNameLst>
                                          <p:attrName>ppt_y</p:attrName>
                                        </p:attrNameLst>
                                      </p:cBhvr>
                                    </p:anim>
                                    <p:animRot by="-480000">
                                      <p:cBhvr>
                                        <p:cTn id="16" dur="250" autoRev="1" fill="hold">
                                          <p:stCondLst>
                                            <p:cond delay="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1192</Words>
  <Application>Microsoft Macintosh PowerPoint</Application>
  <PresentationFormat>Widescreen</PresentationFormat>
  <Paragraphs>87</Paragraphs>
  <Slides>14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Meiryo</vt:lpstr>
      <vt:lpstr>ADLaM Display</vt:lpstr>
      <vt:lpstr>Arial</vt:lpstr>
      <vt:lpstr>Baghdad</vt:lpstr>
      <vt:lpstr>Calibri</vt:lpstr>
      <vt:lpstr>Calibri Light</vt:lpstr>
      <vt:lpstr>Century Schoolbook</vt:lpstr>
      <vt:lpstr>Economica</vt:lpstr>
      <vt:lpstr>Office Theme</vt:lpstr>
      <vt:lpstr>H20ptimism: Advancing Innovations in Water and Sanitation </vt:lpstr>
      <vt:lpstr>Let’s Change The World  </vt:lpstr>
      <vt:lpstr>Mission Statement </vt:lpstr>
      <vt:lpstr>Target Audience</vt:lpstr>
      <vt:lpstr>Problem Statement </vt:lpstr>
      <vt:lpstr>SetBacks | Roadblocks </vt:lpstr>
      <vt:lpstr>Problem &amp; Solution </vt:lpstr>
      <vt:lpstr>Problem &amp; Solution </vt:lpstr>
      <vt:lpstr>Solution</vt:lpstr>
      <vt:lpstr>PowerPoint Presentation</vt:lpstr>
      <vt:lpstr>How is Tech Used? </vt:lpstr>
      <vt:lpstr>USE CASE </vt:lpstr>
      <vt:lpstr>Potential Costs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H20ptimism: Advancing Innovations in Water and Sanitation </dc:title>
  <dc:creator>Rayshon Tremain Lawrence</dc:creator>
  <cp:lastModifiedBy>Rayshon Tremain Lawrence</cp:lastModifiedBy>
  <cp:revision>1</cp:revision>
  <dcterms:created xsi:type="dcterms:W3CDTF">2024-02-27T22:39:19Z</dcterms:created>
  <dcterms:modified xsi:type="dcterms:W3CDTF">2024-03-12T21:12:03Z</dcterms:modified>
</cp:coreProperties>
</file>