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1C6-66F4-65F9-CA12-778EDAA9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A232-30D9-95DC-8858-F8BDFD22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656D-5479-E1DC-1A85-0F1DDFD0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F62F-655D-834D-0E94-0878FA8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8B81-70BF-0A0E-9AA1-CA2A1FC8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62A-B8AD-2091-2BF3-B611067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A837-DD45-E1A6-B839-99C7A225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891B-B344-6E22-C98C-CD24BD0A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0F16-9AE1-F4CE-DD4F-CECCCE8E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EDFE-242D-58E5-AB96-267AE822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8B7E3-E3E4-4C34-DAAA-3245E356C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FC6F-AF3B-C346-1E75-9EEA96F9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B7E8-1BED-183A-78C8-FA02A5F4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E6759-40A7-6747-4242-167D5960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6268-C68D-6A9D-7F1B-C604721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2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8CF-FE65-E235-E8A1-251992A3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8848-3FF8-8C22-1089-01EDF99E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A183-70BD-08AD-772E-721CD9F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4AA1-A95A-751F-39BA-1297D987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7D71-F110-0DB1-A83C-F4D9390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DCC8-BD65-E42C-09E0-A5AC76E7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0F50-3069-A8F4-2EF6-0A771DCC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D0BB-6DEC-F745-0150-8D6458D2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6E4D-2842-3E37-6B72-9714786D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5A46-FCB0-F09D-7056-A5C8E85F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14F9-B6F0-D79C-06F1-84A15BDF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CD64-103F-F9CF-2203-CCE2FD36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7AE8-BE5A-E6C7-F711-2BDFB0D4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3575-A73F-2552-C2F1-33F5F4A2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B640-9E09-3718-472E-3D32CA78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F17F-AA30-7EC6-2C23-E0AF8562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22E3-AC06-2054-0B27-5A28521F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6F02-FCCF-1B8B-3413-6DC72B88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8E32-F6DA-8153-520B-7C1CA01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629A-5BBE-C324-91C1-58885732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E3A9-F21E-8452-83B6-9285428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E2F5-95B1-E227-66B9-9EBCC73E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CD05-0306-A438-3B89-3F0A7046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C4F6-9DA1-8BE9-A30A-50CFD7ED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23DB-4944-8B89-BDC7-76F078D4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DA2-F182-7182-6CDC-88459EF2A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5F8CA-2FF3-EA90-C9DA-5ED0D3A2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C4AA-8515-1458-15AA-40DF030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BC5E0-CA90-E5A8-E626-775AEE9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8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68B-716D-D5BE-7641-6D6978EF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AF1-C21F-5F97-4F38-237039A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F714-D558-667C-F0BA-CB940ACD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13CA3-AE6A-4271-2B55-507795F5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CA4D1-56E6-F242-5ED5-7F8C7DF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540CE-25D1-2E60-5088-396BA61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F243-02DA-158A-7E14-5A69FCB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3B9B-ECBE-06C7-3253-155A99CF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BE21-A6AD-5D04-30CB-66CD802B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B2836-DD50-C91D-A237-6F79B142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0B81-2531-B629-1910-0F5C9F4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7376-89CD-3E29-72AA-9270004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E620-BBB4-58E5-437E-A719B2A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105-E0AD-E800-332F-41708315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44AB-2826-6FB9-B42E-0F19AA601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1BF8-D5DE-C07D-BCDB-FA2DBB2A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C2B6-CE5A-E7E0-CCD8-44960377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87AA-69F1-5FDC-9B83-B575CCA9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D2C6-119E-C657-9345-A0CB7241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E7396-2CDC-E3A4-6637-F3D3F1E2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4A5E-6C69-9703-8AC4-C278E44A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C11B-D7B0-2BE1-1DA6-E925C7F0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F3EA-AD73-1A85-B3EA-3B4C4E4E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B174-7B6B-3449-A9DD-EB4BC88F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3C5-1037-B508-0F54-1B8F8FDFD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Policy Gradients and Learning to Play Pacman using Deep Q-Learning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3144-1DF9-4A6E-F073-E41F35C0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Advanced Topics in Reinforcement Learning</a:t>
            </a:r>
          </a:p>
          <a:p>
            <a:r>
              <a:rPr lang="en-US"/>
              <a:t>Presented by: [Your Name]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0A8C-F289-0FA0-ECDA-9B9AF766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Policy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EA3C-6CB9-B95B-7602-A1931841E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Definition: Policy gradients are a type of reinforcement learning algorithm where the policy is optimized directly.</a:t>
            </a:r>
          </a:p>
          <a:p>
            <a:r>
              <a:rPr lang="en-US"/>
              <a:t>- Applications: Robotics, Autonomous vehicles, Game playing</a:t>
            </a:r>
          </a:p>
          <a:p>
            <a:r>
              <a:rPr lang="en-US"/>
              <a:t>- Advantages: Effective in high-dimensional or continuous action spaces; Direct optimization of performance metrics.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4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F54D-B433-0A4E-B2F7-E097D6A4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Policy Gradients - Key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6A76-E992-3C68-C55C-98605DFD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Policy: Determines the action to take in a given state.</a:t>
            </a:r>
          </a:p>
          <a:p>
            <a:r>
              <a:rPr lang="en-US"/>
              <a:t>- Gradient: Measures how the parameters of the policy influence performance.</a:t>
            </a:r>
          </a:p>
          <a:p>
            <a:r>
              <a:rPr lang="en-US"/>
              <a:t>- Goal: Maximize the expected reward by adjusting the policy parameters.</a:t>
            </a:r>
          </a:p>
          <a:p>
            <a:r>
              <a:rPr lang="en-US"/>
              <a:t>- Algorithms: REINFORCE, PPO, Actor-Critic Methods.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0BCC-0EE1-FA50-60C6-3CF9CE73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Policy Gradient Methods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61A-78EA-7AD9-3953-423A40FD1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Initialize policy parameters.</a:t>
            </a:r>
          </a:p>
          <a:p>
            <a:r>
              <a:rPr lang="en-US"/>
              <a:t>2. Generate trajectories by interacting with the environment.</a:t>
            </a:r>
          </a:p>
          <a:p>
            <a:r>
              <a:rPr lang="en-US"/>
              <a:t>3. Compute rewards for each trajectory.</a:t>
            </a:r>
          </a:p>
          <a:p>
            <a:r>
              <a:rPr lang="en-US"/>
              <a:t>4. Calculate the policy gradient.</a:t>
            </a:r>
          </a:p>
          <a:p>
            <a:r>
              <a:rPr lang="en-US"/>
              <a:t>5. Update the policy parameters using gradient ascent.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58E7-FC34-F1A1-40DB-2691F717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in Policy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5C83-B8DB-61B2-7C75-7223CAE66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High variance in gradient estimates.</a:t>
            </a:r>
          </a:p>
          <a:p>
            <a:r>
              <a:rPr lang="en-US"/>
              <a:t>- Sensitive to hyperparameters.</a:t>
            </a:r>
          </a:p>
          <a:p>
            <a:r>
              <a:rPr lang="en-US"/>
              <a:t>- Requires careful balancing of exploration and exploitation.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659-8D93-AEEF-81C5-914A9897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to Play Pacman with Deep Q-Learning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50CE-A006-6A21-6DFC-0B27BACC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Deep Q-Learning (DQL): Combines Q-Learning with deep neural networks to approximate Q-values.</a:t>
            </a:r>
          </a:p>
          <a:p>
            <a:r>
              <a:rPr lang="en-US"/>
              <a:t>- Goal: Train an AI agent to play Pacman by learning optimal actions for maximum rewards.</a:t>
            </a:r>
          </a:p>
          <a:p>
            <a:r>
              <a:rPr lang="en-US"/>
              <a:t>- Key Idea: Use a neural network to approximate the Q-function, which predicts the expected reward of actions.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B2B8-C6D3-D106-0D4B-E5AED368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A52B-F247-50DB-529D-EFC629DE6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Policy Gradients: Powerful for continuous action spaces and optimizing complex objectives.</a:t>
            </a:r>
          </a:p>
          <a:p>
            <a:r>
              <a:rPr lang="en-US"/>
              <a:t>- Deep Q-Learning: Effective for discrete action problems like Pacman.</a:t>
            </a:r>
          </a:p>
          <a:p>
            <a:r>
              <a:rPr lang="en-US"/>
              <a:t>- Future Work: Hybrid models combining policy gradients and value-based methods for enhanced performance.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Policy Gradients and Learning to Play Pacman using Deep Q-Learning</vt:lpstr>
      <vt:lpstr>Introduction to Policy Gradients</vt:lpstr>
      <vt:lpstr>Policy Gradients - Key Concepts</vt:lpstr>
      <vt:lpstr>Steps in Policy Gradient Methods</vt:lpstr>
      <vt:lpstr>Challenges in Policy Gradients</vt:lpstr>
      <vt:lpstr>Learning to Play Pacman with Deep Q-Learning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sk</dc:creator>
  <cp:lastModifiedBy>shashank sk</cp:lastModifiedBy>
  <cp:revision>1</cp:revision>
  <dcterms:created xsi:type="dcterms:W3CDTF">2024-12-16T06:06:35Z</dcterms:created>
  <dcterms:modified xsi:type="dcterms:W3CDTF">2024-12-16T06:06:46Z</dcterms:modified>
</cp:coreProperties>
</file>