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9" r:id="rId3"/>
    <p:sldId id="260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1AF87-503B-4766-B5AC-C319CA43254D}" v="496" dt="2023-06-14T15:49:05.997"/>
    <p1510:client id="{848CF7CA-CF6D-4B2B-8A54-BEE809E5EDA1}" v="51" dt="2023-06-14T15:29:0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ctangle 782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Rectangle 784">
            <a:extLst>
              <a:ext uri="{FF2B5EF4-FFF2-40B4-BE49-F238E27FC236}">
                <a16:creationId xmlns:a16="http://schemas.microsoft.com/office/drawing/2014/main" id="{B8AA8937-D869-4CEB-9DB3-A2AAE5433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Rectangle 786">
            <a:extLst>
              <a:ext uri="{FF2B5EF4-FFF2-40B4-BE49-F238E27FC236}">
                <a16:creationId xmlns:a16="http://schemas.microsoft.com/office/drawing/2014/main" id="{B84EE3D2-B06F-47DE-AAC1-4DB46BF8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" y="1378872"/>
            <a:ext cx="6040389" cy="423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497A3-CB46-FB41-E583-8CE3275B5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379" y="1945133"/>
            <a:ext cx="4582230" cy="2244152"/>
          </a:xfrm>
        </p:spPr>
        <p:txBody>
          <a:bodyPr>
            <a:normAutofit/>
          </a:bodyPr>
          <a:lstStyle/>
          <a:p>
            <a:r>
              <a:rPr lang="pt-BR" sz="4800" b="1">
                <a:latin typeface="+mn-lt"/>
              </a:rPr>
              <a:t>Criação de Solução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857467-B465-7035-C373-E1BE0CE1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80" y="4434540"/>
            <a:ext cx="4582229" cy="97499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pt-BR" b="1">
                <a:cs typeface="Angsana New" panose="020B0502040204020203" pitchFamily="18" charset="-34"/>
              </a:rPr>
              <a:t>Integrantes: </a:t>
            </a:r>
            <a:r>
              <a:rPr lang="pt-BR" b="1" err="1">
                <a:cs typeface="Angsana New" panose="020B0502040204020203" pitchFamily="18" charset="-34"/>
              </a:rPr>
              <a:t>donavan</a:t>
            </a:r>
            <a:r>
              <a:rPr lang="pt-BR" b="1">
                <a:cs typeface="Angsana New" panose="020B0502040204020203" pitchFamily="18" charset="-34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pt-BR" b="1">
                <a:cs typeface="Angsana New" panose="020B0502040204020203" pitchFamily="18" charset="-34"/>
              </a:rPr>
              <a:t>Igor, </a:t>
            </a:r>
            <a:r>
              <a:rPr lang="pt-BR" b="1" err="1">
                <a:cs typeface="Angsana New" panose="020B0502040204020203" pitchFamily="18" charset="-34"/>
              </a:rPr>
              <a:t>Rayssa</a:t>
            </a:r>
            <a:r>
              <a:rPr lang="pt-BR" b="1">
                <a:cs typeface="Angsana New" panose="020B0502040204020203" pitchFamily="18" charset="-34"/>
              </a:rPr>
              <a:t>, Bryan</a:t>
            </a:r>
          </a:p>
        </p:txBody>
      </p: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6599FC7B-1DF7-4530-83E5-C095D4A2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0590" y="0"/>
            <a:ext cx="1355886" cy="6796617"/>
            <a:chOff x="10580590" y="0"/>
            <a:chExt cx="1355886" cy="6796617"/>
          </a:xfrm>
        </p:grpSpPr>
        <p:sp>
          <p:nvSpPr>
            <p:cNvPr id="790" name="Freeform 8">
              <a:extLst>
                <a:ext uri="{FF2B5EF4-FFF2-40B4-BE49-F238E27FC236}">
                  <a16:creationId xmlns:a16="http://schemas.microsoft.com/office/drawing/2014/main" id="{2DE640CE-132C-43BE-BCA3-8F0BE59F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5" y="668164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0">
              <a:extLst>
                <a:ext uri="{FF2B5EF4-FFF2-40B4-BE49-F238E27FC236}">
                  <a16:creationId xmlns:a16="http://schemas.microsoft.com/office/drawing/2014/main" id="{000F7CF0-3D04-492F-A268-90181772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0842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15">
              <a:extLst>
                <a:ext uri="{FF2B5EF4-FFF2-40B4-BE49-F238E27FC236}">
                  <a16:creationId xmlns:a16="http://schemas.microsoft.com/office/drawing/2014/main" id="{C1DEC041-746E-4EA1-B788-1F7F7483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4772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8">
              <a:extLst>
                <a:ext uri="{FF2B5EF4-FFF2-40B4-BE49-F238E27FC236}">
                  <a16:creationId xmlns:a16="http://schemas.microsoft.com/office/drawing/2014/main" id="{5F1AFD93-4239-40D2-8DCA-F946C9E6E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8186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9">
              <a:extLst>
                <a:ext uri="{FF2B5EF4-FFF2-40B4-BE49-F238E27FC236}">
                  <a16:creationId xmlns:a16="http://schemas.microsoft.com/office/drawing/2014/main" id="{F7C397F6-59FA-4A2D-8F3F-BEB6EE859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8104" y="2096992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20">
              <a:extLst>
                <a:ext uri="{FF2B5EF4-FFF2-40B4-BE49-F238E27FC236}">
                  <a16:creationId xmlns:a16="http://schemas.microsoft.com/office/drawing/2014/main" id="{19BD7C73-D214-444B-88EB-EE29E138B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2867" y="229455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22">
              <a:extLst>
                <a:ext uri="{FF2B5EF4-FFF2-40B4-BE49-F238E27FC236}">
                  <a16:creationId xmlns:a16="http://schemas.microsoft.com/office/drawing/2014/main" id="{C4F6F166-B2C7-4DEF-9D27-8C7C5281E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2206" y="112439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23">
              <a:extLst>
                <a:ext uri="{FF2B5EF4-FFF2-40B4-BE49-F238E27FC236}">
                  <a16:creationId xmlns:a16="http://schemas.microsoft.com/office/drawing/2014/main" id="{1836659E-9BA4-478B-888E-7918CD1E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5893" y="91182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26">
              <a:extLst>
                <a:ext uri="{FF2B5EF4-FFF2-40B4-BE49-F238E27FC236}">
                  <a16:creationId xmlns:a16="http://schemas.microsoft.com/office/drawing/2014/main" id="{11DC92E8-61D6-4678-A815-0A449C37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11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27">
              <a:extLst>
                <a:ext uri="{FF2B5EF4-FFF2-40B4-BE49-F238E27FC236}">
                  <a16:creationId xmlns:a16="http://schemas.microsoft.com/office/drawing/2014/main" id="{16F2F68A-C3D4-4CF7-BC66-3BB510BA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593" y="1832636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28">
              <a:extLst>
                <a:ext uri="{FF2B5EF4-FFF2-40B4-BE49-F238E27FC236}">
                  <a16:creationId xmlns:a16="http://schemas.microsoft.com/office/drawing/2014/main" id="{27E279E3-83BE-46D7-BC57-137DED9A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067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30">
              <a:extLst>
                <a:ext uri="{FF2B5EF4-FFF2-40B4-BE49-F238E27FC236}">
                  <a16:creationId xmlns:a16="http://schemas.microsoft.com/office/drawing/2014/main" id="{65AB9160-E89C-4231-9056-39F8CBAF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592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43">
              <a:extLst>
                <a:ext uri="{FF2B5EF4-FFF2-40B4-BE49-F238E27FC236}">
                  <a16:creationId xmlns:a16="http://schemas.microsoft.com/office/drawing/2014/main" id="{8CC42264-7CBA-4049-8CE9-F42DA07F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91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51">
              <a:extLst>
                <a:ext uri="{FF2B5EF4-FFF2-40B4-BE49-F238E27FC236}">
                  <a16:creationId xmlns:a16="http://schemas.microsoft.com/office/drawing/2014/main" id="{22AC0855-2BCD-48C6-B7E9-93E176449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88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52">
              <a:extLst>
                <a:ext uri="{FF2B5EF4-FFF2-40B4-BE49-F238E27FC236}">
                  <a16:creationId xmlns:a16="http://schemas.microsoft.com/office/drawing/2014/main" id="{8F2B8603-2341-48E0-A478-D3DEC6BCB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989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53">
              <a:extLst>
                <a:ext uri="{FF2B5EF4-FFF2-40B4-BE49-F238E27FC236}">
                  <a16:creationId xmlns:a16="http://schemas.microsoft.com/office/drawing/2014/main" id="{9829AAB0-C80F-4816-98D9-B073E0E0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97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54">
              <a:extLst>
                <a:ext uri="{FF2B5EF4-FFF2-40B4-BE49-F238E27FC236}">
                  <a16:creationId xmlns:a16="http://schemas.microsoft.com/office/drawing/2014/main" id="{FFF2AF19-A868-44F8-944E-8625EFEA7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82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55">
              <a:extLst>
                <a:ext uri="{FF2B5EF4-FFF2-40B4-BE49-F238E27FC236}">
                  <a16:creationId xmlns:a16="http://schemas.microsoft.com/office/drawing/2014/main" id="{19C481A9-3BCA-4C40-A323-E99C9481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83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56">
              <a:extLst>
                <a:ext uri="{FF2B5EF4-FFF2-40B4-BE49-F238E27FC236}">
                  <a16:creationId xmlns:a16="http://schemas.microsoft.com/office/drawing/2014/main" id="{B6DEB2DB-99F0-41FE-8F15-BEB091B2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0530" y="229386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57">
              <a:extLst>
                <a:ext uri="{FF2B5EF4-FFF2-40B4-BE49-F238E27FC236}">
                  <a16:creationId xmlns:a16="http://schemas.microsoft.com/office/drawing/2014/main" id="{635C6778-22C5-4739-ADA3-03D9500B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98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9">
              <a:extLst>
                <a:ext uri="{FF2B5EF4-FFF2-40B4-BE49-F238E27FC236}">
                  <a16:creationId xmlns:a16="http://schemas.microsoft.com/office/drawing/2014/main" id="{2A768F35-A374-4597-8C0F-E5E9170C4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433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60">
              <a:extLst>
                <a:ext uri="{FF2B5EF4-FFF2-40B4-BE49-F238E27FC236}">
                  <a16:creationId xmlns:a16="http://schemas.microsoft.com/office/drawing/2014/main" id="{3F5CA884-0B4E-4C1E-A397-B03B860D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664" y="190336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61">
              <a:extLst>
                <a:ext uri="{FF2B5EF4-FFF2-40B4-BE49-F238E27FC236}">
                  <a16:creationId xmlns:a16="http://schemas.microsoft.com/office/drawing/2014/main" id="{319CE7B5-B5E2-4F13-ABF5-1CDF08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961" y="213772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78">
              <a:extLst>
                <a:ext uri="{FF2B5EF4-FFF2-40B4-BE49-F238E27FC236}">
                  <a16:creationId xmlns:a16="http://schemas.microsoft.com/office/drawing/2014/main" id="{397D2E03-98AE-4647-821F-85862785B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719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79">
              <a:extLst>
                <a:ext uri="{FF2B5EF4-FFF2-40B4-BE49-F238E27FC236}">
                  <a16:creationId xmlns:a16="http://schemas.microsoft.com/office/drawing/2014/main" id="{17C275DB-E849-4EA4-8713-32B5D2DE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57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80">
              <a:extLst>
                <a:ext uri="{FF2B5EF4-FFF2-40B4-BE49-F238E27FC236}">
                  <a16:creationId xmlns:a16="http://schemas.microsoft.com/office/drawing/2014/main" id="{5C9D14FB-8462-4595-9073-0C1669E55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423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82">
              <a:extLst>
                <a:ext uri="{FF2B5EF4-FFF2-40B4-BE49-F238E27FC236}">
                  <a16:creationId xmlns:a16="http://schemas.microsoft.com/office/drawing/2014/main" id="{61CFC522-2DDE-41FE-A896-31FD81E7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7973" y="580944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84">
              <a:extLst>
                <a:ext uri="{FF2B5EF4-FFF2-40B4-BE49-F238E27FC236}">
                  <a16:creationId xmlns:a16="http://schemas.microsoft.com/office/drawing/2014/main" id="{1DE986F0-71DA-4FC5-9B8D-B80BCA37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68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86">
              <a:extLst>
                <a:ext uri="{FF2B5EF4-FFF2-40B4-BE49-F238E27FC236}">
                  <a16:creationId xmlns:a16="http://schemas.microsoft.com/office/drawing/2014/main" id="{FD3945E4-65D1-40A4-AA52-E82C5758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58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89">
              <a:extLst>
                <a:ext uri="{FF2B5EF4-FFF2-40B4-BE49-F238E27FC236}">
                  <a16:creationId xmlns:a16="http://schemas.microsoft.com/office/drawing/2014/main" id="{69EDD546-3725-4141-9AEE-446524F56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5939" y="5625289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90">
              <a:extLst>
                <a:ext uri="{FF2B5EF4-FFF2-40B4-BE49-F238E27FC236}">
                  <a16:creationId xmlns:a16="http://schemas.microsoft.com/office/drawing/2014/main" id="{29EB779D-53F9-4449-A3B9-B16A6EBF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31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05">
              <a:extLst>
                <a:ext uri="{FF2B5EF4-FFF2-40B4-BE49-F238E27FC236}">
                  <a16:creationId xmlns:a16="http://schemas.microsoft.com/office/drawing/2014/main" id="{C163A133-1361-488B-ACD1-7F6A6DE2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649" y="593526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06">
              <a:extLst>
                <a:ext uri="{FF2B5EF4-FFF2-40B4-BE49-F238E27FC236}">
                  <a16:creationId xmlns:a16="http://schemas.microsoft.com/office/drawing/2014/main" id="{0D0520FA-0028-46DA-BF2D-2DC8D74D4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435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08">
              <a:extLst>
                <a:ext uri="{FF2B5EF4-FFF2-40B4-BE49-F238E27FC236}">
                  <a16:creationId xmlns:a16="http://schemas.microsoft.com/office/drawing/2014/main" id="{23F22E59-1B66-47AA-BA81-7B4191A4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9785" y="11027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10">
              <a:extLst>
                <a:ext uri="{FF2B5EF4-FFF2-40B4-BE49-F238E27FC236}">
                  <a16:creationId xmlns:a16="http://schemas.microsoft.com/office/drawing/2014/main" id="{36F7FB00-9A76-4C0E-A05C-CA6B96A1D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08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11">
              <a:extLst>
                <a:ext uri="{FF2B5EF4-FFF2-40B4-BE49-F238E27FC236}">
                  <a16:creationId xmlns:a16="http://schemas.microsoft.com/office/drawing/2014/main" id="{68DA8E50-B15F-4B3A-90EC-2A03E257B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6505" y="129771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112">
              <a:extLst>
                <a:ext uri="{FF2B5EF4-FFF2-40B4-BE49-F238E27FC236}">
                  <a16:creationId xmlns:a16="http://schemas.microsoft.com/office/drawing/2014/main" id="{82C7AB40-A354-4997-93B2-B7DE6C7D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783" y="91049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123">
              <a:extLst>
                <a:ext uri="{FF2B5EF4-FFF2-40B4-BE49-F238E27FC236}">
                  <a16:creationId xmlns:a16="http://schemas.microsoft.com/office/drawing/2014/main" id="{C62E3823-6812-4FC3-9E11-0D743AF6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379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130">
              <a:extLst>
                <a:ext uri="{FF2B5EF4-FFF2-40B4-BE49-F238E27FC236}">
                  <a16:creationId xmlns:a16="http://schemas.microsoft.com/office/drawing/2014/main" id="{BD38CEC7-EB05-4770-88A0-21AB3389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7014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31">
              <a:extLst>
                <a:ext uri="{FF2B5EF4-FFF2-40B4-BE49-F238E27FC236}">
                  <a16:creationId xmlns:a16="http://schemas.microsoft.com/office/drawing/2014/main" id="{2C2A7A5C-8262-4207-A106-7925BEE2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2083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132">
              <a:extLst>
                <a:ext uri="{FF2B5EF4-FFF2-40B4-BE49-F238E27FC236}">
                  <a16:creationId xmlns:a16="http://schemas.microsoft.com/office/drawing/2014/main" id="{109B8939-2359-4AA5-BE84-D08AD6896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4163" y="58940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135">
              <a:extLst>
                <a:ext uri="{FF2B5EF4-FFF2-40B4-BE49-F238E27FC236}">
                  <a16:creationId xmlns:a16="http://schemas.microsoft.com/office/drawing/2014/main" id="{28E156B2-2673-4090-B92A-DD788F91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817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141">
              <a:extLst>
                <a:ext uri="{FF2B5EF4-FFF2-40B4-BE49-F238E27FC236}">
                  <a16:creationId xmlns:a16="http://schemas.microsoft.com/office/drawing/2014/main" id="{7EF42F55-E2C9-4A07-91DA-8C10E0D7F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8486" y="1194032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5">
              <a:extLst>
                <a:ext uri="{FF2B5EF4-FFF2-40B4-BE49-F238E27FC236}">
                  <a16:creationId xmlns:a16="http://schemas.microsoft.com/office/drawing/2014/main" id="{1230B5C4-95EA-4655-8618-08D13B32D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752" y="2765620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6">
              <a:extLst>
                <a:ext uri="{FF2B5EF4-FFF2-40B4-BE49-F238E27FC236}">
                  <a16:creationId xmlns:a16="http://schemas.microsoft.com/office/drawing/2014/main" id="{90469482-5E37-4BFE-9F83-760D56D2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279" y="510977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7">
              <a:extLst>
                <a:ext uri="{FF2B5EF4-FFF2-40B4-BE49-F238E27FC236}">
                  <a16:creationId xmlns:a16="http://schemas.microsoft.com/office/drawing/2014/main" id="{14E7CD44-9E2F-4FB6-AED9-D9BDB042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709" y="2479307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8">
              <a:extLst>
                <a:ext uri="{FF2B5EF4-FFF2-40B4-BE49-F238E27FC236}">
                  <a16:creationId xmlns:a16="http://schemas.microsoft.com/office/drawing/2014/main" id="{4DF38201-76AF-46C0-B2C7-3643EEED0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157" y="48107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9">
              <a:extLst>
                <a:ext uri="{FF2B5EF4-FFF2-40B4-BE49-F238E27FC236}">
                  <a16:creationId xmlns:a16="http://schemas.microsoft.com/office/drawing/2014/main" id="{F829FF5C-5043-4640-B01F-F0F28271D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295" y="4530259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1">
              <a:extLst>
                <a:ext uri="{FF2B5EF4-FFF2-40B4-BE49-F238E27FC236}">
                  <a16:creationId xmlns:a16="http://schemas.microsoft.com/office/drawing/2014/main" id="{D8EEAE37-148C-4CE3-89B1-152EA4AF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656" y="4269027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2">
              <a:extLst>
                <a:ext uri="{FF2B5EF4-FFF2-40B4-BE49-F238E27FC236}">
                  <a16:creationId xmlns:a16="http://schemas.microsoft.com/office/drawing/2014/main" id="{A61104F5-14AD-4EB7-A54C-DAF0A2F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7432" y="376654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3">
              <a:extLst>
                <a:ext uri="{FF2B5EF4-FFF2-40B4-BE49-F238E27FC236}">
                  <a16:creationId xmlns:a16="http://schemas.microsoft.com/office/drawing/2014/main" id="{EC38536F-D0A4-4AEC-A9F8-389E8990D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1897" y="3170516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14">
              <a:extLst>
                <a:ext uri="{FF2B5EF4-FFF2-40B4-BE49-F238E27FC236}">
                  <a16:creationId xmlns:a16="http://schemas.microsoft.com/office/drawing/2014/main" id="{127854F2-6E1A-4EFC-855D-55DECDD8B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537" y="341044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6">
              <a:extLst>
                <a:ext uri="{FF2B5EF4-FFF2-40B4-BE49-F238E27FC236}">
                  <a16:creationId xmlns:a16="http://schemas.microsoft.com/office/drawing/2014/main" id="{9A119165-64BD-4252-8438-117F3E43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272" y="4009578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7">
              <a:extLst>
                <a:ext uri="{FF2B5EF4-FFF2-40B4-BE49-F238E27FC236}">
                  <a16:creationId xmlns:a16="http://schemas.microsoft.com/office/drawing/2014/main" id="{B53A63B6-93A3-46DF-8EBB-448943671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51" y="5422266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21">
              <a:extLst>
                <a:ext uri="{FF2B5EF4-FFF2-40B4-BE49-F238E27FC236}">
                  <a16:creationId xmlns:a16="http://schemas.microsoft.com/office/drawing/2014/main" id="{B84CD6CD-22DF-4D8A-9074-674F7B23D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242" y="5733420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25">
              <a:extLst>
                <a:ext uri="{FF2B5EF4-FFF2-40B4-BE49-F238E27FC236}">
                  <a16:creationId xmlns:a16="http://schemas.microsoft.com/office/drawing/2014/main" id="{6CAC2E54-038E-42E0-A5CA-7260279AB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615" y="6658415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29">
              <a:extLst>
                <a:ext uri="{FF2B5EF4-FFF2-40B4-BE49-F238E27FC236}">
                  <a16:creationId xmlns:a16="http://schemas.microsoft.com/office/drawing/2014/main" id="{9D859BA7-EA9B-49BC-BAB5-5AA5DD962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0125" y="5972127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132A12C0-F9E0-402E-86BF-0CA61264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4008" y="6352160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B6052C85-F025-4AEC-BA73-B3D732161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0006" y="32966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33">
              <a:extLst>
                <a:ext uri="{FF2B5EF4-FFF2-40B4-BE49-F238E27FC236}">
                  <a16:creationId xmlns:a16="http://schemas.microsoft.com/office/drawing/2014/main" id="{5DEC65F1-8509-4F25-9D55-7CD837E1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919" y="43879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34">
              <a:extLst>
                <a:ext uri="{FF2B5EF4-FFF2-40B4-BE49-F238E27FC236}">
                  <a16:creationId xmlns:a16="http://schemas.microsoft.com/office/drawing/2014/main" id="{AB3D96EE-DFC5-4071-89B2-F5DB3ACD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849" y="53852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35">
              <a:extLst>
                <a:ext uri="{FF2B5EF4-FFF2-40B4-BE49-F238E27FC236}">
                  <a16:creationId xmlns:a16="http://schemas.microsoft.com/office/drawing/2014/main" id="{8F5F8AEE-422E-4180-8C39-6FCEC059C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501" y="45961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36">
              <a:extLst>
                <a:ext uri="{FF2B5EF4-FFF2-40B4-BE49-F238E27FC236}">
                  <a16:creationId xmlns:a16="http://schemas.microsoft.com/office/drawing/2014/main" id="{934D274F-F47D-47DE-AF0F-A1939A3F2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37">
              <a:extLst>
                <a:ext uri="{FF2B5EF4-FFF2-40B4-BE49-F238E27FC236}">
                  <a16:creationId xmlns:a16="http://schemas.microsoft.com/office/drawing/2014/main" id="{0A7C4035-FD5D-4380-90B8-3F24A816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404" y="30606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38">
              <a:extLst>
                <a:ext uri="{FF2B5EF4-FFF2-40B4-BE49-F238E27FC236}">
                  <a16:creationId xmlns:a16="http://schemas.microsoft.com/office/drawing/2014/main" id="{C7F15AEE-302F-4C4B-8669-7D196FA2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073" y="49007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39">
              <a:extLst>
                <a:ext uri="{FF2B5EF4-FFF2-40B4-BE49-F238E27FC236}">
                  <a16:creationId xmlns:a16="http://schemas.microsoft.com/office/drawing/2014/main" id="{D034440B-82AF-497A-9D49-3907F490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181" y="51418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40">
              <a:extLst>
                <a:ext uri="{FF2B5EF4-FFF2-40B4-BE49-F238E27FC236}">
                  <a16:creationId xmlns:a16="http://schemas.microsoft.com/office/drawing/2014/main" id="{C473DED0-7789-47BA-88E9-BA510F17F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8145" y="25985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41">
              <a:extLst>
                <a:ext uri="{FF2B5EF4-FFF2-40B4-BE49-F238E27FC236}">
                  <a16:creationId xmlns:a16="http://schemas.microsoft.com/office/drawing/2014/main" id="{61660303-C328-4E3E-B718-FF16FE80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63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42">
              <a:extLst>
                <a:ext uri="{FF2B5EF4-FFF2-40B4-BE49-F238E27FC236}">
                  <a16:creationId xmlns:a16="http://schemas.microsoft.com/office/drawing/2014/main" id="{889A903A-3978-4E46-8E90-C21B27B80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9806" y="55971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44">
              <a:extLst>
                <a:ext uri="{FF2B5EF4-FFF2-40B4-BE49-F238E27FC236}">
                  <a16:creationId xmlns:a16="http://schemas.microsoft.com/office/drawing/2014/main" id="{D999DFDA-98C7-49A3-A202-413BE43A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596" y="40812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45">
              <a:extLst>
                <a:ext uri="{FF2B5EF4-FFF2-40B4-BE49-F238E27FC236}">
                  <a16:creationId xmlns:a16="http://schemas.microsoft.com/office/drawing/2014/main" id="{D8AE04A9-F987-40C8-8324-54B616639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445" y="58371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46">
              <a:extLst>
                <a:ext uri="{FF2B5EF4-FFF2-40B4-BE49-F238E27FC236}">
                  <a16:creationId xmlns:a16="http://schemas.microsoft.com/office/drawing/2014/main" id="{6BDC2FAA-6705-4773-A719-9B7BA5EC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504" y="28311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47">
              <a:extLst>
                <a:ext uri="{FF2B5EF4-FFF2-40B4-BE49-F238E27FC236}">
                  <a16:creationId xmlns:a16="http://schemas.microsoft.com/office/drawing/2014/main" id="{39D3DD60-78EA-41B8-9629-B2097C0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649" y="38501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48">
              <a:extLst>
                <a:ext uri="{FF2B5EF4-FFF2-40B4-BE49-F238E27FC236}">
                  <a16:creationId xmlns:a16="http://schemas.microsoft.com/office/drawing/2014/main" id="{C82D54CE-3C15-4476-A162-D2B18460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906" y="36166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49">
              <a:extLst>
                <a:ext uri="{FF2B5EF4-FFF2-40B4-BE49-F238E27FC236}">
                  <a16:creationId xmlns:a16="http://schemas.microsoft.com/office/drawing/2014/main" id="{C77AD9C8-EFE2-459E-9D2D-6D3F9003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252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70">
              <a:extLst>
                <a:ext uri="{FF2B5EF4-FFF2-40B4-BE49-F238E27FC236}">
                  <a16:creationId xmlns:a16="http://schemas.microsoft.com/office/drawing/2014/main" id="{A0B8A69D-893C-4130-B6D9-EE7A4151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099" y="61870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75">
              <a:extLst>
                <a:ext uri="{FF2B5EF4-FFF2-40B4-BE49-F238E27FC236}">
                  <a16:creationId xmlns:a16="http://schemas.microsoft.com/office/drawing/2014/main" id="{98B6FAFB-A59E-4743-88ED-ECC8308A1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6635" y="298347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85">
              <a:extLst>
                <a:ext uri="{FF2B5EF4-FFF2-40B4-BE49-F238E27FC236}">
                  <a16:creationId xmlns:a16="http://schemas.microsoft.com/office/drawing/2014/main" id="{AD93045F-69E5-4B98-8A99-B093F9A4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50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87">
              <a:extLst>
                <a:ext uri="{FF2B5EF4-FFF2-40B4-BE49-F238E27FC236}">
                  <a16:creationId xmlns:a16="http://schemas.microsoft.com/office/drawing/2014/main" id="{EE6C8149-2426-4883-A4E6-70F4CB0B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398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117">
              <a:extLst>
                <a:ext uri="{FF2B5EF4-FFF2-40B4-BE49-F238E27FC236}">
                  <a16:creationId xmlns:a16="http://schemas.microsoft.com/office/drawing/2014/main" id="{AD2584B5-8D22-45BD-A767-26635B70D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501" y="587577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18">
              <a:extLst>
                <a:ext uri="{FF2B5EF4-FFF2-40B4-BE49-F238E27FC236}">
                  <a16:creationId xmlns:a16="http://schemas.microsoft.com/office/drawing/2014/main" id="{21F6A307-936F-4618-8F06-A639C91C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0865" y="643351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119">
              <a:extLst>
                <a:ext uri="{FF2B5EF4-FFF2-40B4-BE49-F238E27FC236}">
                  <a16:creationId xmlns:a16="http://schemas.microsoft.com/office/drawing/2014/main" id="{4E79E3A2-3436-4935-AFA0-6D81A1F5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67932" y="617468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139">
              <a:extLst>
                <a:ext uri="{FF2B5EF4-FFF2-40B4-BE49-F238E27FC236}">
                  <a16:creationId xmlns:a16="http://schemas.microsoft.com/office/drawing/2014/main" id="{88D3F1C3-57F7-4475-BE24-994E429A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4855" y="668738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144">
              <a:extLst>
                <a:ext uri="{FF2B5EF4-FFF2-40B4-BE49-F238E27FC236}">
                  <a16:creationId xmlns:a16="http://schemas.microsoft.com/office/drawing/2014/main" id="{15EE5509-C1EF-4CE6-8DFF-08F8CFF95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4987" y="606764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145">
              <a:extLst>
                <a:ext uri="{FF2B5EF4-FFF2-40B4-BE49-F238E27FC236}">
                  <a16:creationId xmlns:a16="http://schemas.microsoft.com/office/drawing/2014/main" id="{4E19D03A-8D08-4A59-A8B8-E44825AD5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72583" y="635706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8">
              <a:extLst>
                <a:ext uri="{FF2B5EF4-FFF2-40B4-BE49-F238E27FC236}">
                  <a16:creationId xmlns:a16="http://schemas.microsoft.com/office/drawing/2014/main" id="{24C9664D-878C-4BAE-9D15-1B5F9222E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983" y="596321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8">
              <a:extLst>
                <a:ext uri="{FF2B5EF4-FFF2-40B4-BE49-F238E27FC236}">
                  <a16:creationId xmlns:a16="http://schemas.microsoft.com/office/drawing/2014/main" id="{49E2A78F-5EF2-48FF-9F7B-F4F265DE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661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8">
              <a:extLst>
                <a:ext uri="{FF2B5EF4-FFF2-40B4-BE49-F238E27FC236}">
                  <a16:creationId xmlns:a16="http://schemas.microsoft.com/office/drawing/2014/main" id="{410802B9-9228-43C9-A27E-CB4CC0B50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838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106">
              <a:extLst>
                <a:ext uri="{FF2B5EF4-FFF2-40B4-BE49-F238E27FC236}">
                  <a16:creationId xmlns:a16="http://schemas.microsoft.com/office/drawing/2014/main" id="{2EB97A80-0E3D-48D2-B0C2-E10739A3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7088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106">
              <a:extLst>
                <a:ext uri="{FF2B5EF4-FFF2-40B4-BE49-F238E27FC236}">
                  <a16:creationId xmlns:a16="http://schemas.microsoft.com/office/drawing/2014/main" id="{9C52230F-B5E5-40D3-8563-0914770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290" y="575918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9A3D83D-4291-B948-81EF-AD21460FC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0"/>
          <a:stretch/>
        </p:blipFill>
        <p:spPr>
          <a:xfrm>
            <a:off x="6874939" y="1378872"/>
            <a:ext cx="4470215" cy="42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6CBEF-D722-28E2-5697-4905B9C2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730477"/>
          </a:xfrm>
        </p:spPr>
        <p:txBody>
          <a:bodyPr>
            <a:normAutofit/>
          </a:bodyPr>
          <a:lstStyle/>
          <a:p>
            <a:pPr algn="ctr"/>
            <a:r>
              <a:rPr lang="pt-BR"/>
              <a:t>Ideia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47A11-05CF-39D7-7368-CC95F663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32" y="1882417"/>
            <a:ext cx="5300856" cy="3713829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pt-BR" sz="1700">
                <a:ea typeface="Calibri" panose="020F0502020204030204" pitchFamily="34" charset="0"/>
                <a:cs typeface="Biome Light" panose="020B0502040204020203" pitchFamily="34" charset="0"/>
              </a:rPr>
              <a:t>A ideia principal é a solução para um restaurante japonês por motivos de atrasos, pedidos feitos após e sendo entregue primeiro entre outros...</a:t>
            </a:r>
            <a:endParaRPr lang="pt-BR">
              <a:effectLst/>
              <a:ea typeface="Calibri" panose="020F0502020204030204" pitchFamily="34" charset="0"/>
              <a:cs typeface="Biome Light" panose="020B0502040204020203" pitchFamily="34" charset="0"/>
            </a:endParaRPr>
          </a:p>
        </p:txBody>
      </p:sp>
      <p:pic>
        <p:nvPicPr>
          <p:cNvPr id="166" name="Picture 165" descr="Lâmpada em tela de fundo amarela com cabo e feixes de luz traçados">
            <a:extLst>
              <a:ext uri="{FF2B5EF4-FFF2-40B4-BE49-F238E27FC236}">
                <a16:creationId xmlns:a16="http://schemas.microsoft.com/office/drawing/2014/main" id="{CAD663AD-EFD2-0FAA-C99B-5DC8E0B33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91" r="3032" b="-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7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o de hotel">
            <a:extLst>
              <a:ext uri="{FF2B5EF4-FFF2-40B4-BE49-F238E27FC236}">
                <a16:creationId xmlns:a16="http://schemas.microsoft.com/office/drawing/2014/main" id="{9F80CEB1-BF86-7669-8BC6-4DEDE4D03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8104" r="489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0AE0AA-3938-2BD5-738B-F214052C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Como funciona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688A3-8773-F13D-1870-EF76E244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814" y="1506511"/>
            <a:ext cx="5219700" cy="588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/>
              <a:t>Nossa ideia se resulta :Em quando o cliente chegasse no estabelecimento, teria uma pessoa na porta para explicar todos os procedimentos e atender as dúvidas, logo ao se sentar em uma mesa o cliente presenciaria um tablet em sua mesa para fazer seu pedido.</a:t>
            </a:r>
          </a:p>
          <a:p>
            <a:pPr marL="0" indent="0">
              <a:buNone/>
            </a:pPr>
            <a:r>
              <a:rPr lang="pt-BR" sz="1800"/>
              <a:t>(Lembrando cada tablet terá um número que indicara sua mesa)</a:t>
            </a:r>
          </a:p>
          <a:p>
            <a:pPr marL="0" indent="0">
              <a:buNone/>
            </a:pP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5599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281E-C3DD-6941-6C64-AFF3B645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1F897-160F-FF7A-01B4-B1D13FF1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Logo ao terminar seu pedido aparecerá em um telão na cozinha, e quando terminar de ser preparado em um relógio inteligente avisará o garçom para ser levado até o cliente, de uma forma rápida e que atenderá as expectativas dos clientes,  nesse relógio aparecerá um tempo de espera que ao ser ultrapassado o garçom terá consequências para conseguirmos amenizar o problema em questão á espera dos clientes e a temperatura da comida (depende de qual pedido seria).</a:t>
            </a:r>
          </a:p>
        </p:txBody>
      </p:sp>
    </p:spTree>
    <p:extLst>
      <p:ext uri="{BB962C8B-B14F-4D97-AF65-F5344CB8AC3E}">
        <p14:creationId xmlns:p14="http://schemas.microsoft.com/office/powerpoint/2010/main" val="39230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0AE0AA-3938-2BD5-738B-F214052C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22" y="498507"/>
            <a:ext cx="6188277" cy="1372823"/>
          </a:xfrm>
        </p:spPr>
        <p:txBody>
          <a:bodyPr>
            <a:normAutofit/>
          </a:bodyPr>
          <a:lstStyle/>
          <a:p>
            <a:r>
              <a:rPr lang="pt-BR"/>
              <a:t>Custo da ideia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3EC256-5633-414E-89A7-4DF1780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975" y="42050"/>
            <a:ext cx="1319321" cy="6804850"/>
            <a:chOff x="1744975" y="42050"/>
            <a:chExt cx="1319321" cy="680485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3792" y="47283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4562" y="66894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6934" y="8999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1593" y="113778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96052" y="46436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6021" y="118352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1720" y="63356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547" y="113428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9444" y="38573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30146" y="9545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94226" y="459880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991372" y="46712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721306" y="467236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7458" y="441007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4176" y="5651651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18389" y="62433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35281" y="59847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5443" y="646897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22723" y="673426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9835" y="57007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385" y="574829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6293" y="60187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8102" y="60623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83208" y="671013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54120" y="626268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220" y="20699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3403" y="673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84" y="596758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0283" y="573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1968" y="546537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8820" y="6232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85974" y="648157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91453" y="669893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43184" y="607798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4739" y="585265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9192" y="56181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65791" y="635313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78761" y="6639984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994" y="60917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44939" y="558461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8684" y="64186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730" y="588242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27" y="140523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72457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5170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21480" y="122198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2483" y="93460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160" y="138958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043" y="110734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4122" y="5515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51027" y="76522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39067" y="258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2681" y="9468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07625" y="116352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2943" y="136288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02256" y="11556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8542" y="79706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00545" y="850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1375" y="11217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2255" y="52860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19382" y="66888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6051" y="549204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626" y="65158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6458" y="1405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38545" y="486074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67650" y="54373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31376" y="140483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38486" y="30146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9036" y="488697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123" y="251274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9867" y="413651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954" y="230319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350" y="276316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5237" y="516057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32444" y="209860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42413" y="175259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78112" y="22053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88286" y="433198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55836" y="195750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2264" y="477891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593" y="17133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89795" y="163916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71381" y="524416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42915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17353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2997" y="49887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9942" y="27692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1083" y="52111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55867" y="5837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9643" y="219595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398" y="250464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024" y="19732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9073" y="166645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44017" y="273529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20676" y="509134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76473" y="534494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54934" y="23688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36937" y="24222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27767" y="168394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73414" y="198099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0943" y="533833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76608" y="51742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4878" y="187323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97991" y="3097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27887" y="98012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Dinheiro">
            <a:extLst>
              <a:ext uri="{FF2B5EF4-FFF2-40B4-BE49-F238E27FC236}">
                <a16:creationId xmlns:a16="http://schemas.microsoft.com/office/drawing/2014/main" id="{C3D7340E-3F83-913E-4440-D7936F752F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90" y="1638735"/>
            <a:ext cx="3857768" cy="385776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688A3-8773-F13D-1870-EF76E244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22" y="2055766"/>
            <a:ext cx="6188277" cy="3943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/>
              <a:t>O painel da nossa ideia seria de R$329,00 cada, após mostrará sua senha de acordo com o que você pediu.</a:t>
            </a:r>
          </a:p>
          <a:p>
            <a:pPr marL="0" indent="0">
              <a:buNone/>
            </a:pPr>
            <a:r>
              <a:rPr lang="pt-BR"/>
              <a:t> O custo do relógio que seria usado pelos garçom, o custo do relógio seria de R$300,00 a R$500,00 cada.</a:t>
            </a:r>
          </a:p>
          <a:p>
            <a:pPr marL="0" indent="0">
              <a:buNone/>
            </a:pPr>
            <a:r>
              <a:rPr lang="pt-BR"/>
              <a:t> Tablet que ficara sobre as mesas, que pode variar de R$500,00 a R$1,200.</a:t>
            </a:r>
          </a:p>
        </p:txBody>
      </p:sp>
    </p:spTree>
    <p:extLst>
      <p:ext uri="{BB962C8B-B14F-4D97-AF65-F5344CB8AC3E}">
        <p14:creationId xmlns:p14="http://schemas.microsoft.com/office/powerpoint/2010/main" val="333504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CADC0-451C-6645-6D73-F37DD6B9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16774"/>
            <a:ext cx="9634011" cy="130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/>
              <a:t>Muito obrigada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54117530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restaurante, web</Template>
  <TotalTime>0</TotalTime>
  <Words>262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Modern Love</vt:lpstr>
      <vt:lpstr>BohemianVTI</vt:lpstr>
      <vt:lpstr>Criação de Solução </vt:lpstr>
      <vt:lpstr>Ideia principal</vt:lpstr>
      <vt:lpstr>Como funciona </vt:lpstr>
      <vt:lpstr>...</vt:lpstr>
      <vt:lpstr>Custo da ideia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Solução </dc:title>
  <dc:creator>RAYSSA RAFAELLY KOPINSKI</dc:creator>
  <cp:lastModifiedBy>RAYSSA RAFAELLY KOPINSKI</cp:lastModifiedBy>
  <cp:revision>1</cp:revision>
  <dcterms:created xsi:type="dcterms:W3CDTF">2023-06-14T16:03:33Z</dcterms:created>
  <dcterms:modified xsi:type="dcterms:W3CDTF">2023-06-14T16:03:59Z</dcterms:modified>
</cp:coreProperties>
</file>