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79840"/>
            <a:ext cx="12191760" cy="41601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2562840"/>
            <a:ext cx="12191760" cy="3561120"/>
          </a:xfrm>
          <a:prstGeom prst="rect">
            <a:avLst/>
          </a:prstGeom>
          <a:solidFill>
            <a:srgbClr val="333C3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1868400" y="2961720"/>
            <a:ext cx="8454600" cy="1611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F2F2F2"/>
                </a:solidFill>
                <a:latin typeface="Lato" panose="020F0602020204030203"/>
              </a:rPr>
              <a:t>Fiscalização no transporte coletivo</a:t>
            </a:r>
            <a:endParaRPr lang="pt-BR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8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9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112040" y="552960"/>
            <a:ext cx="243252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Grupo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1204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Alex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Buarque</a:t>
            </a:r>
            <a:r>
              <a:rPr lang="pt-BR" sz="3200" b="1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 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(Product Owner.)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08248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Fernanda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Esteves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05292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João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Pedro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(Scrum Master.)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1112040" y="361548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Laís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Silva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508248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Raissa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Arantes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905292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Vitor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Leonardo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8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9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Contexto de Negócio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12040" y="1569600"/>
            <a:ext cx="1002420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Sistema de fiscalização do transporte público é vulnerável e corruptível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 Anotações manuais, possibilitando incoerências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Fiscalização pode ser facilmente manipulada nos horário de entrada/saída de ônibus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Sistema atual favorece atuação de indivíduos com má índole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3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4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Situação Atual (As Is)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82680" y="1578600"/>
            <a:ext cx="10058040" cy="370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0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1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Justificativa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12040" y="1569600"/>
            <a:ext cx="100242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Proporcionar dados mais consistentes e reduzir de erros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Geração e emissão de relatórios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Maior controle dos dados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Automação de processos manuais com utilização de IoT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Melhoria na tomada de decisões com base em dados analíticos 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6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7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pic>
        <p:nvPicPr>
          <p:cNvPr id="2" name="Picture 1" descr="Desenho_Soluca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" y="1245235"/>
            <a:ext cx="1005840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3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4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m 2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64BAC94A-77D8-4D3F-8E22-5E1B48A86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55" y="1447560"/>
            <a:ext cx="10069330" cy="5058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1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2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112040" y="1592640"/>
            <a:ext cx="464796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Pontualidade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Confiabilidade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Conforto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Segurança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694920" y="1719720"/>
            <a:ext cx="49939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Black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Ultimate Blaze</dc:creator>
  <cp:lastModifiedBy>Raissa</cp:lastModifiedBy>
  <cp:revision>32</cp:revision>
  <dcterms:created xsi:type="dcterms:W3CDTF">2020-02-10T22:00:08Z</dcterms:created>
  <dcterms:modified xsi:type="dcterms:W3CDTF">2020-02-11T21:09:54Z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