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B9B0E-D4E1-4BA7-9EF1-94EB9FD3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7FCF36-C820-4EF1-BA8E-F8D225A1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B3080-F5E7-43C1-83C2-94F9D46F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DC165-1C28-496D-89A7-A52B9E6B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FD79D-35FD-4D39-B355-F41F70D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DC99A-5E2C-4455-8E28-1C29978C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F05AC8-E0F9-4F33-94F2-EA789DC5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CF23D-0902-4D93-82F4-182FFF3C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1A4B4-8CD8-4775-8093-86CCFEF0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E3724-665D-4BEE-A5B3-A21E7A4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222B16-0159-4BEF-AEBF-023A03AE8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33BB2-D209-49A7-86B0-ACE4DC94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56F7E-85BB-4F48-932E-B5BBD49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FD10A-3A2F-427A-88BB-5162FE48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98F41-C0B3-4A60-84F1-0F135521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58AE-9258-4792-8DA0-FC029F88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B52D-1A45-4B78-A3B4-756745F5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FEE5B-246B-452A-A239-BC269687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12840-9179-4ABF-87F3-0C7C552C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D4C05-7340-45E7-8592-9DDB7FB4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9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3BD1-6675-4482-A7F5-8778352C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9082FF-E415-44B2-894F-01BFF4AA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1C69A-806E-41A6-8E9A-89662B2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AD152-07D6-427B-963B-A0A3FA54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BA7A6-25F3-468D-9688-8CDD535F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F2FD-2DAF-4808-84D1-59B63ED2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7702B-9769-4D3F-99EE-222AD399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BE20DA-AD36-4E28-A448-50CB4177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8E0819-4CF4-4058-9871-7807F6E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49F96-EBB7-4589-BBEC-C15C9C7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836BC-B8F8-4D2F-9CE8-26D08627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1A0E-3E93-4FE4-B900-82ED80A1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8532E-1C8C-4CE8-A3A2-158C65E6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CD6E4E-FC3F-47F6-A330-94BB33CA9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C8B4F0-A98D-4A50-A851-5EB6A9E02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3229A-9102-4089-8B8A-8D9B3176A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ABEC8F-D525-454A-BB40-978DDDDC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6486B-80D9-48E6-A8BD-DDFCEF9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426F6-AE46-4F26-B728-AD3ACA2F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FD72-B933-4F25-997F-E4D1F0D8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BDB50-05DB-4525-A0C0-A472E8D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7918D-E383-4E59-A525-10B2112E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046C0B-E090-4308-B234-DA14A57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CF0E3D-6405-4497-A187-5764633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3D75B0-5B21-4028-8FE0-B59A6BC8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FD8924-6402-4A75-B593-F9C62377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97FD-51B1-4A48-9A7A-F5A9C014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56E79-C352-4A64-ABB9-2536B89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4E51E-7F47-44D9-99D2-0BB6989B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E79CA-156B-4697-8957-6D81818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68E815-6FA8-4C88-9CB1-BA74E355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DF84D-C309-421C-B967-9462E679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8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BE88-BEE6-4465-A0B5-54A2EB7F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F1CD9C-A2DD-4E41-908F-52A115E5A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73F895-A963-4721-A232-26A64DA8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1C1716-99F3-4237-9C5E-7FB56D4C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D6C5A4-C0E6-4711-97FD-5AE8BFFE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FB104-0D75-4788-AD24-D10C82B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60CD18-E38D-46C2-9DDE-AF8B70A7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6BFC0-E15A-4953-A43D-AC9D3D9D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F8E75-94C9-404C-A22D-F220FCFAE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6BDB-8239-47FC-9222-9E67D59FDFAF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EE153-BE3A-4897-91B4-D63975892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B4C9B-2543-4192-BEB7-365D0955B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D5A1-27E3-459F-BE6B-814805BED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C08D80-F734-4756-AD5F-45047D39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561" y="2503462"/>
            <a:ext cx="5108969" cy="2765476"/>
          </a:xfrm>
        </p:spPr>
        <p:txBody>
          <a:bodyPr anchor="t">
            <a:noAutofit/>
          </a:bodyPr>
          <a:lstStyle/>
          <a:p>
            <a:pPr algn="l"/>
            <a:r>
              <a:rPr lang="pt-BR" sz="6600" dirty="0">
                <a:solidFill>
                  <a:srgbClr val="000000"/>
                </a:solidFill>
              </a:rPr>
              <a:t>Mapa de Empatia</a:t>
            </a: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BA40F819-EFCB-44D6-9919-FDF84B3E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986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5FE613-B08E-4745-850C-F5F58EDDC697}"/>
              </a:ext>
            </a:extLst>
          </p:cNvPr>
          <p:cNvSpPr txBox="1"/>
          <p:nvPr/>
        </p:nvSpPr>
        <p:spPr>
          <a:xfrm>
            <a:off x="107033" y="44754"/>
            <a:ext cx="34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Fiscal: José   Idade: 35 anos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6384A5C-0A4C-4F04-A43E-99A91964C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-478" r="18489"/>
          <a:stretch/>
        </p:blipFill>
        <p:spPr>
          <a:xfrm>
            <a:off x="4827669" y="2852000"/>
            <a:ext cx="3993884" cy="992670"/>
          </a:xfrm>
          <a:prstGeom prst="rect">
            <a:avLst/>
          </a:prstGeom>
        </p:spPr>
      </p:pic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0A87BE8-6EF6-4DEC-8A6B-15D010725532}"/>
              </a:ext>
            </a:extLst>
          </p:cNvPr>
          <p:cNvGrpSpPr/>
          <p:nvPr/>
        </p:nvGrpSpPr>
        <p:grpSpPr>
          <a:xfrm>
            <a:off x="8845813" y="3258280"/>
            <a:ext cx="3222704" cy="3395296"/>
            <a:chOff x="8845813" y="3258280"/>
            <a:chExt cx="3222704" cy="3395296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4AFB335-69AE-4AE8-978B-AC993FE48187}"/>
                </a:ext>
              </a:extLst>
            </p:cNvPr>
            <p:cNvSpPr txBox="1"/>
            <p:nvPr/>
          </p:nvSpPr>
          <p:spPr>
            <a:xfrm>
              <a:off x="8898040" y="3258280"/>
              <a:ext cx="300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Quais são as necessidades?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A4F54D6-1898-4CC6-AEF7-2900B9168997}"/>
                </a:ext>
              </a:extLst>
            </p:cNvPr>
            <p:cNvSpPr txBox="1"/>
            <p:nvPr/>
          </p:nvSpPr>
          <p:spPr>
            <a:xfrm>
              <a:off x="8987392" y="3583819"/>
              <a:ext cx="2861842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EA4D09-5847-46E9-A211-DDD0E3E92EE6}"/>
                </a:ext>
              </a:extLst>
            </p:cNvPr>
            <p:cNvSpPr txBox="1"/>
            <p:nvPr/>
          </p:nvSpPr>
          <p:spPr>
            <a:xfrm>
              <a:off x="8845813" y="4745329"/>
              <a:ext cx="1571098" cy="1908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AF89822-687E-427A-BCD2-9B3CF45438EA}"/>
                </a:ext>
              </a:extLst>
            </p:cNvPr>
            <p:cNvSpPr txBox="1"/>
            <p:nvPr/>
          </p:nvSpPr>
          <p:spPr>
            <a:xfrm>
              <a:off x="10497418" y="4788053"/>
              <a:ext cx="1571099" cy="18312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794EC1D-5661-4B89-8F0D-ED58762D7469}"/>
                </a:ext>
              </a:extLst>
            </p:cNvPr>
            <p:cNvSpPr/>
            <p:nvPr/>
          </p:nvSpPr>
          <p:spPr>
            <a:xfrm>
              <a:off x="8911820" y="4850712"/>
              <a:ext cx="1440485" cy="1711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Registrar as informações de  forma rápida e segura</a:t>
              </a:r>
              <a:endParaRPr lang="pt-BR" sz="16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39252C-59E6-4AFD-8246-C17DFA900B7B}"/>
                </a:ext>
              </a:extLst>
            </p:cNvPr>
            <p:cNvSpPr/>
            <p:nvPr/>
          </p:nvSpPr>
          <p:spPr>
            <a:xfrm>
              <a:off x="10572512" y="4906109"/>
              <a:ext cx="1403304" cy="1601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Visualização rápida de todos dados das linhas</a:t>
              </a:r>
              <a:endParaRPr lang="pt-BR" sz="1600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D48C157-B874-4E12-B33C-D8FBE2635FD6}"/>
                </a:ext>
              </a:extLst>
            </p:cNvPr>
            <p:cNvSpPr/>
            <p:nvPr/>
          </p:nvSpPr>
          <p:spPr>
            <a:xfrm>
              <a:off x="9079951" y="3668547"/>
              <a:ext cx="2641976" cy="914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Auxilio com maior agilidade e eficácia na tomada de decisões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69F6718-F1D6-48EF-924E-864BA291D84A}"/>
              </a:ext>
            </a:extLst>
          </p:cNvPr>
          <p:cNvGrpSpPr/>
          <p:nvPr/>
        </p:nvGrpSpPr>
        <p:grpSpPr>
          <a:xfrm>
            <a:off x="96850" y="3736821"/>
            <a:ext cx="4114481" cy="2839120"/>
            <a:chOff x="187656" y="3894933"/>
            <a:chExt cx="4114481" cy="2839120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9E05B68-4A88-46FA-93AC-7D424926C8F8}"/>
                </a:ext>
              </a:extLst>
            </p:cNvPr>
            <p:cNvSpPr txBox="1"/>
            <p:nvPr/>
          </p:nvSpPr>
          <p:spPr>
            <a:xfrm>
              <a:off x="702078" y="3894933"/>
              <a:ext cx="292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Quais são as dores?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B3CE69F-7FB5-47A9-A50C-209F099F4E04}"/>
                </a:ext>
              </a:extLst>
            </p:cNvPr>
            <p:cNvSpPr txBox="1"/>
            <p:nvPr/>
          </p:nvSpPr>
          <p:spPr>
            <a:xfrm>
              <a:off x="2386313" y="5523868"/>
              <a:ext cx="1915824" cy="12101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E48FF82-B4F8-48B5-B340-210431BA826C}"/>
                </a:ext>
              </a:extLst>
            </p:cNvPr>
            <p:cNvSpPr txBox="1"/>
            <p:nvPr/>
          </p:nvSpPr>
          <p:spPr>
            <a:xfrm>
              <a:off x="187656" y="5523868"/>
              <a:ext cx="2123865" cy="12076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6A39CB-1714-4973-A689-63775A6C8A74}"/>
                </a:ext>
              </a:extLst>
            </p:cNvPr>
            <p:cNvSpPr txBox="1"/>
            <p:nvPr/>
          </p:nvSpPr>
          <p:spPr>
            <a:xfrm>
              <a:off x="321180" y="4305146"/>
              <a:ext cx="3758452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996A35E-F55D-42C2-9FDE-04BB737B1EFE}"/>
                </a:ext>
              </a:extLst>
            </p:cNvPr>
            <p:cNvSpPr/>
            <p:nvPr/>
          </p:nvSpPr>
          <p:spPr>
            <a:xfrm>
              <a:off x="487619" y="4349748"/>
              <a:ext cx="3441523" cy="914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Lidar com a falta de informações relacionada a imprevistos​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3CEC3A4-325E-4AF0-80E6-6D405D3EADA3}"/>
                </a:ext>
              </a:extLst>
            </p:cNvPr>
            <p:cNvSpPr/>
            <p:nvPr/>
          </p:nvSpPr>
          <p:spPr>
            <a:xfrm>
              <a:off x="237537" y="5569088"/>
              <a:ext cx="2024102" cy="112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Tomar decisões eficazes no remanejamento de horários</a:t>
              </a:r>
              <a:endParaRPr lang="pt-BR" sz="1600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B460639-ABFE-48A8-BFD6-644B520C0384}"/>
                </a:ext>
              </a:extLst>
            </p:cNvPr>
            <p:cNvSpPr/>
            <p:nvPr/>
          </p:nvSpPr>
          <p:spPr>
            <a:xfrm>
              <a:off x="2443395" y="5604014"/>
              <a:ext cx="1759996" cy="1077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Lidar com faltas e atrasos</a:t>
              </a:r>
              <a:endParaRPr lang="pt-BR" sz="16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A118ED0-FA45-492F-86DC-8F05A395DE40}"/>
              </a:ext>
            </a:extLst>
          </p:cNvPr>
          <p:cNvGrpSpPr/>
          <p:nvPr/>
        </p:nvGrpSpPr>
        <p:grpSpPr>
          <a:xfrm>
            <a:off x="96850" y="454967"/>
            <a:ext cx="4520520" cy="2783102"/>
            <a:chOff x="107033" y="621362"/>
            <a:chExt cx="4573823" cy="271021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B2CE6E7-EECF-427D-BC55-AE25F0A4094F}"/>
                </a:ext>
              </a:extLst>
            </p:cNvPr>
            <p:cNvSpPr txBox="1"/>
            <p:nvPr/>
          </p:nvSpPr>
          <p:spPr>
            <a:xfrm>
              <a:off x="107033" y="2210999"/>
              <a:ext cx="2410726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7D11AA4-03CE-49B7-8E81-79E1846EC0E4}"/>
                </a:ext>
              </a:extLst>
            </p:cNvPr>
            <p:cNvSpPr txBox="1"/>
            <p:nvPr/>
          </p:nvSpPr>
          <p:spPr>
            <a:xfrm>
              <a:off x="2529926" y="2197718"/>
              <a:ext cx="215093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9D6252-36D4-45B6-96AF-4640A6E3EBA7}"/>
                </a:ext>
              </a:extLst>
            </p:cNvPr>
            <p:cNvSpPr txBox="1"/>
            <p:nvPr/>
          </p:nvSpPr>
          <p:spPr>
            <a:xfrm>
              <a:off x="834589" y="621362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ele ouve?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6A7B7E4-DD1B-4CEC-BBF7-08E3D7EAF405}"/>
                </a:ext>
              </a:extLst>
            </p:cNvPr>
            <p:cNvSpPr/>
            <p:nvPr/>
          </p:nvSpPr>
          <p:spPr>
            <a:xfrm>
              <a:off x="190029" y="2339393"/>
              <a:ext cx="2224495" cy="863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Reclamações (atrasos e superlotação)</a:t>
              </a:r>
              <a:endParaRPr lang="pt-BR" sz="1600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392B5012-0AD7-4147-B6DA-49AFECD87264}"/>
                </a:ext>
              </a:extLst>
            </p:cNvPr>
            <p:cNvSpPr/>
            <p:nvPr/>
          </p:nvSpPr>
          <p:spPr>
            <a:xfrm>
              <a:off x="2663292" y="2328251"/>
              <a:ext cx="1929860" cy="8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Dúvidas trajeto e funcionamento</a:t>
              </a:r>
              <a:endParaRPr lang="pt-BR" sz="16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CE4250E-49C9-45C4-AD79-3FF5D693ECB6}"/>
                </a:ext>
              </a:extLst>
            </p:cNvPr>
            <p:cNvSpPr txBox="1"/>
            <p:nvPr/>
          </p:nvSpPr>
          <p:spPr>
            <a:xfrm>
              <a:off x="724054" y="979683"/>
              <a:ext cx="2461846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E80E921F-84D9-4A53-A315-2B2DC938D25F}"/>
                </a:ext>
              </a:extLst>
            </p:cNvPr>
            <p:cNvSpPr/>
            <p:nvPr/>
          </p:nvSpPr>
          <p:spPr>
            <a:xfrm>
              <a:off x="781873" y="1118657"/>
              <a:ext cx="2290332" cy="8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 ele não realiza seu trabalho com transparência</a:t>
              </a:r>
              <a:endParaRPr lang="pt-BR" sz="16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090DD604-E719-4C1C-A70E-4A454AC2D84A}"/>
              </a:ext>
            </a:extLst>
          </p:cNvPr>
          <p:cNvGrpSpPr/>
          <p:nvPr/>
        </p:nvGrpSpPr>
        <p:grpSpPr>
          <a:xfrm>
            <a:off x="4481585" y="140521"/>
            <a:ext cx="4184219" cy="2568265"/>
            <a:chOff x="4183751" y="100194"/>
            <a:chExt cx="4184219" cy="272030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96CB1BF-9757-49EE-B929-8FA20E2E762A}"/>
                </a:ext>
              </a:extLst>
            </p:cNvPr>
            <p:cNvSpPr txBox="1"/>
            <p:nvPr/>
          </p:nvSpPr>
          <p:spPr>
            <a:xfrm>
              <a:off x="5016173" y="10019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pensa e sente?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82B95DE-7A4E-4317-A29E-23CA164BF5B7}"/>
                </a:ext>
              </a:extLst>
            </p:cNvPr>
            <p:cNvSpPr txBox="1"/>
            <p:nvPr/>
          </p:nvSpPr>
          <p:spPr>
            <a:xfrm>
              <a:off x="4183751" y="494873"/>
              <a:ext cx="215093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1F72DDC-B9F9-4E88-B263-5467BAE89CDF}"/>
                </a:ext>
              </a:extLst>
            </p:cNvPr>
            <p:cNvSpPr/>
            <p:nvPr/>
          </p:nvSpPr>
          <p:spPr>
            <a:xfrm>
              <a:off x="4294286" y="632491"/>
              <a:ext cx="1929860" cy="84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Insatisfeito com a quantidade de carros na linha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DB1BF20-1CAF-468C-9931-31FC94201391}"/>
                </a:ext>
              </a:extLst>
            </p:cNvPr>
            <p:cNvSpPr txBox="1"/>
            <p:nvPr/>
          </p:nvSpPr>
          <p:spPr>
            <a:xfrm>
              <a:off x="6402554" y="499538"/>
              <a:ext cx="1965416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61FADCF-AB9C-47A4-AF69-345513EC0AC5}"/>
                </a:ext>
              </a:extLst>
            </p:cNvPr>
            <p:cNvSpPr txBox="1"/>
            <p:nvPr/>
          </p:nvSpPr>
          <p:spPr>
            <a:xfrm>
              <a:off x="4742509" y="1699922"/>
              <a:ext cx="3146022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ADFE8E3-286E-40F3-9002-EAC3FA31D50A}"/>
                </a:ext>
              </a:extLst>
            </p:cNvPr>
            <p:cNvSpPr/>
            <p:nvPr/>
          </p:nvSpPr>
          <p:spPr>
            <a:xfrm>
              <a:off x="6481759" y="621362"/>
              <a:ext cx="1717254" cy="89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Relacionamento interpessoal</a:t>
              </a:r>
              <a:endParaRPr lang="pt-BR" sz="1600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B27C01D6-BF8A-458B-867C-B1E86A635C56}"/>
                </a:ext>
              </a:extLst>
            </p:cNvPr>
            <p:cNvSpPr/>
            <p:nvPr/>
          </p:nvSpPr>
          <p:spPr>
            <a:xfrm>
              <a:off x="4952640" y="1836232"/>
              <a:ext cx="2809282" cy="84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Sente que o relacionamento entre as partes afeta seu trabalho</a:t>
              </a:r>
              <a:endParaRPr lang="pt-BR" sz="1600" dirty="0"/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AC27D7B-C41A-460F-B85D-2CE612848F11}"/>
              </a:ext>
            </a:extLst>
          </p:cNvPr>
          <p:cNvGrpSpPr/>
          <p:nvPr/>
        </p:nvGrpSpPr>
        <p:grpSpPr>
          <a:xfrm>
            <a:off x="9210393" y="184657"/>
            <a:ext cx="2511534" cy="2910854"/>
            <a:chOff x="9252899" y="329847"/>
            <a:chExt cx="2511534" cy="29108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9576A5D-EA57-43D1-B66C-ACB7EE2195C1}"/>
                </a:ext>
              </a:extLst>
            </p:cNvPr>
            <p:cNvSpPr txBox="1"/>
            <p:nvPr/>
          </p:nvSpPr>
          <p:spPr>
            <a:xfrm>
              <a:off x="9371251" y="329847"/>
              <a:ext cx="207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 ele vê?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3DD388B-F7B2-449A-84C0-1EADFD97E8FA}"/>
                </a:ext>
              </a:extLst>
            </p:cNvPr>
            <p:cNvSpPr txBox="1"/>
            <p:nvPr/>
          </p:nvSpPr>
          <p:spPr>
            <a:xfrm>
              <a:off x="9252900" y="699179"/>
              <a:ext cx="2459940" cy="820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99BAF28E-808D-4311-8394-4B66D4D57B84}"/>
                </a:ext>
              </a:extLst>
            </p:cNvPr>
            <p:cNvSpPr txBox="1"/>
            <p:nvPr/>
          </p:nvSpPr>
          <p:spPr>
            <a:xfrm>
              <a:off x="9280167" y="1546669"/>
              <a:ext cx="2419957" cy="820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CF9C559-23D9-4EFD-ABFA-8C7BDCCFE0EC}"/>
                </a:ext>
              </a:extLst>
            </p:cNvPr>
            <p:cNvSpPr txBox="1"/>
            <p:nvPr/>
          </p:nvSpPr>
          <p:spPr>
            <a:xfrm>
              <a:off x="9252899" y="2419895"/>
              <a:ext cx="2511534" cy="820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3CDEA1A-0B83-46E1-BE8F-899226931E83}"/>
                </a:ext>
              </a:extLst>
            </p:cNvPr>
            <p:cNvSpPr/>
            <p:nvPr/>
          </p:nvSpPr>
          <p:spPr>
            <a:xfrm>
              <a:off x="9364100" y="740798"/>
              <a:ext cx="2252093" cy="744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Ambiente barulhento e que afoga os sentidos​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9D45474-D441-4D38-89D1-783D5A826B0C}"/>
                </a:ext>
              </a:extLst>
            </p:cNvPr>
            <p:cNvSpPr/>
            <p:nvPr/>
          </p:nvSpPr>
          <p:spPr>
            <a:xfrm>
              <a:off x="9491508" y="1625368"/>
              <a:ext cx="2011577" cy="65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Desentendimento entre passageiros </a:t>
              </a:r>
              <a:endParaRPr lang="pt-BR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032CDF0-CB7D-463C-832D-19F37EA11BB5}"/>
                </a:ext>
              </a:extLst>
            </p:cNvPr>
            <p:cNvSpPr/>
            <p:nvPr/>
          </p:nvSpPr>
          <p:spPr>
            <a:xfrm>
              <a:off x="9371251" y="2421163"/>
              <a:ext cx="2252093" cy="744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 os dados podem ser alterados 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630E87D1-46E7-4EE4-A8FF-92E32F35A622}"/>
              </a:ext>
            </a:extLst>
          </p:cNvPr>
          <p:cNvGrpSpPr/>
          <p:nvPr/>
        </p:nvGrpSpPr>
        <p:grpSpPr>
          <a:xfrm>
            <a:off x="4711465" y="3791655"/>
            <a:ext cx="3954339" cy="2951907"/>
            <a:chOff x="4642008" y="3742626"/>
            <a:chExt cx="3954339" cy="295190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5C35E7C-B5E3-48B4-AA08-19ED2C03FF78}"/>
                </a:ext>
              </a:extLst>
            </p:cNvPr>
            <p:cNvSpPr txBox="1"/>
            <p:nvPr/>
          </p:nvSpPr>
          <p:spPr>
            <a:xfrm>
              <a:off x="4642008" y="5573958"/>
              <a:ext cx="1465865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E50AB65B-B454-4CEE-B562-108A33EB5B25}"/>
                </a:ext>
              </a:extLst>
            </p:cNvPr>
            <p:cNvGrpSpPr/>
            <p:nvPr/>
          </p:nvGrpSpPr>
          <p:grpSpPr>
            <a:xfrm>
              <a:off x="4711258" y="3742626"/>
              <a:ext cx="3885089" cy="2943793"/>
              <a:chOff x="4714721" y="3676240"/>
              <a:chExt cx="3885089" cy="2943793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1B27FC9-1433-45AE-B90F-8D58335274E0}"/>
                  </a:ext>
                </a:extLst>
              </p:cNvPr>
              <p:cNvSpPr txBox="1"/>
              <p:nvPr/>
            </p:nvSpPr>
            <p:spPr>
              <a:xfrm>
                <a:off x="5343398" y="3676240"/>
                <a:ext cx="2461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 que ele fala e faz?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CEF334B-B57E-4BE7-8469-9B6EA303BE74}"/>
                  </a:ext>
                </a:extLst>
              </p:cNvPr>
              <p:cNvSpPr txBox="1"/>
              <p:nvPr/>
            </p:nvSpPr>
            <p:spPr>
              <a:xfrm>
                <a:off x="4722580" y="4019277"/>
                <a:ext cx="1836943" cy="13510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5A2F390D-F5D4-4897-ACBD-80E9174D6DD2}"/>
                  </a:ext>
                </a:extLst>
              </p:cNvPr>
              <p:cNvSpPr/>
              <p:nvPr/>
            </p:nvSpPr>
            <p:spPr>
              <a:xfrm>
                <a:off x="4799155" y="4155878"/>
                <a:ext cx="1691909" cy="1059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Gerencio saída  de veículos</a:t>
                </a:r>
                <a:endParaRPr lang="pt-BR" sz="1600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34BDC712-26FC-4E59-916D-705DEEE14DDD}"/>
                  </a:ext>
                </a:extLst>
              </p:cNvPr>
              <p:cNvSpPr txBox="1"/>
              <p:nvPr/>
            </p:nvSpPr>
            <p:spPr>
              <a:xfrm>
                <a:off x="6740530" y="3980740"/>
                <a:ext cx="1572500" cy="13641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F1A3AA68-7A1E-4578-9603-45EF9890858E}"/>
                  </a:ext>
                </a:extLst>
              </p:cNvPr>
              <p:cNvSpPr/>
              <p:nvPr/>
            </p:nvSpPr>
            <p:spPr>
              <a:xfrm>
                <a:off x="6858709" y="4135821"/>
                <a:ext cx="1352803" cy="1119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Informo o atraso dos veículos</a:t>
                </a:r>
                <a:endParaRPr lang="pt-BR" sz="1600" dirty="0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D5D80F69-4B74-4EAE-8418-288AEEB9D7A7}"/>
                  </a:ext>
                </a:extLst>
              </p:cNvPr>
              <p:cNvSpPr/>
              <p:nvPr/>
            </p:nvSpPr>
            <p:spPr>
              <a:xfrm>
                <a:off x="4714721" y="5677489"/>
                <a:ext cx="1273909" cy="803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Anoto horários e catracas </a:t>
                </a:r>
                <a:endParaRPr lang="pt-BR" sz="1600" dirty="0"/>
              </a:p>
            </p:txBody>
          </p:sp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834C0CDF-FF05-4372-97E6-4E340E86B767}"/>
                  </a:ext>
                </a:extLst>
              </p:cNvPr>
              <p:cNvSpPr txBox="1"/>
              <p:nvPr/>
            </p:nvSpPr>
            <p:spPr>
              <a:xfrm>
                <a:off x="6182965" y="5499458"/>
                <a:ext cx="2416845" cy="11205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7DCD7FAA-0FE2-41DE-A756-BD4D8443BE31}"/>
                  </a:ext>
                </a:extLst>
              </p:cNvPr>
              <p:cNvSpPr/>
              <p:nvPr/>
            </p:nvSpPr>
            <p:spPr>
              <a:xfrm>
                <a:off x="6263471" y="5544128"/>
                <a:ext cx="2255835" cy="9697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Tomo decisões que podem afetar a circulação da frota </a:t>
                </a:r>
                <a:endParaRPr lang="pt-B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5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5FE613-B08E-4745-850C-F5F58EDDC697}"/>
              </a:ext>
            </a:extLst>
          </p:cNvPr>
          <p:cNvSpPr txBox="1"/>
          <p:nvPr/>
        </p:nvSpPr>
        <p:spPr>
          <a:xfrm>
            <a:off x="300117" y="110796"/>
            <a:ext cx="34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Gerente: Marcos  Idade: 45 anos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6384A5C-0A4C-4F04-A43E-99A91964C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-478" r="18489"/>
          <a:stretch/>
        </p:blipFill>
        <p:spPr>
          <a:xfrm>
            <a:off x="4504451" y="2924129"/>
            <a:ext cx="3660459" cy="909798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FD2A6DC-F722-41B5-B9E8-874EA89A51E2}"/>
              </a:ext>
            </a:extLst>
          </p:cNvPr>
          <p:cNvGrpSpPr/>
          <p:nvPr/>
        </p:nvGrpSpPr>
        <p:grpSpPr>
          <a:xfrm>
            <a:off x="8898759" y="3642473"/>
            <a:ext cx="3005797" cy="3012702"/>
            <a:chOff x="8974022" y="3739054"/>
            <a:chExt cx="3005797" cy="301270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4AFB335-69AE-4AE8-978B-AC993FE48187}"/>
                </a:ext>
              </a:extLst>
            </p:cNvPr>
            <p:cNvSpPr txBox="1"/>
            <p:nvPr/>
          </p:nvSpPr>
          <p:spPr>
            <a:xfrm>
              <a:off x="8974022" y="3739054"/>
              <a:ext cx="300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Quais são as necessidades?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F041B993-8A71-41E2-9254-75A8B4544770}"/>
                </a:ext>
              </a:extLst>
            </p:cNvPr>
            <p:cNvGrpSpPr/>
            <p:nvPr/>
          </p:nvGrpSpPr>
          <p:grpSpPr>
            <a:xfrm>
              <a:off x="8974022" y="4198443"/>
              <a:ext cx="2964328" cy="2553313"/>
              <a:chOff x="8974022" y="4198443"/>
              <a:chExt cx="2964328" cy="2553313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A4F54D6-1898-4CC6-AEF7-2900B9168997}"/>
                  </a:ext>
                </a:extLst>
              </p:cNvPr>
              <p:cNvSpPr txBox="1"/>
              <p:nvPr/>
            </p:nvSpPr>
            <p:spPr>
              <a:xfrm>
                <a:off x="9204097" y="4198443"/>
                <a:ext cx="2462710" cy="11205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9EA4D09-5847-46E9-A211-DDD0E3E92EE6}"/>
                  </a:ext>
                </a:extLst>
              </p:cNvPr>
              <p:cNvSpPr txBox="1"/>
              <p:nvPr/>
            </p:nvSpPr>
            <p:spPr>
              <a:xfrm>
                <a:off x="10566722" y="5420653"/>
                <a:ext cx="1371628" cy="12940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AF89822-687E-427A-BCD2-9B3CF45438EA}"/>
                  </a:ext>
                </a:extLst>
              </p:cNvPr>
              <p:cNvSpPr txBox="1"/>
              <p:nvPr/>
            </p:nvSpPr>
            <p:spPr>
              <a:xfrm>
                <a:off x="8974022" y="5400667"/>
                <a:ext cx="1465865" cy="13510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94EC1D-5661-4B89-8F0D-ED58762D7469}"/>
                  </a:ext>
                </a:extLst>
              </p:cNvPr>
              <p:cNvSpPr/>
              <p:nvPr/>
            </p:nvSpPr>
            <p:spPr>
              <a:xfrm>
                <a:off x="10661660" y="5470571"/>
                <a:ext cx="1181752" cy="11683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Dados em tempo real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D239252C-59E6-4AFD-8246-C17DFA900B7B}"/>
                  </a:ext>
                </a:extLst>
              </p:cNvPr>
              <p:cNvSpPr/>
              <p:nvPr/>
            </p:nvSpPr>
            <p:spPr>
              <a:xfrm>
                <a:off x="9054924" y="5450878"/>
                <a:ext cx="1258128" cy="1243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Visão geral do negócio</a:t>
                </a:r>
                <a:endParaRPr lang="pt-BR" sz="1600" dirty="0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D48C157-B874-4E12-B33C-D8FBE2635FD6}"/>
                  </a:ext>
                </a:extLst>
              </p:cNvPr>
              <p:cNvSpPr/>
              <p:nvPr/>
            </p:nvSpPr>
            <p:spPr>
              <a:xfrm>
                <a:off x="9296374" y="4280600"/>
                <a:ext cx="2267230" cy="9148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Menos complexidade na tomada de decisões</a:t>
                </a: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F999125-32E9-4D03-9FA3-D5A57E4E2910}"/>
              </a:ext>
            </a:extLst>
          </p:cNvPr>
          <p:cNvGrpSpPr/>
          <p:nvPr/>
        </p:nvGrpSpPr>
        <p:grpSpPr>
          <a:xfrm>
            <a:off x="316050" y="3731113"/>
            <a:ext cx="3831294" cy="2982648"/>
            <a:chOff x="188982" y="3795787"/>
            <a:chExt cx="3831294" cy="298264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9E05B68-4A88-46FA-93AC-7D424926C8F8}"/>
                </a:ext>
              </a:extLst>
            </p:cNvPr>
            <p:cNvSpPr txBox="1"/>
            <p:nvPr/>
          </p:nvSpPr>
          <p:spPr>
            <a:xfrm>
              <a:off x="495693" y="3795787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Quais são as dores?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B3CE69F-7FB5-47A9-A50C-209F099F4E04}"/>
                </a:ext>
              </a:extLst>
            </p:cNvPr>
            <p:cNvSpPr txBox="1"/>
            <p:nvPr/>
          </p:nvSpPr>
          <p:spPr>
            <a:xfrm>
              <a:off x="2023723" y="5427346"/>
              <a:ext cx="1996553" cy="13510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E48FF82-B4F8-48B5-B340-210431BA826C}"/>
                </a:ext>
              </a:extLst>
            </p:cNvPr>
            <p:cNvSpPr txBox="1"/>
            <p:nvPr/>
          </p:nvSpPr>
          <p:spPr>
            <a:xfrm>
              <a:off x="188982" y="5523030"/>
              <a:ext cx="1786866" cy="12076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6A39CB-1714-4973-A689-63775A6C8A74}"/>
                </a:ext>
              </a:extLst>
            </p:cNvPr>
            <p:cNvSpPr txBox="1"/>
            <p:nvPr/>
          </p:nvSpPr>
          <p:spPr>
            <a:xfrm>
              <a:off x="301319" y="4248037"/>
              <a:ext cx="3326356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996A35E-F55D-42C2-9FDE-04BB737B1EFE}"/>
                </a:ext>
              </a:extLst>
            </p:cNvPr>
            <p:cNvSpPr/>
            <p:nvPr/>
          </p:nvSpPr>
          <p:spPr>
            <a:xfrm>
              <a:off x="441349" y="4348910"/>
              <a:ext cx="3071820" cy="914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Dificuldade ao decidir quando aumentar ou diminuir a frota</a:t>
              </a:r>
            </a:p>
            <a:p>
              <a:pPr algn="ctr"/>
              <a:r>
                <a:rPr lang="en-US" dirty="0"/>
                <a:t> de uma linha</a:t>
              </a:r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3CEC3A4-325E-4AF0-80E6-6D405D3EADA3}"/>
                </a:ext>
              </a:extLst>
            </p:cNvPr>
            <p:cNvSpPr/>
            <p:nvPr/>
          </p:nvSpPr>
          <p:spPr>
            <a:xfrm>
              <a:off x="244606" y="5633770"/>
              <a:ext cx="1660479" cy="986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Dificuldade no cruzamento de dados</a:t>
              </a:r>
              <a:endParaRPr lang="pt-BR" sz="1600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B460639-ABFE-48A8-BFD6-644B520C0384}"/>
                </a:ext>
              </a:extLst>
            </p:cNvPr>
            <p:cNvSpPr/>
            <p:nvPr/>
          </p:nvSpPr>
          <p:spPr>
            <a:xfrm>
              <a:off x="2181996" y="5507219"/>
              <a:ext cx="1641539" cy="122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Falta de informações precisas e confiáveis</a:t>
              </a:r>
              <a:endParaRPr lang="pt-BR" sz="16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9845B14F-6FC0-47F4-BB02-65A27C4E86D4}"/>
              </a:ext>
            </a:extLst>
          </p:cNvPr>
          <p:cNvGrpSpPr/>
          <p:nvPr/>
        </p:nvGrpSpPr>
        <p:grpSpPr>
          <a:xfrm>
            <a:off x="4824221" y="3822870"/>
            <a:ext cx="2923350" cy="2960855"/>
            <a:chOff x="4824221" y="3822870"/>
            <a:chExt cx="2923350" cy="2960855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B27FC9-1433-45AE-B90F-8D58335274E0}"/>
                </a:ext>
              </a:extLst>
            </p:cNvPr>
            <p:cNvSpPr txBox="1"/>
            <p:nvPr/>
          </p:nvSpPr>
          <p:spPr>
            <a:xfrm>
              <a:off x="5065493" y="3822870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ele fala e faz?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5C35E7C-B5E3-48B4-AA08-19ED2C03FF78}"/>
                </a:ext>
              </a:extLst>
            </p:cNvPr>
            <p:cNvSpPr txBox="1"/>
            <p:nvPr/>
          </p:nvSpPr>
          <p:spPr>
            <a:xfrm>
              <a:off x="5000114" y="5663150"/>
              <a:ext cx="2461846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CEF334B-B57E-4BE7-8469-9B6EA303BE74}"/>
                </a:ext>
              </a:extLst>
            </p:cNvPr>
            <p:cNvSpPr txBox="1"/>
            <p:nvPr/>
          </p:nvSpPr>
          <p:spPr>
            <a:xfrm>
              <a:off x="4824221" y="4217549"/>
              <a:ext cx="1410151" cy="13510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A2F390D-F5D4-4897-ACBD-80E9174D6DD2}"/>
                </a:ext>
              </a:extLst>
            </p:cNvPr>
            <p:cNvSpPr/>
            <p:nvPr/>
          </p:nvSpPr>
          <p:spPr>
            <a:xfrm>
              <a:off x="4889380" y="4246228"/>
              <a:ext cx="1258128" cy="1243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Visão geral do negócio</a:t>
              </a:r>
              <a:endParaRPr lang="pt-BR" sz="16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4BDC712-26FC-4E59-916D-705DEEE14DDD}"/>
                </a:ext>
              </a:extLst>
            </p:cNvPr>
            <p:cNvSpPr txBox="1"/>
            <p:nvPr/>
          </p:nvSpPr>
          <p:spPr>
            <a:xfrm>
              <a:off x="6281706" y="4230911"/>
              <a:ext cx="1465865" cy="13510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1A3AA68-7A1E-4578-9603-45EF9890858E}"/>
                </a:ext>
              </a:extLst>
            </p:cNvPr>
            <p:cNvSpPr/>
            <p:nvPr/>
          </p:nvSpPr>
          <p:spPr>
            <a:xfrm>
              <a:off x="6374505" y="4298224"/>
              <a:ext cx="1258128" cy="1243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Analiso e tomo decisões</a:t>
              </a:r>
              <a:endParaRPr lang="pt-BR" sz="1600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5D80F69-4B74-4EAE-8418-288AEEB9D7A7}"/>
                </a:ext>
              </a:extLst>
            </p:cNvPr>
            <p:cNvSpPr/>
            <p:nvPr/>
          </p:nvSpPr>
          <p:spPr>
            <a:xfrm>
              <a:off x="5167190" y="5847232"/>
              <a:ext cx="2082725" cy="803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Gera e analisa relatórios</a:t>
              </a:r>
              <a:endParaRPr lang="pt-BR" sz="1600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A907B1E-FE9C-4F97-9443-98F30D0D193F}"/>
              </a:ext>
            </a:extLst>
          </p:cNvPr>
          <p:cNvGrpSpPr/>
          <p:nvPr/>
        </p:nvGrpSpPr>
        <p:grpSpPr>
          <a:xfrm>
            <a:off x="316050" y="550823"/>
            <a:ext cx="3804819" cy="2837025"/>
            <a:chOff x="316050" y="550823"/>
            <a:chExt cx="3804819" cy="2837025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B2CE6E7-EECF-427D-BC55-AE25F0A4094F}"/>
                </a:ext>
              </a:extLst>
            </p:cNvPr>
            <p:cNvSpPr txBox="1"/>
            <p:nvPr/>
          </p:nvSpPr>
          <p:spPr>
            <a:xfrm>
              <a:off x="316050" y="2267273"/>
              <a:ext cx="1565298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7D11AA4-03CE-49B7-8E81-79E1846EC0E4}"/>
                </a:ext>
              </a:extLst>
            </p:cNvPr>
            <p:cNvSpPr txBox="1"/>
            <p:nvPr/>
          </p:nvSpPr>
          <p:spPr>
            <a:xfrm>
              <a:off x="1969939" y="2267272"/>
              <a:ext cx="215093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9D6252-36D4-45B6-96AF-4640A6E3EBA7}"/>
                </a:ext>
              </a:extLst>
            </p:cNvPr>
            <p:cNvSpPr txBox="1"/>
            <p:nvPr/>
          </p:nvSpPr>
          <p:spPr>
            <a:xfrm>
              <a:off x="871993" y="550823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ele ouve?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6A7B7E4-DD1B-4CEC-BBF7-08E3D7EAF405}"/>
                </a:ext>
              </a:extLst>
            </p:cNvPr>
            <p:cNvSpPr/>
            <p:nvPr/>
          </p:nvSpPr>
          <p:spPr>
            <a:xfrm>
              <a:off x="457196" y="2453368"/>
              <a:ext cx="1288636" cy="863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Precisa economizar recursos!</a:t>
              </a:r>
              <a:endParaRPr lang="pt-BR" sz="1600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392B5012-0AD7-4147-B6DA-49AFECD87264}"/>
                </a:ext>
              </a:extLst>
            </p:cNvPr>
            <p:cNvSpPr/>
            <p:nvPr/>
          </p:nvSpPr>
          <p:spPr>
            <a:xfrm>
              <a:off x="2080474" y="2423790"/>
              <a:ext cx="1929860" cy="8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Preciso  agilizar o andamento nas linhas</a:t>
              </a:r>
              <a:endParaRPr lang="pt-BR" sz="16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CE4250E-49C9-45C4-AD79-3FF5D693ECB6}"/>
                </a:ext>
              </a:extLst>
            </p:cNvPr>
            <p:cNvSpPr txBox="1"/>
            <p:nvPr/>
          </p:nvSpPr>
          <p:spPr>
            <a:xfrm>
              <a:off x="592662" y="1056467"/>
              <a:ext cx="269050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E80E921F-84D9-4A53-A315-2B2DC938D25F}"/>
                </a:ext>
              </a:extLst>
            </p:cNvPr>
            <p:cNvSpPr/>
            <p:nvPr/>
          </p:nvSpPr>
          <p:spPr>
            <a:xfrm>
              <a:off x="703108" y="1219923"/>
              <a:ext cx="2400408" cy="8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Relatos de  motorista</a:t>
              </a:r>
            </a:p>
            <a:p>
              <a:pPr algn="ctr"/>
              <a:r>
                <a:rPr lang="pt-BR" dirty="0"/>
                <a:t> insatisfeitos</a:t>
              </a:r>
              <a:endParaRPr lang="pt-BR" sz="16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090DD604-E719-4C1C-A70E-4A454AC2D84A}"/>
              </a:ext>
            </a:extLst>
          </p:cNvPr>
          <p:cNvGrpSpPr/>
          <p:nvPr/>
        </p:nvGrpSpPr>
        <p:grpSpPr>
          <a:xfrm>
            <a:off x="4183751" y="100194"/>
            <a:ext cx="4369733" cy="2720303"/>
            <a:chOff x="4183751" y="100194"/>
            <a:chExt cx="4369733" cy="272030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96CB1BF-9757-49EE-B929-8FA20E2E762A}"/>
                </a:ext>
              </a:extLst>
            </p:cNvPr>
            <p:cNvSpPr txBox="1"/>
            <p:nvPr/>
          </p:nvSpPr>
          <p:spPr>
            <a:xfrm>
              <a:off x="5016173" y="10019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pensa e sente?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82B95DE-7A4E-4317-A29E-23CA164BF5B7}"/>
                </a:ext>
              </a:extLst>
            </p:cNvPr>
            <p:cNvSpPr txBox="1"/>
            <p:nvPr/>
          </p:nvSpPr>
          <p:spPr>
            <a:xfrm>
              <a:off x="4183751" y="494873"/>
              <a:ext cx="215093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1F72DDC-B9F9-4E88-B263-5467BAE89CDF}"/>
                </a:ext>
              </a:extLst>
            </p:cNvPr>
            <p:cNvSpPr/>
            <p:nvPr/>
          </p:nvSpPr>
          <p:spPr>
            <a:xfrm>
              <a:off x="4294286" y="632491"/>
              <a:ext cx="1929860" cy="84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Pressionado a gerar resultados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DB1BF20-1CAF-468C-9931-31FC94201391}"/>
                </a:ext>
              </a:extLst>
            </p:cNvPr>
            <p:cNvSpPr txBox="1"/>
            <p:nvPr/>
          </p:nvSpPr>
          <p:spPr>
            <a:xfrm>
              <a:off x="6402554" y="499538"/>
              <a:ext cx="2150930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61FADCF-AB9C-47A4-AF69-345513EC0AC5}"/>
                </a:ext>
              </a:extLst>
            </p:cNvPr>
            <p:cNvSpPr txBox="1"/>
            <p:nvPr/>
          </p:nvSpPr>
          <p:spPr>
            <a:xfrm>
              <a:off x="4742509" y="1699922"/>
              <a:ext cx="2801671" cy="1120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ADFE8E3-286E-40F3-9002-EAC3FA31D50A}"/>
                </a:ext>
              </a:extLst>
            </p:cNvPr>
            <p:cNvSpPr/>
            <p:nvPr/>
          </p:nvSpPr>
          <p:spPr>
            <a:xfrm>
              <a:off x="6481759" y="621362"/>
              <a:ext cx="1929860" cy="89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Tem como melhorar ?</a:t>
              </a:r>
              <a:endParaRPr lang="pt-BR" sz="1600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B27C01D6-BF8A-458B-867C-B1E86A635C56}"/>
                </a:ext>
              </a:extLst>
            </p:cNvPr>
            <p:cNvSpPr/>
            <p:nvPr/>
          </p:nvSpPr>
          <p:spPr>
            <a:xfrm>
              <a:off x="4952640" y="1836232"/>
              <a:ext cx="2381408" cy="84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Será que estão fazendo o trabalho correto ?</a:t>
              </a:r>
              <a:endParaRPr lang="pt-BR" sz="1600" dirty="0"/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CF9C559-23D9-4EFD-ABFA-8C7BDCCFE0EC}"/>
              </a:ext>
            </a:extLst>
          </p:cNvPr>
          <p:cNvSpPr txBox="1"/>
          <p:nvPr/>
        </p:nvSpPr>
        <p:spPr>
          <a:xfrm>
            <a:off x="9414902" y="2595524"/>
            <a:ext cx="2068815" cy="820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305DE8B-4DCA-486B-92F2-B7E82FC60CAE}"/>
              </a:ext>
            </a:extLst>
          </p:cNvPr>
          <p:cNvGrpSpPr/>
          <p:nvPr/>
        </p:nvGrpSpPr>
        <p:grpSpPr>
          <a:xfrm>
            <a:off x="9310478" y="256134"/>
            <a:ext cx="2302955" cy="3063501"/>
            <a:chOff x="9310478" y="256134"/>
            <a:chExt cx="2302955" cy="306350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9576A5D-EA57-43D1-B66C-ACB7EE2195C1}"/>
                </a:ext>
              </a:extLst>
            </p:cNvPr>
            <p:cNvSpPr txBox="1"/>
            <p:nvPr/>
          </p:nvSpPr>
          <p:spPr>
            <a:xfrm>
              <a:off x="9427546" y="256134"/>
              <a:ext cx="206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que  ele vê?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3DD388B-F7B2-449A-84C0-1EADFD97E8FA}"/>
                </a:ext>
              </a:extLst>
            </p:cNvPr>
            <p:cNvSpPr txBox="1"/>
            <p:nvPr/>
          </p:nvSpPr>
          <p:spPr>
            <a:xfrm>
              <a:off x="9414903" y="722161"/>
              <a:ext cx="2068815" cy="820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99BAF28E-808D-4311-8394-4B66D4D57B84}"/>
                </a:ext>
              </a:extLst>
            </p:cNvPr>
            <p:cNvSpPr txBox="1"/>
            <p:nvPr/>
          </p:nvSpPr>
          <p:spPr>
            <a:xfrm>
              <a:off x="9310478" y="1639285"/>
              <a:ext cx="2302955" cy="8208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3CDEA1A-0B83-46E1-BE8F-899226931E83}"/>
                </a:ext>
              </a:extLst>
            </p:cNvPr>
            <p:cNvSpPr/>
            <p:nvPr/>
          </p:nvSpPr>
          <p:spPr>
            <a:xfrm>
              <a:off x="9484380" y="801853"/>
              <a:ext cx="1929860" cy="58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Relatórios em Papel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9D45474-D441-4D38-89D1-783D5A826B0C}"/>
                </a:ext>
              </a:extLst>
            </p:cNvPr>
            <p:cNvSpPr/>
            <p:nvPr/>
          </p:nvSpPr>
          <p:spPr>
            <a:xfrm>
              <a:off x="9360229" y="1742560"/>
              <a:ext cx="2203451" cy="58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Dados inconsistentes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032CDF0-CB7D-463C-832D-19F37EA11BB5}"/>
                </a:ext>
              </a:extLst>
            </p:cNvPr>
            <p:cNvSpPr/>
            <p:nvPr/>
          </p:nvSpPr>
          <p:spPr>
            <a:xfrm>
              <a:off x="9484379" y="2730502"/>
              <a:ext cx="1929860" cy="58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Perda de dados físicos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61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902D5A7476D7448A98ADEE3049048F" ma:contentTypeVersion="4" ma:contentTypeDescription="Crie um novo documento." ma:contentTypeScope="" ma:versionID="8fd516aa67277f1b7c75bb0f49f03449">
  <xsd:schema xmlns:xsd="http://www.w3.org/2001/XMLSchema" xmlns:xs="http://www.w3.org/2001/XMLSchema" xmlns:p="http://schemas.microsoft.com/office/2006/metadata/properties" xmlns:ns2="489755ea-cf08-4795-bfcc-6a85e9dda699" targetNamespace="http://schemas.microsoft.com/office/2006/metadata/properties" ma:root="true" ma:fieldsID="91688986740f30f07360075a257d9d31" ns2:_="">
    <xsd:import namespace="489755ea-cf08-4795-bfcc-6a85e9dda6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755ea-cf08-4795-bfcc-6a85e9dda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8FE17B-2D40-42FC-B667-35FB16B49C61}"/>
</file>

<file path=customXml/itemProps2.xml><?xml version="1.0" encoding="utf-8"?>
<ds:datastoreItem xmlns:ds="http://schemas.openxmlformats.org/officeDocument/2006/customXml" ds:itemID="{3DED972A-C705-4304-BC12-5BAE0C394040}"/>
</file>

<file path=customXml/itemProps3.xml><?xml version="1.0" encoding="utf-8"?>
<ds:datastoreItem xmlns:ds="http://schemas.openxmlformats.org/officeDocument/2006/customXml" ds:itemID="{0A026545-0191-469E-8769-EA1156868C8B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Mapa de Empatia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Empatia</dc:title>
  <dc:creator>Lais Silva</dc:creator>
  <cp:lastModifiedBy>Lais Silva</cp:lastModifiedBy>
  <cp:revision>2</cp:revision>
  <dcterms:created xsi:type="dcterms:W3CDTF">2020-03-08T02:28:18Z</dcterms:created>
  <dcterms:modified xsi:type="dcterms:W3CDTF">2020-03-08T02:32:07Z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0x01010028902D5A7476D7448A98ADEE3049048F</vt:lpwstr>
  </property>
</Properties>
</file>