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A5299D9A-E8FE-41BC-8855-ADD40147B39D}">
          <p14:sldIdLst>
            <p14:sldId id="256"/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07A0AB-7A2D-44AF-B876-9655821A7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EC393D-764C-4624-9871-BD5C73281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939A75-1F51-4117-8626-4D1B1FE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4428"/>
            <a:ext cx="3843409" cy="1768309"/>
          </a:xfrm>
        </p:spPr>
        <p:txBody>
          <a:bodyPr>
            <a:normAutofit/>
          </a:bodyPr>
          <a:lstStyle/>
          <a:p>
            <a:r>
              <a:rPr lang="pt-BR" dirty="0"/>
              <a:t>User Stories</a:t>
            </a:r>
          </a:p>
        </p:txBody>
      </p:sp>
      <p:pic>
        <p:nvPicPr>
          <p:cNvPr id="11" name="Imagem 10" descr="Uma imagem contendo brinquedo, lego, boneca&#10;&#10;Descrição gerada automaticamente">
            <a:extLst>
              <a:ext uri="{FF2B5EF4-FFF2-40B4-BE49-F238E27FC236}">
                <a16:creationId xmlns:a16="http://schemas.microsoft.com/office/drawing/2014/main" id="{CF622018-0F16-4324-99EC-CE7C02A06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6" r="6907" b="-3"/>
          <a:stretch/>
        </p:blipFill>
        <p:spPr>
          <a:xfrm>
            <a:off x="5120639" y="758952"/>
            <a:ext cx="3366210" cy="5330952"/>
          </a:xfrm>
          <a:prstGeom prst="rect">
            <a:avLst/>
          </a:prstGeom>
        </p:spPr>
      </p:pic>
      <p:pic>
        <p:nvPicPr>
          <p:cNvPr id="13" name="Imagem 12" descr="Uma imagem contendo amarelo, ônibus&#10;&#10;Descrição gerada automaticamente">
            <a:extLst>
              <a:ext uri="{FF2B5EF4-FFF2-40B4-BE49-F238E27FC236}">
                <a16:creationId xmlns:a16="http://schemas.microsoft.com/office/drawing/2014/main" id="{67A1E544-7DFE-4B28-9A20-A73302202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5" r="-4" b="-4"/>
          <a:stretch/>
        </p:blipFill>
        <p:spPr>
          <a:xfrm>
            <a:off x="8647713" y="768096"/>
            <a:ext cx="2849304" cy="2580470"/>
          </a:xfrm>
          <a:prstGeom prst="rect">
            <a:avLst/>
          </a:prstGeom>
        </p:spPr>
      </p:pic>
      <p:pic>
        <p:nvPicPr>
          <p:cNvPr id="15" name="Imagem 1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66A3E90B-6E93-48EF-AD86-32A283FECD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48"/>
          <a:stretch/>
        </p:blipFill>
        <p:spPr>
          <a:xfrm>
            <a:off x="8647726" y="3509434"/>
            <a:ext cx="2840191" cy="258047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672D4B7-46FC-4C20-9A40-1C07C2F0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975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BA22831B-5AA8-440E-AF38-287E236A6E5E}"/>
              </a:ext>
            </a:extLst>
          </p:cNvPr>
          <p:cNvSpPr/>
          <p:nvPr/>
        </p:nvSpPr>
        <p:spPr>
          <a:xfrm>
            <a:off x="8205930" y="1509223"/>
            <a:ext cx="3727938" cy="1392674"/>
          </a:xfrm>
          <a:prstGeom prst="wedgeRoundRectCallout">
            <a:avLst>
              <a:gd name="adj1" fmla="val -37060"/>
              <a:gd name="adj2" fmla="val 76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Gostaria de poder ver os dados em apenas um lugar, assim posso organizar melhor os horários</a:t>
            </a:r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00004490-E5EB-420E-8E69-403873607FC8}"/>
              </a:ext>
            </a:extLst>
          </p:cNvPr>
          <p:cNvSpPr/>
          <p:nvPr/>
        </p:nvSpPr>
        <p:spPr>
          <a:xfrm>
            <a:off x="258132" y="1509224"/>
            <a:ext cx="3727938" cy="1392674"/>
          </a:xfrm>
          <a:prstGeom prst="wedgeRoundRectCallout">
            <a:avLst>
              <a:gd name="adj1" fmla="val 35001"/>
              <a:gd name="adj2" fmla="val 787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fiscalizo várias linhas e faço anotações nos relatórios de papel dos motoristas como horário de saída e chegada, assim controlo todos os ônibus </a:t>
            </a:r>
          </a:p>
        </p:txBody>
      </p:sp>
      <p:sp>
        <p:nvSpPr>
          <p:cNvPr id="16" name="Balão de Fala: Retângulo com Cantos Arredondados 15">
            <a:extLst>
              <a:ext uri="{FF2B5EF4-FFF2-40B4-BE49-F238E27FC236}">
                <a16:creationId xmlns:a16="http://schemas.microsoft.com/office/drawing/2014/main" id="{6685C65C-4BCF-4BBE-AA9D-58AC69885640}"/>
              </a:ext>
            </a:extLst>
          </p:cNvPr>
          <p:cNvSpPr/>
          <p:nvPr/>
        </p:nvSpPr>
        <p:spPr>
          <a:xfrm>
            <a:off x="154744" y="4262512"/>
            <a:ext cx="3831325" cy="1392674"/>
          </a:xfrm>
          <a:prstGeom prst="wedgeRoundRectCallout">
            <a:avLst>
              <a:gd name="adj1" fmla="val 58070"/>
              <a:gd name="adj2" fmla="val -320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Nos horários de pico é difícil saber quanto tempo o ônibus vai demorar para chegar e onde ele está ?</a:t>
            </a:r>
          </a:p>
          <a:p>
            <a:pPr algn="ctr"/>
            <a:r>
              <a:rPr lang="pt-BR" dirty="0"/>
              <a:t>Algumas vezes fico sem saber o que responder ao passageiro</a:t>
            </a:r>
          </a:p>
        </p:txBody>
      </p:sp>
      <p:sp>
        <p:nvSpPr>
          <p:cNvPr id="17" name="Balão de Fala: Retângulo com Cantos Arredondados 16">
            <a:extLst>
              <a:ext uri="{FF2B5EF4-FFF2-40B4-BE49-F238E27FC236}">
                <a16:creationId xmlns:a16="http://schemas.microsoft.com/office/drawing/2014/main" id="{722F0662-D576-4A18-9451-E4005F4414D9}"/>
              </a:ext>
            </a:extLst>
          </p:cNvPr>
          <p:cNvSpPr/>
          <p:nvPr/>
        </p:nvSpPr>
        <p:spPr>
          <a:xfrm>
            <a:off x="8205930" y="4262511"/>
            <a:ext cx="3727938" cy="1392674"/>
          </a:xfrm>
          <a:prstGeom prst="wedgeRoundRectCallout">
            <a:avLst>
              <a:gd name="adj1" fmla="val -57814"/>
              <a:gd name="adj2" fmla="val -31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Preciso tomar decisões baseadas no tempo de espera ,números de viagens e quantidade de veículos, eu tenho que ser cuidadoso e rápido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A5AF4-30E6-4E19-A627-269CB4B59B10}"/>
              </a:ext>
            </a:extLst>
          </p:cNvPr>
          <p:cNvSpPr txBox="1"/>
          <p:nvPr/>
        </p:nvSpPr>
        <p:spPr>
          <a:xfrm>
            <a:off x="5366693" y="314589"/>
            <a:ext cx="214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Fiscal</a:t>
            </a:r>
          </a:p>
        </p:txBody>
      </p:sp>
      <p:pic>
        <p:nvPicPr>
          <p:cNvPr id="9" name="Imagem 8" descr="Uma imagem contendo brinquedo, lego, boneca&#10;&#10;Descrição gerada automaticamente">
            <a:extLst>
              <a:ext uri="{FF2B5EF4-FFF2-40B4-BE49-F238E27FC236}">
                <a16:creationId xmlns:a16="http://schemas.microsoft.com/office/drawing/2014/main" id="{A6D45238-5D77-4C82-A091-164303547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0" t="10772" r="14035" b="5154"/>
          <a:stretch/>
        </p:blipFill>
        <p:spPr>
          <a:xfrm>
            <a:off x="4379562" y="1681102"/>
            <a:ext cx="3432874" cy="4086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</p:pic>
    </p:spTree>
    <p:extLst>
      <p:ext uri="{BB962C8B-B14F-4D97-AF65-F5344CB8AC3E}">
        <p14:creationId xmlns:p14="http://schemas.microsoft.com/office/powerpoint/2010/main" val="427974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BA22831B-5AA8-440E-AF38-287E236A6E5E}"/>
              </a:ext>
            </a:extLst>
          </p:cNvPr>
          <p:cNvSpPr/>
          <p:nvPr/>
        </p:nvSpPr>
        <p:spPr>
          <a:xfrm>
            <a:off x="8386647" y="1208137"/>
            <a:ext cx="3601238" cy="1453439"/>
          </a:xfrm>
          <a:prstGeom prst="wedgeRoundRectCallout">
            <a:avLst>
              <a:gd name="adj1" fmla="val -36966"/>
              <a:gd name="adj2" fmla="val 71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Preciso comunicar problemas durante o percurso da viagem, pois tenho horário a cumprir</a:t>
            </a:r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00004490-E5EB-420E-8E69-403873607FC8}"/>
              </a:ext>
            </a:extLst>
          </p:cNvPr>
          <p:cNvSpPr/>
          <p:nvPr/>
        </p:nvSpPr>
        <p:spPr>
          <a:xfrm>
            <a:off x="154371" y="1208137"/>
            <a:ext cx="3727938" cy="1519311"/>
          </a:xfrm>
          <a:prstGeom prst="wedgeRoundRectCallout">
            <a:avLst>
              <a:gd name="adj1" fmla="val 36133"/>
              <a:gd name="adj2" fmla="val 69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motorista tenho um horário a cumprir para chegar e sair, mas é difícil em horário de pico, chego atrasado e nunca sei quanto tempo vou demorar para sair</a:t>
            </a:r>
          </a:p>
        </p:txBody>
      </p:sp>
      <p:sp>
        <p:nvSpPr>
          <p:cNvPr id="16" name="Balão de Fala: Retângulo com Cantos Arredondados 15">
            <a:extLst>
              <a:ext uri="{FF2B5EF4-FFF2-40B4-BE49-F238E27FC236}">
                <a16:creationId xmlns:a16="http://schemas.microsoft.com/office/drawing/2014/main" id="{6685C65C-4BCF-4BBE-AA9D-58AC69885640}"/>
              </a:ext>
            </a:extLst>
          </p:cNvPr>
          <p:cNvSpPr/>
          <p:nvPr/>
        </p:nvSpPr>
        <p:spPr>
          <a:xfrm>
            <a:off x="143246" y="3942889"/>
            <a:ext cx="3528422" cy="1519311"/>
          </a:xfrm>
          <a:prstGeom prst="wedgeRoundRectCallout">
            <a:avLst>
              <a:gd name="adj1" fmla="val 60596"/>
              <a:gd name="adj2" fmla="val -33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ônibus estão cada vez  mais cheios, algumas vezes tem um ônibus da mesma linha bem atrás do meu e outras eu sou o único  em um grande espaço de tempo</a:t>
            </a:r>
          </a:p>
        </p:txBody>
      </p:sp>
      <p:sp>
        <p:nvSpPr>
          <p:cNvPr id="17" name="Balão de Fala: Retângulo com Cantos Arredondados 16">
            <a:extLst>
              <a:ext uri="{FF2B5EF4-FFF2-40B4-BE49-F238E27FC236}">
                <a16:creationId xmlns:a16="http://schemas.microsoft.com/office/drawing/2014/main" id="{722F0662-D576-4A18-9451-E4005F4414D9}"/>
              </a:ext>
            </a:extLst>
          </p:cNvPr>
          <p:cNvSpPr/>
          <p:nvPr/>
        </p:nvSpPr>
        <p:spPr>
          <a:xfrm>
            <a:off x="8508385" y="3942889"/>
            <a:ext cx="3479500" cy="1519311"/>
          </a:xfrm>
          <a:prstGeom prst="wedgeRoundRectCallout">
            <a:avLst>
              <a:gd name="adj1" fmla="val -57490"/>
              <a:gd name="adj2" fmla="val -356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Preencho um relatório toda viagem, com horário e número da catraca e o fiscal faz anotações nele também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A5AF4-30E6-4E19-A627-269CB4B59B10}"/>
              </a:ext>
            </a:extLst>
          </p:cNvPr>
          <p:cNvSpPr txBox="1"/>
          <p:nvPr/>
        </p:nvSpPr>
        <p:spPr>
          <a:xfrm>
            <a:off x="4903993" y="500251"/>
            <a:ext cx="2504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Motorista</a:t>
            </a:r>
          </a:p>
        </p:txBody>
      </p:sp>
      <p:pic>
        <p:nvPicPr>
          <p:cNvPr id="22" name="Imagem 21" descr="Uma imagem contendo amarelo, ônibus&#10;&#10;Descrição gerada automaticamente">
            <a:extLst>
              <a:ext uri="{FF2B5EF4-FFF2-40B4-BE49-F238E27FC236}">
                <a16:creationId xmlns:a16="http://schemas.microsoft.com/office/drawing/2014/main" id="{63F03B7E-66B2-4877-91B4-DCA024F3D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45" r="-4" b="-4"/>
          <a:stretch/>
        </p:blipFill>
        <p:spPr>
          <a:xfrm>
            <a:off x="4064035" y="1492041"/>
            <a:ext cx="4183963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7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BA22831B-5AA8-440E-AF38-287E236A6E5E}"/>
              </a:ext>
            </a:extLst>
          </p:cNvPr>
          <p:cNvSpPr/>
          <p:nvPr/>
        </p:nvSpPr>
        <p:spPr>
          <a:xfrm>
            <a:off x="8371646" y="1519675"/>
            <a:ext cx="3626282" cy="1519311"/>
          </a:xfrm>
          <a:prstGeom prst="wedgeRoundRectCallout">
            <a:avLst>
              <a:gd name="adj1" fmla="val -45361"/>
              <a:gd name="adj2" fmla="val 76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Tenho que negociar prazos e horários para novas linhas, além de remanejar pessoal </a:t>
            </a:r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00004490-E5EB-420E-8E69-403873607FC8}"/>
              </a:ext>
            </a:extLst>
          </p:cNvPr>
          <p:cNvSpPr/>
          <p:nvPr/>
        </p:nvSpPr>
        <p:spPr>
          <a:xfrm>
            <a:off x="244900" y="1333501"/>
            <a:ext cx="3626284" cy="1519311"/>
          </a:xfrm>
          <a:prstGeom prst="wedgeRoundRectCallout">
            <a:avLst>
              <a:gd name="adj1" fmla="val 38020"/>
              <a:gd name="adj2" fmla="val 7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gerente do departamento de fiscalização necessito de dados precisos para relatórios confiáveis</a:t>
            </a:r>
          </a:p>
        </p:txBody>
      </p:sp>
      <p:pic>
        <p:nvPicPr>
          <p:cNvPr id="1028" name="Picture 4" descr="Resultado de imagem para fiscal desenho">
            <a:extLst>
              <a:ext uri="{FF2B5EF4-FFF2-40B4-BE49-F238E27FC236}">
                <a16:creationId xmlns:a16="http://schemas.microsoft.com/office/drawing/2014/main" id="{661C85EC-AC30-4292-8A13-99AD8880B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12" y="1671126"/>
            <a:ext cx="3681204" cy="435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Balão de Fala: Retângulo com Cantos Arredondados 15">
            <a:extLst>
              <a:ext uri="{FF2B5EF4-FFF2-40B4-BE49-F238E27FC236}">
                <a16:creationId xmlns:a16="http://schemas.microsoft.com/office/drawing/2014/main" id="{6685C65C-4BCF-4BBE-AA9D-58AC69885640}"/>
              </a:ext>
            </a:extLst>
          </p:cNvPr>
          <p:cNvSpPr/>
          <p:nvPr/>
        </p:nvSpPr>
        <p:spPr>
          <a:xfrm>
            <a:off x="212301" y="3980792"/>
            <a:ext cx="3589830" cy="1519311"/>
          </a:xfrm>
          <a:prstGeom prst="wedgeRoundRectCallout">
            <a:avLst>
              <a:gd name="adj1" fmla="val 59151"/>
              <a:gd name="adj2" fmla="val -324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Preciso ser informado quando há atrasos recorrentes em um trajeto especifico, para relatar a necessidade de aumento da frota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A5AF4-30E6-4E19-A627-269CB4B59B10}"/>
              </a:ext>
            </a:extLst>
          </p:cNvPr>
          <p:cNvSpPr txBox="1"/>
          <p:nvPr/>
        </p:nvSpPr>
        <p:spPr>
          <a:xfrm>
            <a:off x="5161229" y="625615"/>
            <a:ext cx="214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Gerente</a:t>
            </a:r>
          </a:p>
        </p:txBody>
      </p:sp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36518D3E-24C9-47D8-8E03-A68449D16BE9}"/>
              </a:ext>
            </a:extLst>
          </p:cNvPr>
          <p:cNvSpPr/>
          <p:nvPr/>
        </p:nvSpPr>
        <p:spPr>
          <a:xfrm>
            <a:off x="8440698" y="3980791"/>
            <a:ext cx="3608057" cy="1519311"/>
          </a:xfrm>
          <a:prstGeom prst="wedgeRoundRectCallout">
            <a:avLst>
              <a:gd name="adj1" fmla="val -59465"/>
              <a:gd name="adj2" fmla="val -333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Necessito determinar padrões de serviço prestado e  mostrar resultados para meus superiores</a:t>
            </a:r>
          </a:p>
        </p:txBody>
      </p:sp>
    </p:spTree>
    <p:extLst>
      <p:ext uri="{BB962C8B-B14F-4D97-AF65-F5344CB8AC3E}">
        <p14:creationId xmlns:p14="http://schemas.microsoft.com/office/powerpoint/2010/main" val="98038469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Quadro</vt:lpstr>
      <vt:lpstr>User Stories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Lais Silva</dc:creator>
  <cp:lastModifiedBy>Lais Silva</cp:lastModifiedBy>
  <cp:revision>17</cp:revision>
  <dcterms:created xsi:type="dcterms:W3CDTF">2020-03-18T00:30:49Z</dcterms:created>
  <dcterms:modified xsi:type="dcterms:W3CDTF">2020-03-18T04:12:27Z</dcterms:modified>
</cp:coreProperties>
</file>