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6"/>
    <a:srgbClr val="D6ECEB"/>
    <a:srgbClr val="BFD6E8"/>
    <a:srgbClr val="A0D2D0"/>
    <a:srgbClr val="2D4A57"/>
    <a:srgbClr val="456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560F-ECD2-4909-83DD-B80E66CB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3B0FD-2907-4F5C-86BF-56DB923F7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B5BFE-7DE5-438F-8E35-816ACAE2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EB72-C4CF-4579-8E61-36249464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117D-5AE3-42DE-AFF0-3A070A62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1DB8-2C87-4F6B-B9A8-2718B0C6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FABCD-4EA7-44BF-988D-CBB2867FB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A45B-29AB-4290-B44A-B5A14B31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718B-7229-4BB3-A4D1-120F0EB8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45BF-FB44-4E60-BED1-155D689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2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0B370-AD77-49BE-B953-51DB4AF0F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6F64E-9CA8-4ABE-90BE-5720CF03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1DF9-97DA-4D89-A2F4-8532C7B2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F5BE-BDA7-4477-AB27-3AC068DB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7CCD-A9F7-4E73-B9CC-8C273D71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E00E-0E28-4873-A55A-5C5EE712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B168-7227-4A59-AD33-0C396FBA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2BBD-DEC2-4080-A9F6-0F4787C0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87CE-679B-4670-8CEB-E941E23D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8B8ED-F38E-4939-BF88-C7F3289F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F867-CFD1-4EBE-9E72-5049BFF9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59E58-2D3C-4B4B-8703-D93CDCC2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88CB-F93E-49CC-80A7-0E2632AF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F052-451D-423E-9051-2975B9FB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29D3-0C4E-4AA4-9CB1-65F23770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46F0-B441-46A4-AA9C-7D93D5B3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D6C1-25A4-4481-BBDD-8EEEE375F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F3500-8947-408C-A8F9-6DA0D7BF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59696-613F-46D5-874F-77FC9B3C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E15F8-DCCC-4777-8720-6BB11500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12070-4028-4807-98A0-F94308EE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50AD-71ED-44B6-A66C-7519F2A1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960D-A6A7-49C3-AD7F-A9333237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6ABF7-5DA9-4044-AD9F-7BF6D618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4BB76-DDA2-4615-9018-FC37C9B82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4D1D6-A6C8-442F-8E0E-A84C468BD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C31D6-A62B-4447-92B4-620CC0AD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D4836-390F-42F5-A089-57DAC28F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9A328-9C46-4E60-B381-DD15D939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0647-9DF0-43A0-84A5-A2854B8C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0F60-BC8D-4E76-B534-E8EFD102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1A0AF-7FC4-4023-B06D-445E528D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A24F6-2D59-4124-AF36-9AF2E644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6BB4B-BCA3-489B-B99C-4E2CD445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BCB0B-D29E-4D00-BC04-88382528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33D1-07D3-430A-898F-DD8B0CD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9DA1-1A41-4637-9F38-366A6B29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ED44-296A-4412-942F-2161AFEF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DB21C-DFF4-4255-980A-126AF48B9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E1F64-3343-480C-9B0C-DD254374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617E-2504-4906-B3B3-683209DA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99E46-8664-4E65-934C-2D7E0261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CD89-AAFD-41E6-94F5-9FE8530F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000AB-3E9D-47FD-A1CF-88D40BA3A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B3EF3-6D1B-4CE8-9D4C-6EEA9911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47718-6F91-42E5-B36F-7F1BF3E3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DD3D7-9F1D-4D24-8B0D-6871AB12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E00B-A88A-44B7-99C9-CBF7016E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7554E-A0FB-44A4-9DBB-0A487DC6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714C-8607-4542-8BCB-4E8A44D0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46D0-E84E-4EFD-91EF-9153202CB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A24F-5A90-450D-8D8B-E2C2C702C66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65EF-7D24-4E45-8522-81A57EF0A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2D26-3970-484A-8C09-20C2D67E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B7F2-E9FA-49F6-8937-4EACF22A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64D7FE-FEB6-472F-B9B4-113FB0BEB969}"/>
              </a:ext>
            </a:extLst>
          </p:cNvPr>
          <p:cNvSpPr/>
          <p:nvPr/>
        </p:nvSpPr>
        <p:spPr>
          <a:xfrm>
            <a:off x="125260" y="125260"/>
            <a:ext cx="11894160" cy="663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B4AE6-4B4C-4440-91F7-D1D8AFCD1AB5}"/>
              </a:ext>
            </a:extLst>
          </p:cNvPr>
          <p:cNvSpPr/>
          <p:nvPr/>
        </p:nvSpPr>
        <p:spPr>
          <a:xfrm>
            <a:off x="125260" y="125260"/>
            <a:ext cx="11894160" cy="1177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31243C69-96FD-4DEE-A993-C0F1D0904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" y="185802"/>
            <a:ext cx="1056362" cy="10563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E7364E-FE69-4606-90B6-900694EF7A9F}"/>
              </a:ext>
            </a:extLst>
          </p:cNvPr>
          <p:cNvSpPr txBox="1"/>
          <p:nvPr/>
        </p:nvSpPr>
        <p:spPr>
          <a:xfrm>
            <a:off x="1916482" y="185802"/>
            <a:ext cx="341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Integrando</a:t>
            </a:r>
            <a:r>
              <a:rPr lang="en-US" b="1" dirty="0"/>
              <a:t> </a:t>
            </a:r>
            <a:r>
              <a:rPr lang="en-US" b="1" dirty="0" err="1"/>
              <a:t>Tecnologia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92AF4-FC2C-467D-8141-848C420171D4}"/>
              </a:ext>
            </a:extLst>
          </p:cNvPr>
          <p:cNvSpPr txBox="1"/>
          <p:nvPr/>
        </p:nvSpPr>
        <p:spPr>
          <a:xfrm>
            <a:off x="1916482" y="503500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Cenário</a:t>
            </a:r>
            <a:r>
              <a:rPr lang="en-US" sz="1400" dirty="0"/>
              <a:t>: O </a:t>
            </a:r>
            <a:r>
              <a:rPr lang="en-US" sz="1400" dirty="0" err="1"/>
              <a:t>gerente</a:t>
            </a:r>
            <a:r>
              <a:rPr lang="en-US" sz="1400" dirty="0"/>
              <a:t> José Carlos, </a:t>
            </a:r>
            <a:r>
              <a:rPr lang="en-US" sz="1400" dirty="0" err="1"/>
              <a:t>quer</a:t>
            </a:r>
            <a:r>
              <a:rPr lang="en-US" sz="1400" dirty="0"/>
              <a:t> </a:t>
            </a:r>
            <a:r>
              <a:rPr lang="en-US" sz="1400" dirty="0" err="1"/>
              <a:t>integrar</a:t>
            </a:r>
            <a:r>
              <a:rPr lang="en-US" sz="1400" dirty="0"/>
              <a:t> </a:t>
            </a:r>
            <a:r>
              <a:rPr lang="en-US" sz="1400" dirty="0" err="1"/>
              <a:t>tecnologias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negócio</a:t>
            </a:r>
            <a:r>
              <a:rPr lang="en-US" sz="1400" dirty="0"/>
              <a:t>, </a:t>
            </a:r>
            <a:r>
              <a:rPr lang="en-US" sz="1400" dirty="0" err="1"/>
              <a:t>facilitando</a:t>
            </a:r>
            <a:r>
              <a:rPr lang="en-US" sz="1400" dirty="0"/>
              <a:t> </a:t>
            </a:r>
            <a:r>
              <a:rPr lang="en-US" sz="1400" dirty="0" err="1"/>
              <a:t>processos</a:t>
            </a:r>
            <a:r>
              <a:rPr lang="en-US" sz="1400" dirty="0"/>
              <a:t>, </a:t>
            </a:r>
            <a:r>
              <a:rPr lang="en-US" sz="1400" dirty="0" err="1"/>
              <a:t>implementar</a:t>
            </a:r>
            <a:r>
              <a:rPr lang="en-US" sz="1400" dirty="0"/>
              <a:t> </a:t>
            </a:r>
            <a:r>
              <a:rPr lang="en-US" sz="1400" dirty="0" err="1"/>
              <a:t>velocidade</a:t>
            </a:r>
            <a:r>
              <a:rPr lang="en-US" sz="1400" dirty="0"/>
              <a:t> e </a:t>
            </a:r>
            <a:r>
              <a:rPr lang="en-US" sz="1400" dirty="0" err="1"/>
              <a:t>salvar</a:t>
            </a:r>
            <a:r>
              <a:rPr lang="en-US" sz="1400" dirty="0"/>
              <a:t> </a:t>
            </a:r>
            <a:r>
              <a:rPr lang="en-US" sz="1400" dirty="0" err="1"/>
              <a:t>dinheiro</a:t>
            </a:r>
            <a:r>
              <a:rPr lang="en-US" sz="14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9D5ABB-57E0-43B9-9A0D-62282F50D879}"/>
              </a:ext>
            </a:extLst>
          </p:cNvPr>
          <p:cNvSpPr txBox="1"/>
          <p:nvPr/>
        </p:nvSpPr>
        <p:spPr>
          <a:xfrm>
            <a:off x="7137400" y="185802"/>
            <a:ext cx="44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Espectativas</a:t>
            </a:r>
            <a:r>
              <a:rPr lang="en-US" b="1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25028F-E4B2-440A-8DB4-598B2AEA0A62}"/>
              </a:ext>
            </a:extLst>
          </p:cNvPr>
          <p:cNvSpPr txBox="1"/>
          <p:nvPr/>
        </p:nvSpPr>
        <p:spPr>
          <a:xfrm>
            <a:off x="7137400" y="503500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Automatizar</a:t>
            </a:r>
            <a:r>
              <a:rPr lang="en-US" sz="1400" dirty="0"/>
              <a:t> </a:t>
            </a:r>
            <a:r>
              <a:rPr lang="en-US" sz="1400" dirty="0" err="1"/>
              <a:t>processos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Auxilio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tomada</a:t>
            </a:r>
            <a:r>
              <a:rPr lang="en-US" sz="1400" dirty="0"/>
              <a:t> de </a:t>
            </a:r>
            <a:r>
              <a:rPr lang="en-US" sz="1400" dirty="0" err="1"/>
              <a:t>decisões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Dados </a:t>
            </a:r>
            <a:r>
              <a:rPr lang="en-US" sz="1400" dirty="0" err="1"/>
              <a:t>consistentes</a:t>
            </a:r>
            <a:r>
              <a:rPr lang="en-US" sz="1400" dirty="0"/>
              <a:t> e </a:t>
            </a:r>
            <a:r>
              <a:rPr lang="en-US" sz="1400" dirty="0" err="1"/>
              <a:t>rápidos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74DBB-88B3-49C7-9101-8CF0D3B58EED}"/>
              </a:ext>
            </a:extLst>
          </p:cNvPr>
          <p:cNvSpPr/>
          <p:nvPr/>
        </p:nvSpPr>
        <p:spPr>
          <a:xfrm>
            <a:off x="125260" y="1302707"/>
            <a:ext cx="2973540" cy="4577392"/>
          </a:xfrm>
          <a:prstGeom prst="rect">
            <a:avLst/>
          </a:prstGeom>
          <a:solidFill>
            <a:srgbClr val="BFD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AE840C-7EFE-4D62-B0BD-A68FB0753439}"/>
              </a:ext>
            </a:extLst>
          </p:cNvPr>
          <p:cNvSpPr/>
          <p:nvPr/>
        </p:nvSpPr>
        <p:spPr>
          <a:xfrm>
            <a:off x="3098800" y="1302707"/>
            <a:ext cx="2973540" cy="4577389"/>
          </a:xfrm>
          <a:prstGeom prst="rect">
            <a:avLst/>
          </a:prstGeom>
          <a:solidFill>
            <a:srgbClr val="A0D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58C0F9-78B5-4C49-BAFF-BB9A37ACDA69}"/>
              </a:ext>
            </a:extLst>
          </p:cNvPr>
          <p:cNvSpPr/>
          <p:nvPr/>
        </p:nvSpPr>
        <p:spPr>
          <a:xfrm>
            <a:off x="6072340" y="1302707"/>
            <a:ext cx="2973540" cy="4577384"/>
          </a:xfrm>
          <a:prstGeom prst="rect">
            <a:avLst/>
          </a:prstGeom>
          <a:solidFill>
            <a:srgbClr val="D6EC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1A0F7-2A6A-4E73-8CCD-DC1B7F0EB1C4}"/>
              </a:ext>
            </a:extLst>
          </p:cNvPr>
          <p:cNvSpPr/>
          <p:nvPr/>
        </p:nvSpPr>
        <p:spPr>
          <a:xfrm>
            <a:off x="9045880" y="1302707"/>
            <a:ext cx="2973540" cy="4577384"/>
          </a:xfrm>
          <a:prstGeom prst="rect">
            <a:avLst/>
          </a:prstGeom>
          <a:solidFill>
            <a:srgbClr val="E2EF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045987-6C57-490C-8BCC-F2E2967BD4BB}"/>
              </a:ext>
            </a:extLst>
          </p:cNvPr>
          <p:cNvCxnSpPr/>
          <p:nvPr/>
        </p:nvCxnSpPr>
        <p:spPr>
          <a:xfrm>
            <a:off x="125260" y="1930400"/>
            <a:ext cx="11894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EACEEE-C205-4425-86FC-81AF689A3722}"/>
              </a:ext>
            </a:extLst>
          </p:cNvPr>
          <p:cNvSpPr txBox="1"/>
          <p:nvPr/>
        </p:nvSpPr>
        <p:spPr>
          <a:xfrm>
            <a:off x="1078804" y="1381330"/>
            <a:ext cx="1576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DEFINIR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D59225-6A05-4E6E-8549-427BBD18FBBA}"/>
              </a:ext>
            </a:extLst>
          </p:cNvPr>
          <p:cNvSpPr txBox="1"/>
          <p:nvPr/>
        </p:nvSpPr>
        <p:spPr>
          <a:xfrm>
            <a:off x="254000" y="2235200"/>
            <a:ext cx="262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</a:t>
            </a:r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atuais</a:t>
            </a:r>
            <a:endParaRPr lang="en-US" dirty="0"/>
          </a:p>
          <a:p>
            <a:r>
              <a:rPr lang="en-US" dirty="0"/>
              <a:t>2 – </a:t>
            </a:r>
            <a:r>
              <a:rPr lang="en-US" dirty="0" err="1"/>
              <a:t>Definir</a:t>
            </a:r>
            <a:r>
              <a:rPr lang="en-US" dirty="0"/>
              <a:t> o que </a:t>
            </a:r>
            <a:r>
              <a:rPr lang="en-US" dirty="0" err="1"/>
              <a:t>quer</a:t>
            </a:r>
            <a:r>
              <a:rPr lang="en-US" dirty="0"/>
              <a:t> de novo e </a:t>
            </a:r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mudanças</a:t>
            </a:r>
            <a:r>
              <a:rPr lang="en-US" dirty="0"/>
              <a:t> que </a:t>
            </a:r>
            <a:r>
              <a:rPr lang="en-US" dirty="0" err="1"/>
              <a:t>precisam</a:t>
            </a:r>
            <a:r>
              <a:rPr lang="en-US" dirty="0"/>
              <a:t> ser </a:t>
            </a:r>
            <a:r>
              <a:rPr lang="en-US" dirty="0" err="1"/>
              <a:t>feitas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AA51FC-1938-4551-8EFA-7DA79247CC2F}"/>
              </a:ext>
            </a:extLst>
          </p:cNvPr>
          <p:cNvSpPr txBox="1"/>
          <p:nvPr/>
        </p:nvSpPr>
        <p:spPr>
          <a:xfrm>
            <a:off x="3790515" y="1381330"/>
            <a:ext cx="1590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COMPARAR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1DC67-B09F-42F9-82D6-5296C59AE207}"/>
              </a:ext>
            </a:extLst>
          </p:cNvPr>
          <p:cNvSpPr txBox="1"/>
          <p:nvPr/>
        </p:nvSpPr>
        <p:spPr>
          <a:xfrm>
            <a:off x="3338882" y="2235200"/>
            <a:ext cx="262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 que </a:t>
            </a:r>
            <a:r>
              <a:rPr lang="en-US" dirty="0" err="1"/>
              <a:t>atendem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espectativas</a:t>
            </a:r>
            <a:endParaRPr lang="en-US" dirty="0"/>
          </a:p>
          <a:p>
            <a:r>
              <a:rPr lang="en-US" dirty="0"/>
              <a:t>2 – </a:t>
            </a:r>
            <a:r>
              <a:rPr lang="en-US" dirty="0" err="1"/>
              <a:t>Acha</a:t>
            </a:r>
            <a:r>
              <a:rPr lang="en-US" dirty="0"/>
              <a:t> o </a:t>
            </a:r>
            <a:r>
              <a:rPr lang="en-US" dirty="0" err="1"/>
              <a:t>Zenite</a:t>
            </a:r>
            <a:r>
              <a:rPr lang="en-US" dirty="0"/>
              <a:t> e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que </a:t>
            </a:r>
            <a:r>
              <a:rPr lang="en-US" dirty="0" err="1"/>
              <a:t>oferecemos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atual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C3F736-49D9-4487-BC04-D3F5BE24F930}"/>
              </a:ext>
            </a:extLst>
          </p:cNvPr>
          <p:cNvSpPr txBox="1"/>
          <p:nvPr/>
        </p:nvSpPr>
        <p:spPr>
          <a:xfrm>
            <a:off x="6764055" y="1381330"/>
            <a:ext cx="1590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NEGOCIAR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712986-CAE0-482D-8B22-CCC9BCACD476}"/>
              </a:ext>
            </a:extLst>
          </p:cNvPr>
          <p:cNvSpPr txBox="1"/>
          <p:nvPr/>
        </p:nvSpPr>
        <p:spPr>
          <a:xfrm>
            <a:off x="6312422" y="2235200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</a:t>
            </a:r>
            <a:r>
              <a:rPr lang="en-US" dirty="0" err="1"/>
              <a:t>Pede</a:t>
            </a:r>
            <a:r>
              <a:rPr lang="en-US" dirty="0"/>
              <a:t> um </a:t>
            </a:r>
            <a:r>
              <a:rPr lang="en-US" dirty="0" err="1"/>
              <a:t>prototipo</a:t>
            </a:r>
            <a:r>
              <a:rPr lang="en-US" dirty="0"/>
              <a:t> para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com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  <a:p>
            <a:r>
              <a:rPr lang="en-US" dirty="0"/>
              <a:t>2 – Analisa se as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vontades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atendidas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novo software e app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16FF18-5E26-41EE-9CC1-8A0C92F57938}"/>
              </a:ext>
            </a:extLst>
          </p:cNvPr>
          <p:cNvSpPr txBox="1"/>
          <p:nvPr/>
        </p:nvSpPr>
        <p:spPr>
          <a:xfrm>
            <a:off x="9218200" y="2279055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</a:t>
            </a:r>
            <a:r>
              <a:rPr lang="en-US" dirty="0" err="1"/>
              <a:t>Negocia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e tempo de </a:t>
            </a:r>
            <a:r>
              <a:rPr lang="en-US" dirty="0" err="1"/>
              <a:t>implementação</a:t>
            </a:r>
            <a:endParaRPr lang="en-US" dirty="0"/>
          </a:p>
          <a:p>
            <a:r>
              <a:rPr lang="en-US" dirty="0"/>
              <a:t>2 – </a:t>
            </a: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 com a Orion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82ECF58-A324-4CC0-94A0-1E30EB7DCB05}"/>
              </a:ext>
            </a:extLst>
          </p:cNvPr>
          <p:cNvSpPr/>
          <p:nvPr/>
        </p:nvSpPr>
        <p:spPr>
          <a:xfrm>
            <a:off x="317500" y="3581400"/>
            <a:ext cx="11315700" cy="1838259"/>
          </a:xfrm>
          <a:custGeom>
            <a:avLst/>
            <a:gdLst>
              <a:gd name="connsiteX0" fmla="*/ 0 w 11315700"/>
              <a:gd name="connsiteY0" fmla="*/ 1460500 h 1838259"/>
              <a:gd name="connsiteX1" fmla="*/ 1371600 w 11315700"/>
              <a:gd name="connsiteY1" fmla="*/ 444500 h 1838259"/>
              <a:gd name="connsiteX2" fmla="*/ 4013200 w 11315700"/>
              <a:gd name="connsiteY2" fmla="*/ 1752600 h 1838259"/>
              <a:gd name="connsiteX3" fmla="*/ 7200900 w 11315700"/>
              <a:gd name="connsiteY3" fmla="*/ 1524000 h 1838259"/>
              <a:gd name="connsiteX4" fmla="*/ 11315700 w 11315700"/>
              <a:gd name="connsiteY4" fmla="*/ 0 h 183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5700" h="1838259">
                <a:moveTo>
                  <a:pt x="0" y="1460500"/>
                </a:moveTo>
                <a:cubicBezTo>
                  <a:pt x="351366" y="928158"/>
                  <a:pt x="702733" y="395817"/>
                  <a:pt x="1371600" y="444500"/>
                </a:cubicBezTo>
                <a:cubicBezTo>
                  <a:pt x="2040467" y="493183"/>
                  <a:pt x="3041650" y="1572683"/>
                  <a:pt x="4013200" y="1752600"/>
                </a:cubicBezTo>
                <a:cubicBezTo>
                  <a:pt x="4984750" y="1932517"/>
                  <a:pt x="5983817" y="1816100"/>
                  <a:pt x="7200900" y="1524000"/>
                </a:cubicBezTo>
                <a:cubicBezTo>
                  <a:pt x="8417983" y="1231900"/>
                  <a:pt x="10589683" y="266700"/>
                  <a:pt x="113157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AB0E8A35-28E0-4FA4-B69F-9E587034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103" y="3754616"/>
            <a:ext cx="557530" cy="557530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70A5BEE1-9F23-490B-8B43-7D044D416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5096359"/>
            <a:ext cx="516366" cy="516366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E92A709F-A1FB-4AA7-8D5D-8152A9FAA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69" y="4807905"/>
            <a:ext cx="576908" cy="576908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4F415538-8FB0-4AAA-90A3-2232382B0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85" y="3812898"/>
            <a:ext cx="557530" cy="55753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AD248BB-55DF-455F-95A1-DE9643201CAA}"/>
              </a:ext>
            </a:extLst>
          </p:cNvPr>
          <p:cNvCxnSpPr/>
          <p:nvPr/>
        </p:nvCxnSpPr>
        <p:spPr>
          <a:xfrm>
            <a:off x="125260" y="5880100"/>
            <a:ext cx="11894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1711A4-E48F-4303-9422-720C9EA33DAA}"/>
              </a:ext>
            </a:extLst>
          </p:cNvPr>
          <p:cNvSpPr txBox="1"/>
          <p:nvPr/>
        </p:nvSpPr>
        <p:spPr>
          <a:xfrm>
            <a:off x="172580" y="5880091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OPORTUNIDADES: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842FF3-E070-4B57-985B-E351DD13F1B1}"/>
              </a:ext>
            </a:extLst>
          </p:cNvPr>
          <p:cNvSpPr txBox="1"/>
          <p:nvPr/>
        </p:nvSpPr>
        <p:spPr>
          <a:xfrm>
            <a:off x="172580" y="6249423"/>
            <a:ext cx="563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Estudar</a:t>
            </a:r>
            <a:r>
              <a:rPr lang="en-US" sz="1200" dirty="0"/>
              <a:t> </a:t>
            </a:r>
            <a:r>
              <a:rPr lang="en-US" sz="1200" dirty="0" err="1"/>
              <a:t>concorrencia</a:t>
            </a:r>
            <a:r>
              <a:rPr lang="en-US" sz="1200" dirty="0"/>
              <a:t> e </a:t>
            </a:r>
            <a:r>
              <a:rPr lang="en-US" sz="1200" dirty="0" err="1"/>
              <a:t>definir</a:t>
            </a:r>
            <a:r>
              <a:rPr lang="en-US" sz="1200" dirty="0"/>
              <a:t> </a:t>
            </a:r>
            <a:r>
              <a:rPr lang="en-US" sz="1200" dirty="0" err="1"/>
              <a:t>pontos</a:t>
            </a:r>
            <a:r>
              <a:rPr lang="en-US" sz="1200" dirty="0"/>
              <a:t> </a:t>
            </a:r>
            <a:r>
              <a:rPr lang="en-US" sz="1200" dirty="0" err="1"/>
              <a:t>únicos</a:t>
            </a:r>
            <a:r>
              <a:rPr lang="en-US" sz="1200" dirty="0"/>
              <a:t> que </a:t>
            </a:r>
            <a:r>
              <a:rPr lang="en-US" sz="1200" dirty="0" err="1"/>
              <a:t>só</a:t>
            </a:r>
            <a:r>
              <a:rPr lang="en-US" sz="1200" dirty="0"/>
              <a:t> o </a:t>
            </a:r>
            <a:r>
              <a:rPr lang="en-US" sz="1200" dirty="0" err="1"/>
              <a:t>Zenite</a:t>
            </a:r>
            <a:r>
              <a:rPr lang="en-US" sz="1200" dirty="0"/>
              <a:t> </a:t>
            </a:r>
            <a:r>
              <a:rPr lang="en-US" sz="1200" dirty="0" err="1"/>
              <a:t>aplica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Oferecer</a:t>
            </a:r>
            <a:r>
              <a:rPr lang="en-US" sz="1200" dirty="0"/>
              <a:t> </a:t>
            </a:r>
            <a:r>
              <a:rPr lang="en-US" sz="1200" dirty="0" err="1"/>
              <a:t>diferencial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aplicação</a:t>
            </a:r>
            <a:r>
              <a:rPr lang="en-US" sz="1200" dirty="0"/>
              <a:t>, que é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visão</a:t>
            </a:r>
            <a:r>
              <a:rPr lang="en-US" sz="1200" dirty="0"/>
              <a:t> do </a:t>
            </a:r>
            <a:r>
              <a:rPr lang="en-US" sz="1200" dirty="0" err="1"/>
              <a:t>Zenite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5B7108-54B8-44FE-BD9A-400CDDE9371B}"/>
              </a:ext>
            </a:extLst>
          </p:cNvPr>
          <p:cNvSpPr txBox="1"/>
          <p:nvPr/>
        </p:nvSpPr>
        <p:spPr>
          <a:xfrm>
            <a:off x="5803900" y="6249413"/>
            <a:ext cx="563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Oferecer</a:t>
            </a:r>
            <a:r>
              <a:rPr lang="en-US" sz="1200" dirty="0"/>
              <a:t> </a:t>
            </a:r>
            <a:r>
              <a:rPr lang="en-US" sz="1200" dirty="0" err="1"/>
              <a:t>suporte</a:t>
            </a:r>
            <a:r>
              <a:rPr lang="en-US" sz="1200" dirty="0"/>
              <a:t> total de </a:t>
            </a:r>
            <a:r>
              <a:rPr lang="en-US" sz="1200" dirty="0" err="1"/>
              <a:t>uso</a:t>
            </a:r>
            <a:r>
              <a:rPr lang="en-US" sz="1200" dirty="0"/>
              <a:t> para o fiscal e </a:t>
            </a:r>
            <a:r>
              <a:rPr lang="en-US" sz="1200" dirty="0" err="1"/>
              <a:t>motorista</a:t>
            </a:r>
            <a:r>
              <a:rPr lang="en-US" sz="1200" dirty="0"/>
              <a:t>, </a:t>
            </a:r>
            <a:r>
              <a:rPr lang="en-US" sz="1200" dirty="0" err="1"/>
              <a:t>enquanto</a:t>
            </a:r>
            <a:r>
              <a:rPr lang="en-US" sz="1200" dirty="0"/>
              <a:t> </a:t>
            </a:r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gerente</a:t>
            </a:r>
            <a:r>
              <a:rPr lang="en-US" sz="1200" dirty="0"/>
              <a:t> </a:t>
            </a:r>
            <a:r>
              <a:rPr lang="en-US" sz="1200" dirty="0" err="1"/>
              <a:t>oferece</a:t>
            </a:r>
            <a:r>
              <a:rPr lang="en-US" sz="1200" dirty="0"/>
              <a:t> </a:t>
            </a:r>
            <a:r>
              <a:rPr lang="en-US" sz="1200" dirty="0" err="1"/>
              <a:t>relatórios</a:t>
            </a:r>
            <a:r>
              <a:rPr lang="en-US" sz="1200" dirty="0"/>
              <a:t> e </a:t>
            </a:r>
            <a:r>
              <a:rPr lang="en-US" sz="1200" dirty="0" err="1"/>
              <a:t>apresentação</a:t>
            </a:r>
            <a:r>
              <a:rPr lang="en-US" sz="1200" dirty="0"/>
              <a:t> de </a:t>
            </a:r>
            <a:r>
              <a:rPr lang="en-US" sz="1200" dirty="0" err="1"/>
              <a:t>resultados</a:t>
            </a:r>
            <a:r>
              <a:rPr lang="en-US" sz="1200" dirty="0"/>
              <a:t> de forma </a:t>
            </a:r>
            <a:r>
              <a:rPr lang="en-US" sz="1200" dirty="0" err="1"/>
              <a:t>rápida</a:t>
            </a:r>
            <a:r>
              <a:rPr lang="en-US" sz="1200" dirty="0"/>
              <a:t> e </a:t>
            </a:r>
            <a:r>
              <a:rPr lang="en-US" sz="1200" dirty="0" err="1"/>
              <a:t>fácil</a:t>
            </a:r>
            <a:r>
              <a:rPr lang="en-US" sz="1200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E048B6-AEAB-482A-989A-3E58EDBBC533}"/>
              </a:ext>
            </a:extLst>
          </p:cNvPr>
          <p:cNvSpPr txBox="1"/>
          <p:nvPr/>
        </p:nvSpPr>
        <p:spPr>
          <a:xfrm>
            <a:off x="9737595" y="1393613"/>
            <a:ext cx="1821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SELECIONAR</a:t>
            </a:r>
          </a:p>
        </p:txBody>
      </p:sp>
    </p:spTree>
    <p:extLst>
      <p:ext uri="{BB962C8B-B14F-4D97-AF65-F5344CB8AC3E}">
        <p14:creationId xmlns:p14="http://schemas.microsoft.com/office/powerpoint/2010/main" val="257456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Buarque</dc:creator>
  <cp:lastModifiedBy>Alex Buarque</cp:lastModifiedBy>
  <cp:revision>11</cp:revision>
  <dcterms:created xsi:type="dcterms:W3CDTF">2020-10-25T16:42:32Z</dcterms:created>
  <dcterms:modified xsi:type="dcterms:W3CDTF">2020-10-25T18:07:20Z</dcterms:modified>
</cp:coreProperties>
</file>