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i="0" u="none" strike="noStrike" baseline="0">
                <a:effectLst/>
              </a:rPr>
              <a:t>Algo chamou a sua atenção nas telas que viu? nos conte o que: 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Graficos!$B$7:$B$11</c:f>
              <c:strCache>
                <c:ptCount val="5"/>
                <c:pt idx="0">
                  <c:v>as cores que dão destaque a determinados campos</c:v>
                </c:pt>
                <c:pt idx="1">
                  <c:v>a disposição do conteúdo na tela</c:v>
                </c:pt>
                <c:pt idx="2">
                  <c:v>o uso de ícones + texto na tela</c:v>
                </c:pt>
                <c:pt idx="3">
                  <c:v>só os textos</c:v>
                </c:pt>
                <c:pt idx="4">
                  <c:v>não consegui perceber nada nas telas</c:v>
                </c:pt>
              </c:strCache>
            </c:strRef>
          </c:cat>
          <c:val>
            <c:numRef>
              <c:f>Graficos!$C$7:$C$11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4-4205-BF21-1965E6D23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7802608"/>
        <c:axId val="927806768"/>
      </c:barChart>
      <c:catAx>
        <c:axId val="92780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7806768"/>
        <c:crosses val="autoZero"/>
        <c:auto val="1"/>
        <c:lblAlgn val="ctr"/>
        <c:lblOffset val="100"/>
        <c:noMultiLvlLbl val="0"/>
      </c:catAx>
      <c:valAx>
        <c:axId val="92780676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78026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Em relação a tela do qrcode: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Graficos!$B$19:$B$22</c:f>
              <c:strCache>
                <c:ptCount val="4"/>
                <c:pt idx="0">
                  <c:v>Achei bem fácil de entender as instruções de como usar</c:v>
                </c:pt>
                <c:pt idx="1">
                  <c:v>achei confuso</c:v>
                </c:pt>
                <c:pt idx="2">
                  <c:v>não li o texto</c:v>
                </c:pt>
                <c:pt idx="3">
                  <c:v>não sei o que é qrcode e nem o que faz</c:v>
                </c:pt>
              </c:strCache>
            </c:strRef>
          </c:cat>
          <c:val>
            <c:numRef>
              <c:f>Graficos!$C$19:$C$22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0-47B2-B664-1408A3682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7813424"/>
        <c:axId val="927798864"/>
      </c:barChart>
      <c:catAx>
        <c:axId val="9278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7798864"/>
        <c:crosses val="autoZero"/>
        <c:auto val="1"/>
        <c:lblAlgn val="ctr"/>
        <c:lblOffset val="100"/>
        <c:noMultiLvlLbl val="0"/>
      </c:catAx>
      <c:valAx>
        <c:axId val="92779886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7813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2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2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0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5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9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3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CECF-A66A-45C2-BDFE-BBF0DEEF23ED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5099-633A-45EB-B510-D140C94F8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usabilityhub.com/do/d1c90b7b72a2/31a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abilityHub | User Testing and Usability Research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80" y="406037"/>
            <a:ext cx="56388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64666" y="1645346"/>
            <a:ext cx="10635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Teste: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https://app.usabilityhub.com/do/d1c90b7b72a2/31a7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Contexto: Teste quantitativo de UX/UI, disparado em grupos de motoristas do facebook, contendo 2 perguntas. Recebemos 4 repostas de motorista que foram: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5101" y="5777430"/>
            <a:ext cx="10763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Diante destas respostas,  acreditamos que a nossa persona entende o que queremos passar através das telas do App e enxergamos uma oportunidade de melhoria com relação ao texto descrição do uso do qrcode.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54041"/>
              </p:ext>
            </p:extLst>
          </p:nvPr>
        </p:nvGraphicFramePr>
        <p:xfrm>
          <a:off x="964666" y="25686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96922"/>
              </p:ext>
            </p:extLst>
          </p:nvPr>
        </p:nvGraphicFramePr>
        <p:xfrm>
          <a:off x="6282241" y="25686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496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2020-09-21T14:07:42Z</dcterms:created>
  <dcterms:modified xsi:type="dcterms:W3CDTF">2020-09-21T14:27:03Z</dcterms:modified>
</cp:coreProperties>
</file>